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eveloper.android.com/tools/adk/index.html" Type="http://schemas.openxmlformats.org/officeDocument/2006/relationships/hyperlink" TargetMode="External" Id="rId4"/><Relationship Target="http://www.arduino.cc/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ja"/>
              <a:t>RTM web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>
              <a:buNone/>
            </a:pPr>
            <a:r>
              <a:rPr lang="ja"/>
              <a:t>尾崎,大西,加藤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ja"/>
              <a:t>ロボットができることを増やしたい！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ja"/>
              <a:t>ロボットができることを増やすことを目標とした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Google earth上のシンボルを動かすだけだと</a:t>
            </a:r>
            <a:br>
              <a:rPr lang="ja"/>
            </a:br>
            <a:r>
              <a:rPr lang="ja"/>
              <a:t>ものたりない</a:t>
            </a:r>
          </a:p>
          <a:p>
            <a:pPr lvl="0" indent="-419100" marL="457200"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WEBとの連携を追加するにも、ロボットの拡張が必要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ja"/>
              <a:t>ロボットの拡張案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460500" x="457200"/>
            <a:ext cy="343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最新GoogleEarthに対応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地図から緯度・経度を取得しロボットに送信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複数クライアントに対応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ロボットのカメラの画像を写す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タイヤ付きPC（またはスマフォ）を動かす</a:t>
            </a:r>
          </a:p>
          <a:p>
            <a:pPr rtl="0" lvl="0" indent="-457200" marL="457200">
              <a:lnSpc>
                <a:spcPct val="115000"/>
              </a:lnSpc>
              <a:spcBef>
                <a:spcPts val="0"/>
              </a:spcBef>
              <a:buClr>
                <a:schemeClr val="accent4"/>
              </a:buClr>
              <a:buSzPct val="100000"/>
              <a:buFont typeface="Arial"/>
              <a:buChar char="➔"/>
            </a:pPr>
            <a:r>
              <a:rPr b="1" sz="3600" lang="ja">
                <a:solidFill>
                  <a:schemeClr val="accent4"/>
                </a:solidFill>
              </a:rPr>
              <a:t>実機を作ろう！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ja"/>
              <a:t>実機プラットフォーム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PC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Raspberry Pi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Arduino + 通信シールド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Arduino + Android (ADK)</a:t>
            </a:r>
          </a:p>
          <a:p>
            <a:pPr lvl="0" indent="-457200" marL="457200">
              <a:buClr>
                <a:schemeClr val="accent4"/>
              </a:buClr>
              <a:buSzPct val="100000"/>
              <a:buFont typeface="Arial"/>
              <a:buChar char="➔"/>
            </a:pPr>
            <a:r>
              <a:rPr b="1" sz="3600" lang="ja">
                <a:solidFill>
                  <a:schemeClr val="accent4"/>
                </a:solidFill>
              </a:rPr>
              <a:t>拡張性もありそうだからArduinoを</a:t>
            </a:r>
            <a:br>
              <a:rPr b="1" sz="3600" lang="ja">
                <a:solidFill>
                  <a:schemeClr val="accent4"/>
                </a:solidFill>
              </a:rPr>
            </a:br>
            <a:r>
              <a:rPr b="1" sz="3600" lang="ja">
                <a:solidFill>
                  <a:schemeClr val="accent4"/>
                </a:solidFill>
              </a:rPr>
              <a:t>選択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ja"/>
              <a:t>Arduino開発環境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Arduino</a:t>
            </a:r>
            <a:r>
              <a:rPr u="sng" lang="ja">
                <a:solidFill>
                  <a:schemeClr val="hlink"/>
                </a:solidFill>
                <a:hlinkClick r:id="rId3"/>
              </a:rPr>
              <a:t>http://www.arduino.cc/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ADK</a:t>
            </a:r>
            <a:r>
              <a:rPr u="sng" lang="ja">
                <a:solidFill>
                  <a:schemeClr val="hlink"/>
                </a:solidFill>
                <a:hlinkClick r:id="rId4"/>
              </a:rPr>
              <a:t>http://developer.android.com/tools/adk/index.html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IDE</a:t>
            </a:r>
            <a:br>
              <a:rPr lang="ja"/>
            </a:br>
            <a:r>
              <a:rPr lang="ja"/>
              <a:t>Official/Eclipse Plugin/Maria Mole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ja"/>
              <a:t>ADKってなに？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460499" x="3810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ja"/>
              <a:t>Accessory Development Kit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ArduinoがUSBホストとなり、Android端末と双方向通信できる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Googleが開発・メンテナンスしている</a:t>
            </a:r>
          </a:p>
          <a:p>
            <a:pPr lvl="0" indent="-457200" marL="457200">
              <a:buClr>
                <a:schemeClr val="accent4"/>
              </a:buClr>
              <a:buSzPct val="100000"/>
              <a:buFont typeface="Arial"/>
              <a:buChar char="➔"/>
            </a:pPr>
            <a:r>
              <a:rPr b="1" sz="3600" lang="ja">
                <a:solidFill>
                  <a:schemeClr val="accent4"/>
                </a:solidFill>
              </a:rPr>
              <a:t>携帯端末のカメラ・センサー・通信機能が使える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600" lang="ja"/>
              <a:t>To be continued...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ja"/>
              <a:t>活動を振り返って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ja"/>
              <a:t>Skypeでweeklyミーティングを開催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意思疎通のツールとして機能した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対面よりも難しい・時間がかかる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➢"/>
            </a:pPr>
            <a:r>
              <a:rPr lang="ja"/>
              <a:t>今後はアジェンダを用意する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Char char="❖"/>
            </a:pPr>
            <a:r>
              <a:rPr lang="ja"/>
              <a:t>全員そろわない時がある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Arial"/>
              <a:buChar char="➢"/>
            </a:pPr>
            <a:r>
              <a:rPr lang="ja"/>
              <a:t>開催日は改善の余地がある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