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2"/>
  </p:notesMasterIdLst>
  <p:sldIdLst>
    <p:sldId id="264" r:id="rId2"/>
    <p:sldId id="265" r:id="rId3"/>
    <p:sldId id="263" r:id="rId4"/>
    <p:sldId id="262" r:id="rId5"/>
    <p:sldId id="259" r:id="rId6"/>
    <p:sldId id="260" r:id="rId7"/>
    <p:sldId id="261" r:id="rId8"/>
    <p:sldId id="256" r:id="rId9"/>
    <p:sldId id="257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930" autoAdjust="0"/>
  </p:normalViewPr>
  <p:slideViewPr>
    <p:cSldViewPr snapToGrid="0">
      <p:cViewPr varScale="1">
        <p:scale>
          <a:sx n="100" d="100"/>
          <a:sy n="100" d="100"/>
        </p:scale>
        <p:origin x="9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74.4186" units="1/cm"/>
          <inkml:channelProperty channel="Y" name="resolution" value="74.22681" units="1/cm"/>
          <inkml:channelProperty channel="T" name="resolution" value="1" units="1/dev"/>
        </inkml:channelProperties>
      </inkml:inkSource>
      <inkml:timestamp xml:id="ts0" timeString="2024-09-21T01:34:42.9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4273 7633 0,'0'-26'125,"53"-14"-110,-13 0-15,52-79 16,14 0-1,26-66 1,93-66 0,-145 132-1,-41 79 1,-25 13 0,-1 14-1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74.4186" units="1/cm"/>
          <inkml:channelProperty channel="Y" name="resolution" value="74.22681" units="1/cm"/>
          <inkml:channelProperty channel="T" name="resolution" value="1" units="1/dev"/>
        </inkml:channelProperties>
      </inkml:inkSource>
      <inkml:timestamp xml:id="ts0" timeString="2024-09-21T01:34:42.9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4273 7633 0,'0'-26'125,"53"-14"-110,-13 0-15,52-79 16,14 0-1,26-66 1,93-66 0,-145 132-1,-41 79 1,-25 13 0,-1 14-1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4D168-98A5-41A1-B3FB-FB376D165444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3E111B-110F-4543-804F-D02D317311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053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3E111B-110F-4543-804F-D02D3173110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62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查看当前的所有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kernel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jupyter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kernelspec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list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激活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conda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环境后安装</a:t>
            </a:r>
          </a:p>
          <a:p>
            <a:pPr algn="just"/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conda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install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ipykernel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conda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环境中执行</a:t>
            </a:r>
          </a:p>
          <a:p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python -m </a:t>
            </a:r>
            <a:r>
              <a:rPr lang="en-US" altLang="zh-CN" sz="1800" dirty="0" err="1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ipykernel</a:t>
            </a:r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 install --user --name </a:t>
            </a:r>
            <a:r>
              <a:rPr lang="en-US" altLang="zh-CN" sz="1800" dirty="0" err="1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jupyter</a:t>
            </a:r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 --display-name "</a:t>
            </a:r>
            <a:r>
              <a:rPr lang="en-US" altLang="zh-CN" sz="1800" dirty="0" err="1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conda_jupyter</a:t>
            </a:r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"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3E111B-110F-4543-804F-D02D3173110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337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C844-A9FB-45FC-9A8B-99F9EA7B83A3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49A7-AF93-461C-BE5A-9D8856F9E9F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68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C844-A9FB-45FC-9A8B-99F9EA7B83A3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49A7-AF93-461C-BE5A-9D8856F9E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851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C844-A9FB-45FC-9A8B-99F9EA7B83A3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49A7-AF93-461C-BE5A-9D8856F9E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901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C844-A9FB-45FC-9A8B-99F9EA7B83A3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49A7-AF93-461C-BE5A-9D8856F9E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628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C844-A9FB-45FC-9A8B-99F9EA7B83A3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49A7-AF93-461C-BE5A-9D8856F9E9F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306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C844-A9FB-45FC-9A8B-99F9EA7B83A3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49A7-AF93-461C-BE5A-9D8856F9E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922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C844-A9FB-45FC-9A8B-99F9EA7B83A3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49A7-AF93-461C-BE5A-9D8856F9E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662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C844-A9FB-45FC-9A8B-99F9EA7B83A3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49A7-AF93-461C-BE5A-9D8856F9E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847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C844-A9FB-45FC-9A8B-99F9EA7B83A3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49A7-AF93-461C-BE5A-9D8856F9E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01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D75C844-A9FB-45FC-9A8B-99F9EA7B83A3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FC49A7-AF93-461C-BE5A-9D8856F9E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726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C844-A9FB-45FC-9A8B-99F9EA7B83A3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49A7-AF93-461C-BE5A-9D8856F9E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05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D75C844-A9FB-45FC-9A8B-99F9EA7B83A3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BFC49A7-AF93-461C-BE5A-9D8856F9E9F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70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5C8D8E-70B6-5161-3A9A-BF57D672F1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 </a:t>
            </a:r>
            <a:r>
              <a:rPr lang="zh-CN" altLang="en-US" dirty="0"/>
              <a:t>控制语句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C13673D2-AA0D-7357-585C-C2A66B263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842" y="4542048"/>
            <a:ext cx="3343275" cy="1143000"/>
          </a:xfrm>
        </p:spPr>
        <p:txBody>
          <a:bodyPr>
            <a:normAutofit fontScale="92500" lnSpcReduction="10000"/>
          </a:bodyPr>
          <a:lstStyle/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顺序结构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分支结构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循环结构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AC2AB4-590B-C344-9304-C2A5ED42C9FF}"/>
              </a:ext>
            </a:extLst>
          </p:cNvPr>
          <p:cNvSpPr txBox="1"/>
          <p:nvPr/>
        </p:nvSpPr>
        <p:spPr>
          <a:xfrm>
            <a:off x="9412942" y="6051177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2024.9.21 </a:t>
            </a:r>
            <a:r>
              <a:rPr lang="zh-CN" altLang="en-US" dirty="0"/>
              <a:t>侯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45D12EBA-60B7-58C7-7A0B-D7A7643DB496}"/>
                  </a:ext>
                </a:extLst>
              </p14:cNvPr>
              <p14:cNvContentPartPr/>
              <p14:nvPr/>
            </p14:nvContentPartPr>
            <p14:xfrm>
              <a:off x="1538280" y="2395440"/>
              <a:ext cx="286200" cy="35280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45D12EBA-60B7-58C7-7A0B-D7A7643DB4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8920" y="2386080"/>
                <a:ext cx="304920" cy="37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4565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D1F2D7-3920-CF9C-D070-65BCA027B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1322B5-9767-E844-7E3D-043F91197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A70951-D099-DCE7-8985-A1DE5D89C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043" y="424107"/>
            <a:ext cx="7797638" cy="550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7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2B713-A613-1B65-F58A-43F3DFAF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69E2F5-0C0D-13AF-BC20-6C2AA83DD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74520"/>
            <a:ext cx="10058400" cy="402336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C084DE8-F9D8-B802-054C-3ED64237A63B}"/>
              </a:ext>
            </a:extLst>
          </p:cNvPr>
          <p:cNvSpPr/>
          <p:nvPr/>
        </p:nvSpPr>
        <p:spPr>
          <a:xfrm>
            <a:off x="5095065" y="3086100"/>
            <a:ext cx="2276475" cy="160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算法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DCEF554-3363-4E15-DE86-15A7F89100FE}"/>
              </a:ext>
            </a:extLst>
          </p:cNvPr>
          <p:cNvCxnSpPr/>
          <p:nvPr/>
        </p:nvCxnSpPr>
        <p:spPr>
          <a:xfrm>
            <a:off x="7371540" y="3867150"/>
            <a:ext cx="1238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7B24DAB-7AA9-9863-08C1-685A2BC5EB17}"/>
              </a:ext>
            </a:extLst>
          </p:cNvPr>
          <p:cNvSpPr txBox="1"/>
          <p:nvPr/>
        </p:nvSpPr>
        <p:spPr>
          <a:xfrm>
            <a:off x="8609790" y="3682484"/>
            <a:ext cx="3007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输出结果（</a:t>
            </a:r>
            <a:r>
              <a:rPr lang="en-US" altLang="zh-CN" dirty="0"/>
              <a:t>67.23, 26371….</a:t>
            </a:r>
            <a:r>
              <a:rPr lang="zh-CN" altLang="en-US" dirty="0"/>
              <a:t>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4AC7FB-068A-C391-AF4B-EDC5264C868B}"/>
              </a:ext>
            </a:extLst>
          </p:cNvPr>
          <p:cNvSpPr txBox="1"/>
          <p:nvPr/>
        </p:nvSpPr>
        <p:spPr>
          <a:xfrm>
            <a:off x="676275" y="36824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问题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FF5EAAD-F2BA-B924-D437-A4A3AFB78281}"/>
              </a:ext>
            </a:extLst>
          </p:cNvPr>
          <p:cNvCxnSpPr>
            <a:cxnSpLocks/>
          </p:cNvCxnSpPr>
          <p:nvPr/>
        </p:nvCxnSpPr>
        <p:spPr>
          <a:xfrm>
            <a:off x="1636931" y="3886200"/>
            <a:ext cx="1363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3A8A7EE-969A-DDE2-80C4-7DDC8B2B11D2}"/>
              </a:ext>
            </a:extLst>
          </p:cNvPr>
          <p:cNvSpPr txBox="1"/>
          <p:nvPr/>
        </p:nvSpPr>
        <p:spPr>
          <a:xfrm>
            <a:off x="3078223" y="36709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输入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BC150C1-56CE-134D-C30B-FC4EE415CD96}"/>
              </a:ext>
            </a:extLst>
          </p:cNvPr>
          <p:cNvSpPr txBox="1"/>
          <p:nvPr/>
        </p:nvSpPr>
        <p:spPr>
          <a:xfrm>
            <a:off x="1883691" y="348626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抽象化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EF35597-EC31-021B-96B3-132C9D4EF6B1}"/>
              </a:ext>
            </a:extLst>
          </p:cNvPr>
          <p:cNvCxnSpPr/>
          <p:nvPr/>
        </p:nvCxnSpPr>
        <p:spPr>
          <a:xfrm>
            <a:off x="3724554" y="3855601"/>
            <a:ext cx="1238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弧形 28">
            <a:extLst>
              <a:ext uri="{FF2B5EF4-FFF2-40B4-BE49-F238E27FC236}">
                <a16:creationId xmlns:a16="http://schemas.microsoft.com/office/drawing/2014/main" id="{D1B3CBAE-31BB-A634-4032-C4CCD4F2B0ED}"/>
              </a:ext>
            </a:extLst>
          </p:cNvPr>
          <p:cNvSpPr/>
          <p:nvPr/>
        </p:nvSpPr>
        <p:spPr>
          <a:xfrm flipV="1">
            <a:off x="999440" y="3095622"/>
            <a:ext cx="9210675" cy="2001203"/>
          </a:xfrm>
          <a:prstGeom prst="arc">
            <a:avLst>
              <a:gd name="adj1" fmla="val 1079325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AD952C3-AD2C-A055-F8AD-BF3FDB86587E}"/>
              </a:ext>
            </a:extLst>
          </p:cNvPr>
          <p:cNvSpPr txBox="1"/>
          <p:nvPr/>
        </p:nvSpPr>
        <p:spPr>
          <a:xfrm>
            <a:off x="5480149" y="51614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解答</a:t>
            </a:r>
          </a:p>
        </p:txBody>
      </p:sp>
    </p:spTree>
    <p:extLst>
      <p:ext uri="{BB962C8B-B14F-4D97-AF65-F5344CB8AC3E}">
        <p14:creationId xmlns:p14="http://schemas.microsoft.com/office/powerpoint/2010/main" val="3966792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F5555-0AA6-834F-391B-BE0101398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解决问题的办法就是算法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5655DF-76D2-CFFD-5555-C0939FFA4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随着问题越来越困难、规模越来越大，算法也越来越复杂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0716DE-2C8F-E749-A4E7-50CCD6FEBA4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3905"/>
          <a:stretch/>
        </p:blipFill>
        <p:spPr>
          <a:xfrm>
            <a:off x="1264290" y="2419639"/>
            <a:ext cx="6912314" cy="377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083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1BAC4-29E0-78A8-7968-48E527C35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2ACFF8-CCE5-DB70-1E1A-25FCE81EC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C470EB-E559-27AD-15ED-7CE8F3A6A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92" y="2112040"/>
            <a:ext cx="9620744" cy="19876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1141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E92D9C-54AD-4DCB-D52E-A74FB3D42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算法的描述方式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419530-455F-1213-49A2-6F5066B8D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自然语言描述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流程图描述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伪代码描述</a:t>
            </a:r>
            <a:endParaRPr lang="en-US" altLang="zh-CN" dirty="0"/>
          </a:p>
          <a:p>
            <a:r>
              <a:rPr lang="en-US" altLang="zh-CN" dirty="0"/>
              <a:t>Q</a:t>
            </a:r>
            <a:r>
              <a:rPr lang="zh-CN" altLang="en-US" dirty="0"/>
              <a:t>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找出三个数中最大的那个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12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23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</a:p>
          <a:p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65789775672676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8889876798675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84654677687779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1778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969D3-12C7-D5D9-04D2-07FE10981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自然语言</a:t>
            </a:r>
            <a:r>
              <a:rPr lang="en-US" altLang="zh-CN" dirty="0"/>
              <a:t>-&gt;</a:t>
            </a:r>
            <a:r>
              <a:rPr lang="zh-CN" altLang="en-US" dirty="0"/>
              <a:t>流程图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B02E0-9823-8DCF-298F-BF2F30FCB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066A719-985D-41EF-C27D-BDA95CF89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571" y="1614059"/>
            <a:ext cx="5948481" cy="448670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517276E-69DC-0FF2-2D43-FEE0D3B87196}"/>
              </a:ext>
            </a:extLst>
          </p:cNvPr>
          <p:cNvSpPr txBox="1"/>
          <p:nvPr/>
        </p:nvSpPr>
        <p:spPr>
          <a:xfrm>
            <a:off x="7229630" y="2056072"/>
            <a:ext cx="3554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Q:</a:t>
            </a:r>
            <a:r>
              <a:rPr lang="zh-CN" altLang="en-US" dirty="0"/>
              <a:t>以下问题有没有解决思路，如果有，使用流程图来描述它们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51CE944-DED3-5059-EB89-C5479E143C89}"/>
              </a:ext>
            </a:extLst>
          </p:cNvPr>
          <p:cNvSpPr txBox="1"/>
          <p:nvPr/>
        </p:nvSpPr>
        <p:spPr>
          <a:xfrm>
            <a:off x="7117229" y="2831012"/>
            <a:ext cx="49235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矩形的长和宽是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，计算出矩形的周长。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判断字符串中是否含有敏感词，如果包含，那么进行“和谐”，不包含则正常输出。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3.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给定一个自然数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，计算出阶乘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！。</a:t>
            </a:r>
          </a:p>
        </p:txBody>
      </p:sp>
    </p:spTree>
    <p:extLst>
      <p:ext uri="{BB962C8B-B14F-4D97-AF65-F5344CB8AC3E}">
        <p14:creationId xmlns:p14="http://schemas.microsoft.com/office/powerpoint/2010/main" val="789097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ACD16-374A-4C51-8E1A-3F7493E8C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流程图</a:t>
            </a:r>
            <a:r>
              <a:rPr lang="en-US" altLang="zh-CN" dirty="0"/>
              <a:t>-&gt;</a:t>
            </a:r>
            <a:r>
              <a:rPr lang="zh-CN" altLang="en-US" dirty="0"/>
              <a:t>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107C33-4F01-7906-2B74-15706D77A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3356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5C8D8E-70B6-5161-3A9A-BF57D672F1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Python-</a:t>
            </a:r>
            <a:r>
              <a:rPr lang="zh-CN" altLang="en-US" dirty="0"/>
              <a:t>编程入门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C13673D2-AA0D-7357-585C-C2A66B263E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AC2AB4-590B-C344-9304-C2A5ED42C9FF}"/>
              </a:ext>
            </a:extLst>
          </p:cNvPr>
          <p:cNvSpPr txBox="1"/>
          <p:nvPr/>
        </p:nvSpPr>
        <p:spPr>
          <a:xfrm>
            <a:off x="9412942" y="6051177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2024.9.21 </a:t>
            </a:r>
            <a:r>
              <a:rPr lang="zh-CN" altLang="en-US" dirty="0"/>
              <a:t>侯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45D12EBA-60B7-58C7-7A0B-D7A7643DB496}"/>
                  </a:ext>
                </a:extLst>
              </p14:cNvPr>
              <p14:cNvContentPartPr/>
              <p14:nvPr/>
            </p14:nvContentPartPr>
            <p14:xfrm>
              <a:off x="1538280" y="2395440"/>
              <a:ext cx="286200" cy="35280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45D12EBA-60B7-58C7-7A0B-D7A7643DB4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8920" y="2386080"/>
                <a:ext cx="304920" cy="37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8567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FC56D-A436-674D-3C09-9A1D0C302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-82332"/>
            <a:ext cx="10058400" cy="1450757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9DDEA8-AF70-D5F1-AE19-046FE78C1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783" y="1765005"/>
            <a:ext cx="4661614" cy="58571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环境是什么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/>
              <a:t>Jupyter</a:t>
            </a:r>
            <a:r>
              <a:rPr lang="zh-CN" altLang="en-US" dirty="0"/>
              <a:t>基本操作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Python</a:t>
            </a:r>
            <a:r>
              <a:rPr lang="zh-CN" altLang="en-US" dirty="0"/>
              <a:t>的语法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缩进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变量名</a:t>
            </a:r>
            <a:r>
              <a:rPr lang="en-US" altLang="zh-CN" dirty="0"/>
              <a:t>,</a:t>
            </a:r>
            <a:r>
              <a:rPr lang="zh-CN" altLang="en-US" dirty="0"/>
              <a:t>保留字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zh-CN" altLang="en-US" dirty="0"/>
              <a:t>注意和</a:t>
            </a:r>
            <a:r>
              <a:rPr lang="en-US" altLang="zh-CN" dirty="0"/>
              <a:t>R</a:t>
            </a:r>
            <a:r>
              <a:rPr lang="zh-CN" altLang="en-US" dirty="0"/>
              <a:t>语言的不同之处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注释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Python</a:t>
            </a:r>
            <a:r>
              <a:rPr lang="zh-CN" altLang="en-US" dirty="0"/>
              <a:t>中的索引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数据类型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基本类型（</a:t>
            </a:r>
            <a:r>
              <a:rPr lang="en-US" altLang="zh-CN" dirty="0"/>
              <a:t>int</a:t>
            </a:r>
            <a:r>
              <a:rPr lang="zh-CN" altLang="en-US" dirty="0"/>
              <a:t>，</a:t>
            </a:r>
            <a:r>
              <a:rPr lang="en-US" altLang="zh-CN" dirty="0"/>
              <a:t>str</a:t>
            </a:r>
            <a:r>
              <a:rPr lang="zh-CN" altLang="en-US" dirty="0"/>
              <a:t>，</a:t>
            </a:r>
            <a:r>
              <a:rPr lang="en-US" altLang="zh-CN" dirty="0"/>
              <a:t>bool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复杂类型（</a:t>
            </a:r>
            <a:r>
              <a:rPr lang="en-US" altLang="zh-CN" dirty="0"/>
              <a:t>list</a:t>
            </a:r>
            <a:r>
              <a:rPr lang="zh-CN" altLang="en-US" dirty="0"/>
              <a:t>，</a:t>
            </a:r>
            <a:r>
              <a:rPr lang="en-US" altLang="zh-CN" dirty="0"/>
              <a:t>tuple</a:t>
            </a:r>
            <a:r>
              <a:rPr lang="zh-CN" altLang="en-US" dirty="0"/>
              <a:t>，</a:t>
            </a:r>
            <a:r>
              <a:rPr lang="en-US" altLang="zh-CN" dirty="0"/>
              <a:t>set</a:t>
            </a:r>
            <a:r>
              <a:rPr lang="zh-CN" altLang="en-US" dirty="0"/>
              <a:t>，</a:t>
            </a:r>
            <a:r>
              <a:rPr lang="en-US" altLang="zh-CN" dirty="0" err="1"/>
              <a:t>dict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2EE872E-5903-4C49-B6CE-41C37E6540BD}"/>
              </a:ext>
            </a:extLst>
          </p:cNvPr>
          <p:cNvSpPr txBox="1">
            <a:spLocks/>
          </p:cNvSpPr>
          <p:nvPr/>
        </p:nvSpPr>
        <p:spPr>
          <a:xfrm>
            <a:off x="5376397" y="1765005"/>
            <a:ext cx="4661614" cy="58571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/>
              <a:t>算法</a:t>
            </a:r>
            <a:endParaRPr lang="en-US" altLang="zh-CN" b="1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/>
              <a:t>如何实现算法？</a:t>
            </a:r>
            <a:r>
              <a:rPr lang="zh-CN" altLang="en-US" b="1" dirty="0">
                <a:solidFill>
                  <a:srgbClr val="FF0000"/>
                </a:solidFill>
              </a:rPr>
              <a:t>控制语句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顺序结构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分支结构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循环结构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2769960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1060</TotalTime>
  <Words>268</Words>
  <Application>Microsoft Office PowerPoint</Application>
  <PresentationFormat>宽屏</PresentationFormat>
  <Paragraphs>59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华文楷体</vt:lpstr>
      <vt:lpstr>Calibri</vt:lpstr>
      <vt:lpstr>Calibri Light</vt:lpstr>
      <vt:lpstr>Wingdings</vt:lpstr>
      <vt:lpstr>回顾</vt:lpstr>
      <vt:lpstr>R 控制语句</vt:lpstr>
      <vt:lpstr>什么是算法</vt:lpstr>
      <vt:lpstr>解决问题的办法就是算法</vt:lpstr>
      <vt:lpstr>PowerPoint 演示文稿</vt:lpstr>
      <vt:lpstr>算法的描述方式</vt:lpstr>
      <vt:lpstr>自然语言-&gt;流程图</vt:lpstr>
      <vt:lpstr>流程图-&gt;代码</vt:lpstr>
      <vt:lpstr>Python-编程入门</vt:lpstr>
      <vt:lpstr>目录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言志 侯</dc:creator>
  <cp:lastModifiedBy>言志 侯</cp:lastModifiedBy>
  <cp:revision>225</cp:revision>
  <dcterms:created xsi:type="dcterms:W3CDTF">2024-09-20T09:00:53Z</dcterms:created>
  <dcterms:modified xsi:type="dcterms:W3CDTF">2024-10-11T02:09:17Z</dcterms:modified>
</cp:coreProperties>
</file>