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0" r:id="rId8"/>
    <p:sldId id="263" r:id="rId9"/>
    <p:sldId id="262" r:id="rId10"/>
    <p:sldId id="265" r:id="rId11"/>
    <p:sldId id="261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4-09-21T01:34:42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4273 7633 0,'0'-26'125,"53"-14"-110,-13 0-15,52-79 16,14 0-1,26-66 1,93-66 0,-145 132-1,-41 79 1,-25 13 0,-1 14-1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4-09-21T01:42:21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10967 11602 0,'0'66'31,"26"291"-15,41 80-1,-14-40 1,-14-67 0,41 186-1,-54-264 1,14-107 0,-27-105-1,-13-14 1,13-12-16</inkml:trace>
  <inkml:trace contextRef="#ctx0" brushRef="#br0" timeOffset="662.45">11404 13441 0,'0'0'15,"0"-13"48,52-1-47,54 14-1,-40 0 1,27 27-1,132 184 1,-106 1 0,-79 13-1,-14-79 1,-105-41 0,-14-78-1,40-14 1,0 0-1,-13 14 1,13-14 0,-92 27-1,26-1 1,92-39 0,14 0 30,0 0-14</inkml:trace>
  <inkml:trace contextRef="#ctx0" brushRef="#br0" timeOffset="1397.61">12912 13719 0,'0'-14'15,"0"28"-15,13-107 16,-53 14 31,-52 65-32,-27 14 1,52 0 0,14 14-1,27 52 1,0 0-16,26 0 15,0-26 1,0-1 0,0-25-1,26-14-15,14 13 16,118-13 0,-91 0-1,-41-40 1,-26 27-1,13 13 17,27 40-17,39 105 1,-26-52 0,-26-67-1,-27-12-15,39-14 31,14-14-31</inkml:trace>
  <inkml:trace contextRef="#ctx0" brushRef="#br0" timeOffset="1784.55">13309 13467 0,'0'0'16,"66"172"0,40 159-1,-27-66 1,-66-213 0,-13-38-1,0-54 16,53-423-15,0 66 0,0 172-1,-40 159-15,-13 40 16,13 12-16,1 14 78,38 80-62</inkml:trace>
  <inkml:trace contextRef="#ctx0" brushRef="#br0" timeOffset="2115.67">14235 13428 0,'0'-40'31,"13"40"-31,0 13 16,-13 67-1,27 568 1,-27-53 0,0-238-1,26-198 1,0-93 0,-26-53-1</inkml:trace>
  <inkml:trace contextRef="#ctx0" brushRef="#br0" timeOffset="2399.32">14512 13679 0,'0'0'16,"67"40"-1,-54-27-15,0 13 16,-13-12 0,0 12 15,-13 0-16,13-12 1</inkml:trace>
  <inkml:trace contextRef="#ctx0" brushRef="#br0" timeOffset="2833.25">15266 12144 0,'0'53'47,"0"543"-16,0-67-15,93 119-1,-27-450 1,-53-145 0,-13-39-1,27-14 1,39-80-16,-26-39 0</inkml:trace>
  <inkml:trace contextRef="#ctx0" brushRef="#br0" timeOffset="3384.47">16073 13123 0,'0'27'31,"0"-1"-15,0-13-16,0 1 15,67-1 1,-41-79-1,1-67 1,-41-52 0,-65-26-1,52 171 17,27 53 61,0 14-77,0 39-16,53 0 16,-13-13-1,-27-40 1,14-13-16</inkml:trace>
  <inkml:trace contextRef="#ctx0" brushRef="#br0" timeOffset="3917.37">16894 13904 0,'-14'-27'31,"28"54"-31,-14-67 47,198 0-31,67-12-1,-120 12 17,-118 27-32,12-14 0</inkml:trace>
  <inkml:trace contextRef="#ctx0" brushRef="#br0" timeOffset="4220.24">17238 13388 0,'0'0'0,"-239"344"15,213-53 1,92 0-1,40-212 1,13-39 15,-40-40-31,-26-40 0,27-39 32,-67 13-32</inkml:trace>
  <inkml:trace contextRef="#ctx0" brushRef="#br0" timeOffset="6175.4">19196 12343 0,'0'-27'62,"0"-12"-46,-14-27 0,-52 39-1,-66 27 1,-119 79-1,211 27 1,13 13 0,27-53-1,0-39 1,0-1-16,0-12 16,119-1-1,93-26 16,-13-27-15,65-119 0,-132 67-1,-79 52 1,-39 13 0,-14 14-1,0 0 16,13 13-15,0 212 0,13 595-1,-39-371 1,0-211 0,-53-132 15,13-40-16,26-53-15,1 13 16,-14-13 0,14 0-16</inkml:trace>
  <inkml:trace contextRef="#ctx0" brushRef="#br0" timeOffset="7092.27">20968 12144 0,'0'-13'16,"0"-27"-1,0 14-15,0-14 16,0 1 0,-39 12 15,-41 1-16,27 26-15,-39 0 16,39 0-16,13 13 16,-13 40-1,40 79 1,13-52-16,0-14 16,0 92-1,0-118 1,13-27-1,80-13 1,-1-39 0,-52-14-1,13 26 1,0-12 15,-27 12-15,-12 27-16,-14 13 47,26 133-32,-26 79 1,0 198 0,-13 40-1,-14-172 1,1-211-16,-14 39 15,-13-53 1,27-53 0,-27-13-1,26 26-15,-12-26 16,-1 0 0</inkml:trace>
  <inkml:trace contextRef="#ctx0" brushRef="#br0" timeOffset="7662.62">21550 10901 0,'0'0'16,"66"807"-1,-66-529 1,0 568 0,0-528 15,0-80-15,0-172-16,0-53 15,0 14 1,0-14-1,0 0 1,0 0 0</inkml:trace>
  <inkml:trace contextRef="#ctx0" brushRef="#br0" timeOffset="8260.99">21630 11139 0,'26'-13'62,"1"39"-46,145 40 0,-67-13-1,-78-40 1,-14 107-1,-53 144 1,-118 80 0,92-225-16,-14-26 15,27-27 1,40-66 0,13 13-1,-13-13 1</inkml:trace>
  <inkml:trace contextRef="#ctx0" brushRef="#br0" timeOffset="8878.73">22648 10173 0,'14'27'31,"-14"158"-15,0 278 0,0 93-1,0 251 1,26-437 0,40-105-1,-26-133 1,0-53-1,-40-66 1,13 1 0,0-1-1,27-13 17,39-66-17,-39-53 1,26 0-1</inkml:trace>
  <inkml:trace contextRef="#ctx0" brushRef="#br0" timeOffset="9262.37">23151 11880 0,'0'0'0,"-26"-13"16,12 13-1,-65 39 1,53 41-1,26-1-15,0 106 16,13 0 0,0-66-1,40-39 1,-27-67-16,1 14 16,13-27-1,12-40 1,-25-40-1</inkml:trace>
  <inkml:trace contextRef="#ctx0" brushRef="#br0" timeOffset="9380.69">23244 11893 0,'-14'-66'15,"28"132"-15,-107-251 16,53 145-16,1 27 0,-14 0 31,13 118-15,40-25-16</inkml:trace>
  <inkml:trace contextRef="#ctx0" brushRef="#br0" timeOffset="9732.82">23402 11986 0,'0'-14'16,"27"14"15,65 0-15,28 14-1,-1-14 1,-66 0-16,-1 0 15,1 0-15,106 0 16,26 0 0,40 0-1,-119-14 1,-27 14 0,-52-13-1</inkml:trace>
  <inkml:trace contextRef="#ctx0" brushRef="#br0" timeOffset="10098.12">24209 11628 0,'-26'14'16,"-53"91"-1,52 1-15,27 146 16,0 65 0,13-52-1,1-146 1,-1-79 15,13-40 0,40 0-15,14 0-16,-27-27 16,39-52-16</inkml:trace>
  <inkml:trace contextRef="#ctx0" brushRef="#br0" timeOffset="12251.75">14883 12634 0,'-27'-13'31,"14"13"-15,0 0-16,-27 0 15,-79 0 1,-26 79-1,-1-13 1,14 0 0,66-26-16,-27 13 15,40-27 17,40 14-17,13 0 1,0 26-16,0 13 15,0 40 1,0 14 0,0 52-1,53-13 1,106 159 0,13-120-1,79-26 1,-132-145-16,27-13 15,65-1-15,160 0 16,-226 1 0,-118-27-1,-14 0 48</inkml:trace>
  <inkml:trace contextRef="#ctx0" brushRef="#br0" timeOffset="15528.93">19553 10438 0,'0'119'79,"53"410"-64,13-211 1,26 39-16,133 291 15,66-159 1,-66-105 0,-66-199-1,-93-119-15,80 40 16,79-40 0,79-13-1,185-26 16,-264-1-31,93 1 16,-54-41 0,-12-12-1,78-27 1,-118 53-16,251-26 16,-66-1-1,-133 1 1,-158-1-1,0-52 1,119-172 0,-106-27-1,40-40 1,-133 173-16,1-1 16,-1-317-1,-39 132 16,-40-39-15,-53-27 0,-238-251-1,-26 185 1,-133 0 0,-79 106-1,-40 66 1,252 172-16,-265 26 15,172 93 1,66 40 0,27 92-1,-305 212 1,119-93 0,106 14-1,93-27 16,238-159-31,-40 27 16,-118 93 0,131-14-1,54 93 1,-14 26 0,-159 688 15,159-582-16,53 53 1,53-317 0,0 184-1,0-105 1,133 80 0,144 118 15,-105-251-31,159 212 15,13 12 1,40-91 0,-27-80-1,-198-120-15,145 15 16,-106-68 0,-78-38-1,12-14 1,-26 0-16,39 0 15,530-40 1,-199-66 0,-198 0-1,-106 0 1,79-92 15,-66 66-15,-39-1-1,-40 14 1,0-39 0,-40 65-16,119-66 15,-13-26 1,-40 0 0,-26-40-1,-66 79 1,-1 14-1,1-13 1,-27 26 0,14 39-16,-14 1 15,27-159 1,-40 79 0,39 13 15,-12-12-16,-27-80 1,0 79 0,0 0-1,0 53 1,-13-26 0,-1 26-1,-12-13 1,13 79-16,13-13 15,0 40 1</inkml:trace>
  <inkml:trace contextRef="#ctx0" brushRef="#br0" timeOffset="17630.84">9049 16325 0,'489'-13'78,"-105"-14"-63,0 1-15,370-67 16,-119-26 0,-53 26-1,-159 1 17,-370 79-17,-66 13 63,-53 0-62,13 13-16,13 13 16,-26 1-1,53-14 1,13 13 15,105-52-15,41-27-1,79 0-15,397-106 32,-371 93-32,40 13 15,318-39 1,-332 39-16,54 0 15,-212 13 1,-106 40 0,1 0 31,12-13-32,-13 13-15,27 0 16,-14 0-1,67 0 1,-67 0 0,-26-13 15,14 13-15,-28-14 15,-171 28-16,-278 12 1,-529 27 0,251 13-1,40-66 1,172 53 0,225 26-1,251-65-15,-27-14 16,-52 13-1,106 13 1,26-12 15,53-14 32,357 0-48,-66 0 1,1031 0 0,-554 0-1,-292 0 1,-423 0-16,-40 0 16,-40 0-1,-145 39 63,-66-12-62,-27 26-16,-39-27 16,-318 54-1,-145 12 1,396-92-16,-251 53 15,172 0 1,252-53 0,132 0-1,52 0 63,848 0-46,-649 0-32,331-13 31,13-93-15,-463 66-1,-106 27 1,0 13-16</inkml:trace>
  <inkml:trace contextRef="#ctx0" brushRef="#br0" timeOffset="29933.45">19711 14658 0,'0'0'0,"0"-13"78,14 13-63,-14-14 32,26 14 0,14 0-31,39-26-1,173-14 1,12 14 0,-12 26 15,-147 0-31,-12 0 15,-53 0 1,-27 0 0,0-13-1,14-1 1,25 1-16,-12-13 16,198-27-1,-13 26 1,66 1-1,-66-1 1,13 1-16,516-53 16,-449-1-1,-213 67 1,-65 13 0,26 0 15,13-13-16,0-27 1,-40 40 0,-12 0-16,-67 0 78,-649 0-63,41 0 1,158 0 0,252 0-1,172 0 1,52 0 0,14 0-1,13-13 48,106-14-48,211 1 1,186 26 0,-265 0-16,13 0 15,252-53 1,-357 53-1,-80 0 1,-40-13 0,40 13-1,67 0 17,-41 0-17,-65 0 1,-1 0-1,-39 0 32,-159 0-31,-79 0-16,-411 0 16,-118 0-1,12 53 1,133 66-1,410-93-15,53-26 16,1 13 0,131-13-1,27 0 17,-1 0 171,-39 27-172,-52 13 0,78-27-15,14-13-16,0 0 15,13 13 1,211-13 156,530 0-156,344 0-1,357 0 1,-1058 0-1,-239 0 1,-13 0 0,120 0-1,-107 0-15,212 26 16,-185 1 0,-119-27-1,-66 0 63,-66 0-62,-54 0-16,-52 26 16,-661-26-1,118 0 1,27 0-1,0 0 1,396 27 0,147-14-1,25 27 1,-12-1 0,26 1-1,92-40-15,14 13 16,159-13 78,105 0-79,450 0 1,318 0-1,-596 0 1,-291 0 0,-105 0-1,-490 27 48,-1310 13-32,331-93 0,1244 39-15,185 14 0,-1 0-1,1 0 1,40 0 78,621 0-63,-344 0-31,450-26 15,-529-1 17,-119 27-32,39-26 15,702 0 1,-318-1 0,-317 1-1,-172 26 1,-1 0 218,80-14-218,14 1-1,39-27 1,-93 40-16,-26 0 16,26 0-16,-26 0 15,212 0 1,-80 0 0,0 0-1,-79 0 1,53 0-1,-106 0 1,-40 0 0,-13-26-1,13 26 1,-13-13 46,40 13-46,-14 0-16,93 0 16,14 0-1,-1 0 1,-40 0 0,-52 0-16,0-13 15,-14 13 1,27 0 15,-26-14-15,-14 1-16,13 13 15,-12 0 32,12-13-31,1 13-16,12-53 15,1-40 1,-27-39 0,-13-93-1,0 80-15,0-1 16,-13-489 0,-14 238-1,-39 159 1,13 0 15,14 106-15,25-40-1,-52 0 1,27-27 0,-54-145-1,27 146 1,13 26-1,26 66 1,-25 53 0,38 40-1,1 0 1,0 0 46,-27-27-46,14-26 0,-54-27-1,41 53-15,12-13 16,-26 1 0,-13 12-1,-13 0 1,-1 40-16,27 0 15,-26 0-15,-53 0 16,13 0 0,-40 0-1,-26 0 1,79 0-16,-212 0 16,-78 0 15,12 0-16,-39 0 1,211 0-16,-39 0 16,-596 0-1,384 0 1,185 0 0,199 0-16,-1 0 15,-78 27 1,-28-14-1,-144 40 1,-173 0 0,80 0-1,237 0-15,-12-27 16,79-13 0,53 27 15,0 0-16,26-40-15,-39 53 16,-14 52 0,-13 67-1,-13 40 1,66-93-16,13 79 16,40-65-1,0-27 1,0-14-1,0-26-15,0-13 16,27 146 0,52-54-1,40 27 1,-26-53 0,0 0 15,-54-79-16,-26 0 1,27 26 0,13 13-1,-40-52-15,53 92 16,-13 26 0,-26-52-1,39 39 1,27 14-1,-14-27 1,0 13 0,-26 14-1,-26-80-15,12 26 16,-25-65 15,-14-1-31,13-13 16,0 80-1,53 53 1,-39-67 0,-27-13-1,13-53 1,13 14 0,-26-1-16,14-13 15,12 54 1,14 25-1,-14-26 1,1-26-16,39 39 16,0 14-1,93 39 1,-14-52 15,-26-41-15,-66-25-1,0-1 1,-13 13 0,13-26-1,26 0 1,-52-13 0,25 0-1,15-14 1,-28 27-16,27-26 15,27-14 1,-14 14 0,-12-1 15,-28 14-31,1 0 0,-27-14 16,27 1-1,13 0 1,0-14-1,13 27 1,-53 13-16,66-40 16,14 27-1,13-27 1,0 27 0,-40-14-16,13 27 15,-26-13-15,106-13 16,13-14-1,-40 40 1,-13-13 0,-66-14-16,106 14 15,0-13 17,13-14-17,-14 13 1,-52 27-16,13-13 15,212-13 1,-80 26 0,1 0-1,78 0 1,-171 0 0,-27 0-1,-12 0 1,-54 0-1,0-40 1,-26 27 0,26 13 15,79 0-15,93 0-1,-132 0 1,-13 0-1,-27 0 1,53-13 0,-40-14-16,67 14 15,-80 13 1,-53 0 0,0 0 62,54 0-47,-54-13-31,66-40 47,-13 26-32,-26 1-15,39-27 16,-26 0 0,-26-26-1,39-54 1,-40-131 0,-12-173-1,-14 120 1,-14-14-1,-12 13 1,-93-211 0,-27 132 15,41 27-15,25 66-1,40 39 1,14 186-16,13-40 15,-27-14 1,0-12 0,-26-54-1,0 54 1,53 52 0,-27 27-1,14 0 1,13 40-1,-1-1 1,1 27 31,-27-26-31,27 12-16,-53 14 15,-66 0 1,-80 0-1,-79 0 1,119 0-16,-93 40 16,120-27-1,79 14 1,39-27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4.4186" units="1/cm"/>
          <inkml:channelProperty channel="Y" name="resolution" value="74.22681" units="1/cm"/>
          <inkml:channelProperty channel="T" name="resolution" value="1" units="1/dev"/>
        </inkml:channelProperties>
      </inkml:inkSource>
      <inkml:timestamp xml:id="ts0" timeString="2024-09-21T01:49:07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16391 9882 0,'53'0'125,"476"0"-94,-397 0-15,239 0-1,-279 0 1,-65 0 0,-1 0-1,14 0 1,-14 0-1,14 0 1,13 0 0,53 0-1,-66 0 1,-14 0 0,0 0-1</inkml:trace>
  <inkml:trace contextRef="#ctx0" brushRef="#br0" timeOffset="917.07">19804 9750 0,'66'0'110,"146"0"-95,119 0 1,-1 0 0,-264 0-1,-52 0 1,25 0 0,-12 0 15,-14 0-16,0 0 1,1 0 0,-1 0-1,26 0-15,28 0 16,-1 0 0,-13 0-1,-14 0 1,41 0-1,-27 0 1,-40 0 0,0 0-1</inkml:trace>
  <inkml:trace contextRef="#ctx0" brushRef="#br0" timeOffset="1779.79">23178 10014 0,'26'0'31,"27"0"0,-27 0-15,80 0-1,106 0 1,13 0 0,-146 0-16,-13 0 15,0 14 1,-39-14 0,13 0-1,12 0 1,-12 0-1,0 0 1,-14 0 0,1 0-1,39 0 1,-26 0 0,65 0-1,-12 0 1,-40 0-1,-27 0 1</inkml:trace>
  <inkml:trace contextRef="#ctx0" brushRef="#br0" timeOffset="3039">13666 10557 0,'0'26'281,"0"14"-265,0-27 0,0 0-1,13 1 17</inkml:trace>
  <inkml:trace contextRef="#ctx0" brushRef="#br0" timeOffset="12778.46">16232 5569 0,'-13'0'31,"-27"0"-15,27 27-16,-27 26 15,1 39 1,-1 67-16,0 0 16,14 39-1,26-92 1,0-93-1,0 27 1,0-27 0,0 1 62</inkml:trace>
  <inkml:trace contextRef="#ctx0" brushRef="#br0" timeOffset="12857.09">15981 6443 0</inkml:trace>
  <inkml:trace contextRef="#ctx0" brushRef="#br0" timeOffset="16734.82">16232 6032 0,'0'-13'46,"-39"13"-30,-1 40 0,0 53-1,40 92 1,0 251 0,0-118-1,0-1 1,0-171-16,0-1 15,0 67 1,0 13 0,27-119-1,-14-27 1,0-52 0,-13 39-16,0 92 31,27-12-16,-27-40 1,0 39 0,0 67-1,0-119 1,0-27 0,0 26-1,52 41 1,-12-67-1,-13-13 1,-14-27 0,26 1 15,-25-1-31,-1-13 0,0 1 0,14 12 16,26 0 15,79 14-16,-79-40 1,13 13 0,-40-13-1,80 0 1,-53 0-16,106 0 16,-40 0-1,-26 0 1,-67 0-1,-13 0-15,0 0 16,1 0-16,25 0 16,94-26-1,-94-14 17,1 14-17,0 13 1,26-27-1,26 0 1,28-13 0,-1-53-1,-27-145 1,-79 66 0,-13 0-1,0 26 1,0-106-1,0 54 1,0 25 15,0 107-31,0-66 16,0-54 15,0 40-15,0-52-1,0-1 1,-26-39 0,13 171-1,0 54 1,13-1 0,-40-26-1,13-26 1,1-13-1,13 12 1,-27-26 15,27 93-31,13 0 0,-40-67 32,14 54-1,12 0-16,1-1 1,0 14 125,-40 0-32,-40 13-93,-65 0-1,39 0 1,0 0 0,-14 0-1,-131 0 1,131 0-1,14 0 1,13 0 0,-79 0 15,132 0-31,-66 0 16,53 0-1,0 0 1,13 0-1</inkml:trace>
  <inkml:trace contextRef="#ctx0" brushRef="#br0" timeOffset="19784.99">18878 6191 0,'0'106'62,"0"-27"-46,-40 160-1,40-41 1,0 14 0,0-54-1,0-78 1,0-1-16,0 27 16,0-40-16,0 14 31,0 12-16,0-26 1,0 40 0,0-13-1,0-1 1,0 14 0,0 13-1,27-66-15,-14 93 16,13-41-1,14 41 1,0 13 0,-27-67-16,53 54 15,-26-40 1,-14 13 0,-12 0 15,-14-40-31,39-26 15,67 172 1,-26-106 0,-54-66-1,14-27 1,65 1 0,107-14-1,53 40 1,-146-26-16,-40-14 15,-26-13-15,-26 0 16,-14 13 0,53-13 15,40 0-15,-53 0-1,26 0 1,-39-13-1,26 13 1,79-66 0,94-53-1,-134 79 1,1 0 0,-79 14-1,39-1 1,-27 14-16,28 0 15,25-14 1,-39 14 0,-40 0-1,1 13 1,39 0 15,79 0-15,79 0-1,-131 0-15,-27 0 16,13 0 0,27 0-1,184 0 1,186 0 0,-79 0-1,-371 0 1,14 0-1,39 0 1,146 0 0,-27 0-16,40 13 15,-106 27 17,-93-27-17,1-13 1,65 0-1,1 0 1,-27 0 0,-40 0-1,14 0-15,-27 0 16,14-26 0,26 12-1,13-25 1,66-14-1,-105 40 1,-14-1 0,53-52-1,-40 13 17,14-66-17,-40 13-15,13-119 16,-13-92-1,0 105-15,0-66 16,0-502 0,0 383-1,27 13 1,-40 199-16,13 0 16,0 79-16,0 0 15,-14-92 1,-12 105-1,-1 27 1,27 53 0,-13 0-1,-13 13 17,-14-40-17,-53 0 1,-65 27-1,39-40-15,-172 27 16,-67 26 0,1 0-1,-66 13 1,211-13-16,-264 93 16,13-41-1,0 1 1,66 0-1,252-26-15,25-1 16,-356 14 0,79-14-1,40-26 17,106 0-17,92 0 1,80 0-1,39 0 1,-26 0 0,-93 27-1,93-27 1,39 0 0,14 0 30,0 0-30</inkml:trace>
  <inkml:trace contextRef="#ctx0" brushRef="#br0" timeOffset="34399.48">19196 10041 0,'0'-13'62,"0"-27"-46,0 14 15,0-27-15,0 13-16,0-13 16,0-13-1,0-40 1,0 40-1,0 0 1,0 53-16,0-1 31,0 1-15,0 26 78,0 67-63,0-67-15,0 0-1,0 14 1,0 52 124,0 212-124,0-212 0,0 67-1,0-106 1,0-27 0,0-26 30,0-120-30,0 27-16,0 1 16,0-1-16,26-13 15,14-119 1,-40 119 0,13 66-1,13 39 1,-26 94 78,0 79-79,0 92 1,0 40-1,0 26 1,0-131 0,0-147-16,0-12 15,0-14 1,0-39 46,0-464-30,0 345-17,0-279 1,0 332 0,0 78-1,0 14 16,0 186-15,0 316 0,0 94-1,0-213 1,0-211 0,0-159-1,0-118 48,0-305-48,0-93 1,0 53 0,-13 119-1,-53 106 1,53 133-1,-27 39 1,40 106 47,0 502-48,0-277 1,0 251-16,0-39 31,0-305-31,0-39 16,0 12-1,0-105 1,0-159 15,0-264-15,0-199-1,-26-39 1,12 475 0,14 80-1</inkml:trace>
  <inkml:trace contextRef="#ctx0" brushRef="#br0" timeOffset="36044.58">22635 11390 0,'0'-13'62,"27"-40"-46,-14-53 0,13-119-1,-26 14 1,0-120-1,0 53 1,0-13 0,-13 172-16,13-132 15,-40 118 1,1 14 15,-1 0-15,40 93-16,-13-27 15,-14 0 1,14 27 0,0-27-1,0 0-15,-14-13 16,-52-186 0,13 94-1,-1-94 1,28 107-1,12-41 1,14 1 0,-66-93-1,39-13 17,14 66-17,26 120-15,0-147 16,0 1-1,0 132-15,0 13 16,0-172 0,0 146-1,0 26 1,0 27 0,0 52-1,0 14 63,26-27-46,0 1-17,1 25 1,-14 1-1,0 13 1</inkml:trace>
  <inkml:trace contextRef="#ctx0" brushRef="#br0" timeOffset="41913.65">16193 12621 0,'0'0'0,"0"-14"110,39-12-110,226-93 15,92-66 1,-198 79-16,26-93 16,-40-12-1,-65-94 1,-27-52-1,-27 106-15,1-40 16,26-490 15,-67 292-15,-78-14 0,39 278-16,-27-26 15,-52-239 1,92 292-1,1 79 1,12 66-16,14 0 16,-66-159-1,13 107 1,39 25 0,1-39-1,-14-145 1,0 105-1,27 13 1,13 40 0,0 14 15,0 52-31,0 14 16,-26-14-1,-1-13 1,1 27-1,12-14 1,-52 40 0,-53 0-1,-119 13 1,0 80 0,-13 52-1,-27 67 1,-26 53-1,198-107-15,13-25 16,-105 224 0,105-106 15,40 40-15,27-106-16,26-13 15,0 225 1,0-145-1,53 25 1,105-38 0,54 78-1,-40-119-15,185 199 16,80-26 0,-14-27-1,27-93 1,145-66-1,-264-158 1,0-54 15,-27-131-15,-145 52-16,-27 0 16,185-225-1,-131 93 1,-94-40-1,-65 159-15,-1-53 16,-65-344 0,-94 106-1,-12 40 1,12 26 0,-91-159-1,38 186 1,-65-67-1,-27 0 1,40 67 15,159 184-31,-67-52 16,54 40 0,-41 26-1,41 0 1,52 79-16,-39-39 15,39 65 1,-66-25 0,27 39-1,13 0-15,13 0 16,-159 0 0,93 0-1,26 13 1,27-13-1,13 26 1,-39 27 15,-14 13-15,-13 27 0,-27 39-1,67-39-15,-14 52 16,27 1-1,26-53 1,1 79 0,-1-67-1,27-12 1,-14-40 0,27 0-16,0 39 15,0-52-15,-13 53 16,-13-27-1,26 26 17,-14 1-17,14-14-15,-13 27 16,13-40-16,-26-39 16,26 65-1,0-39 1,0-26-16,0-14 15,0 27 1,0-27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0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9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4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1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2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75C844-A9FB-45FC-9A8B-99F9EA7B83A3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FC49A7-AF93-461C-BE5A-9D8856F9E9F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8D8E-70B6-5161-3A9A-BF57D672F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</a:t>
            </a:r>
            <a:r>
              <a:rPr lang="en-US" altLang="zh-CN" dirty="0"/>
              <a:t>-</a:t>
            </a:r>
            <a:r>
              <a:rPr lang="zh-CN" altLang="en-US" dirty="0"/>
              <a:t>编程入门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13673D2-AA0D-7357-585C-C2A66B263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AC2AB4-590B-C344-9304-C2A5ED42C9FF}"/>
              </a:ext>
            </a:extLst>
          </p:cNvPr>
          <p:cNvSpPr txBox="1"/>
          <p:nvPr/>
        </p:nvSpPr>
        <p:spPr>
          <a:xfrm>
            <a:off x="9412942" y="6051177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2024.9.21 </a:t>
            </a:r>
            <a:r>
              <a:rPr lang="zh-CN" altLang="en-US" dirty="0"/>
              <a:t>侯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14:cNvPr>
              <p14:cNvContentPartPr/>
              <p14:nvPr/>
            </p14:nvContentPartPr>
            <p14:xfrm>
              <a:off x="1538280" y="2395440"/>
              <a:ext cx="286200" cy="352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5D12EBA-60B7-58C7-7A0B-D7A7643DB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920" y="2386080"/>
                <a:ext cx="304920" cy="3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56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逻辑值</a:t>
            </a:r>
            <a:r>
              <a:rPr lang="en-US" altLang="zh-CN" dirty="0"/>
              <a:t>/</a:t>
            </a:r>
            <a:r>
              <a:rPr lang="zh-CN" altLang="en-US" dirty="0"/>
              <a:t>布尔值</a:t>
            </a:r>
            <a:r>
              <a:rPr lang="en-US" altLang="zh-CN" dirty="0"/>
              <a:t>logical</a:t>
            </a:r>
          </a:p>
          <a:p>
            <a:pPr lvl="1"/>
            <a:r>
              <a:rPr lang="zh-CN" altLang="en-US" dirty="0"/>
              <a:t>大小写</a:t>
            </a:r>
            <a:endParaRPr lang="en-US" altLang="zh-CN" dirty="0"/>
          </a:p>
          <a:p>
            <a:pPr lvl="1"/>
            <a:r>
              <a:rPr lang="en-US" altLang="zh-CN" dirty="0"/>
              <a:t>TRUE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</a:p>
          <a:p>
            <a:pPr lvl="1"/>
            <a:r>
              <a:rPr lang="en-US" altLang="zh-CN" dirty="0"/>
              <a:t>0 == FALSE</a:t>
            </a:r>
            <a:r>
              <a:rPr lang="zh-CN" altLang="en-US" dirty="0"/>
              <a:t>，其他</a:t>
            </a:r>
            <a:r>
              <a:rPr lang="en-US" altLang="zh-CN" dirty="0"/>
              <a:t>== TRUE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1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B4FD865-CE01-227B-6C74-884F6BE8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24" y="2474520"/>
            <a:ext cx="5720525" cy="3409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  <a:r>
              <a:rPr lang="en-US" altLang="zh-CN" dirty="0"/>
              <a:t>vector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c(1,2, 3),c(1:100) seq(by, </a:t>
            </a:r>
            <a:r>
              <a:rPr lang="en-US" altLang="zh-CN" dirty="0" err="1"/>
              <a:t>length.out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rep</a:t>
            </a:r>
          </a:p>
          <a:p>
            <a:pPr lvl="1"/>
            <a:r>
              <a:rPr lang="zh-CN" altLang="en-US" dirty="0"/>
              <a:t>访问：下标访问，布尔值访问</a:t>
            </a:r>
            <a:endParaRPr lang="en-US" altLang="zh-CN" dirty="0"/>
          </a:p>
          <a:p>
            <a:pPr lvl="1"/>
            <a:r>
              <a:rPr lang="en-US" altLang="zh-CN" dirty="0"/>
              <a:t>length()</a:t>
            </a:r>
          </a:p>
          <a:p>
            <a:pPr lvl="1"/>
            <a:r>
              <a:rPr lang="zh-CN" altLang="en-US" dirty="0"/>
              <a:t>运算</a:t>
            </a:r>
            <a:r>
              <a:rPr lang="en-US" altLang="zh-CN" dirty="0"/>
              <a:t>+ - *…</a:t>
            </a:r>
          </a:p>
          <a:p>
            <a:pPr lvl="1"/>
            <a:r>
              <a:rPr lang="zh-CN" altLang="en-US" dirty="0"/>
              <a:t>排序</a:t>
            </a:r>
            <a:endParaRPr lang="en-US" altLang="zh-CN" dirty="0"/>
          </a:p>
          <a:p>
            <a:pPr lvl="2"/>
            <a:r>
              <a:rPr lang="en-US" altLang="zh-CN" dirty="0"/>
              <a:t>order</a:t>
            </a:r>
          </a:p>
          <a:p>
            <a:pPr lvl="2"/>
            <a:r>
              <a:rPr lang="en-US" altLang="zh-CN" dirty="0"/>
              <a:t>sort</a:t>
            </a:r>
          </a:p>
          <a:p>
            <a:pPr lvl="1"/>
            <a:r>
              <a:rPr lang="zh-CN" altLang="en-US" dirty="0"/>
              <a:t>常用统计方法：</a:t>
            </a:r>
            <a:r>
              <a:rPr lang="en-US" altLang="zh-CN" dirty="0"/>
              <a:t>sum</a:t>
            </a:r>
            <a:r>
              <a:rPr lang="zh-CN" altLang="en-US" dirty="0"/>
              <a:t>、</a:t>
            </a:r>
            <a:r>
              <a:rPr lang="en-US" altLang="zh-CN" dirty="0"/>
              <a:t>mean</a:t>
            </a:r>
            <a:r>
              <a:rPr lang="zh-CN" altLang="en-US" dirty="0"/>
              <a:t>、</a:t>
            </a:r>
            <a:r>
              <a:rPr lang="en-US" altLang="zh-CN" dirty="0"/>
              <a:t>var</a:t>
            </a:r>
            <a:r>
              <a:rPr lang="zh-CN" altLang="en-US" dirty="0"/>
              <a:t>、</a:t>
            </a:r>
            <a:r>
              <a:rPr lang="en-US" altLang="zh-CN" dirty="0" err="1"/>
              <a:t>sd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</a:t>
            </a:r>
          </a:p>
          <a:p>
            <a:pPr lvl="1"/>
            <a:r>
              <a:rPr lang="en-US" altLang="zh-CN" dirty="0"/>
              <a:t>all</a:t>
            </a:r>
            <a:r>
              <a:rPr lang="zh-CN" altLang="en-US" dirty="0"/>
              <a:t>、</a:t>
            </a:r>
            <a:r>
              <a:rPr lang="en-US" altLang="zh-CN" dirty="0"/>
              <a:t>any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36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data.frame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(names=c(),score=c()), (x1,y,…)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965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02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2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FC56D-A436-674D-3C09-9A1D0C30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82332"/>
            <a:ext cx="10058400" cy="1450757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DDEA8-AF70-D5F1-AE19-046FE78C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8" y="1854383"/>
            <a:ext cx="6584576" cy="5857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前言</a:t>
            </a:r>
            <a:r>
              <a:rPr lang="en-US" altLang="zh-CN" dirty="0"/>
              <a:t>-</a:t>
            </a:r>
            <a:r>
              <a:rPr lang="zh-CN" altLang="en-US" dirty="0"/>
              <a:t>那些关于编程你需要知道的事儿</a:t>
            </a:r>
            <a:r>
              <a:rPr lang="en-US" altLang="zh-CN" dirty="0"/>
              <a:t>~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/>
              <a:t>Rstudio</a:t>
            </a:r>
            <a:r>
              <a:rPr lang="zh-CN" altLang="en-US" dirty="0"/>
              <a:t>的基本使用（快捷键、常用操作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R</a:t>
            </a:r>
            <a:r>
              <a:rPr lang="zh-CN" altLang="en-US" dirty="0"/>
              <a:t>语言中的数据类型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及其运算</a:t>
            </a:r>
            <a:endParaRPr lang="en-US" altLang="zh-CN" dirty="0"/>
          </a:p>
          <a:p>
            <a:pPr lvl="1"/>
            <a:r>
              <a:rPr lang="en-US" altLang="zh-CN" b="1" dirty="0"/>
              <a:t>numeric</a:t>
            </a:r>
          </a:p>
          <a:p>
            <a:pPr lvl="1"/>
            <a:r>
              <a:rPr lang="en-US" altLang="zh-CN" b="1" dirty="0"/>
              <a:t>character</a:t>
            </a:r>
          </a:p>
          <a:p>
            <a:pPr lvl="1"/>
            <a:r>
              <a:rPr lang="en-US" altLang="zh-CN" b="1" dirty="0"/>
              <a:t>vector</a:t>
            </a:r>
          </a:p>
          <a:p>
            <a:pPr lvl="1"/>
            <a:r>
              <a:rPr lang="en-US" altLang="zh-CN" b="1" dirty="0" err="1"/>
              <a:t>data.frame</a:t>
            </a:r>
            <a:endParaRPr lang="en-US" altLang="zh-CN" b="1" dirty="0"/>
          </a:p>
          <a:p>
            <a:pPr lvl="1"/>
            <a:r>
              <a:rPr lang="en-US" altLang="zh-CN" b="1" dirty="0"/>
              <a:t>logical</a:t>
            </a:r>
          </a:p>
          <a:p>
            <a:pPr lvl="1"/>
            <a:r>
              <a:rPr lang="en-US" altLang="zh-CN" dirty="0"/>
              <a:t>matrix</a:t>
            </a:r>
          </a:p>
          <a:p>
            <a:pPr lvl="1"/>
            <a:r>
              <a:rPr lang="en-US" altLang="zh-CN" dirty="0"/>
              <a:t>list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作图函数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B7B4C1D-FB81-C445-083B-3E02B5022DED}"/>
                  </a:ext>
                </a:extLst>
              </p14:cNvPr>
              <p14:cNvContentPartPr/>
              <p14:nvPr/>
            </p14:nvContentPartPr>
            <p14:xfrm>
              <a:off x="3257640" y="3033720"/>
              <a:ext cx="6086880" cy="28436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B7B4C1D-FB81-C445-083B-3E02B5022D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8280" y="3024360"/>
                <a:ext cx="6105600" cy="28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76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1F2D7-3920-CF9C-D070-65BCA027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  <a:r>
              <a:rPr lang="en-US" altLang="zh-CN" dirty="0"/>
              <a:t>-</a:t>
            </a:r>
            <a:r>
              <a:rPr lang="zh-CN" altLang="en-US" dirty="0"/>
              <a:t>那些关于编程你需要知道的事儿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322B5-9767-E844-7E3D-043F91197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编程在干什么</a:t>
            </a:r>
            <a:endParaRPr lang="en-US" altLang="zh-CN" dirty="0"/>
          </a:p>
          <a:p>
            <a:pPr lvl="1"/>
            <a:r>
              <a:rPr lang="zh-CN" altLang="en-US" dirty="0"/>
              <a:t>问题</a:t>
            </a:r>
            <a:r>
              <a:rPr lang="en-US" altLang="zh-CN" dirty="0"/>
              <a:t>-</a:t>
            </a: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自然语言</a:t>
            </a:r>
            <a:r>
              <a:rPr lang="en-US" altLang="zh-CN" dirty="0"/>
              <a:t>-</a:t>
            </a:r>
            <a:r>
              <a:rPr lang="zh-CN" altLang="en-US" dirty="0"/>
              <a:t>计算机语言</a:t>
            </a:r>
            <a:r>
              <a:rPr lang="en-US" altLang="zh-CN" dirty="0"/>
              <a:t>-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难点在哪里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编程是工具，不是目的</a:t>
            </a:r>
            <a:endParaRPr lang="en-US" altLang="zh-CN" dirty="0"/>
          </a:p>
          <a:p>
            <a:pPr lvl="1"/>
            <a:r>
              <a:rPr lang="zh-CN" altLang="en-US" dirty="0"/>
              <a:t>遇到问题</a:t>
            </a:r>
            <a:r>
              <a:rPr lang="en-US" altLang="zh-CN" dirty="0"/>
              <a:t>-</a:t>
            </a:r>
            <a:r>
              <a:rPr lang="zh-CN" altLang="en-US" dirty="0"/>
              <a:t>寻找使用工具</a:t>
            </a:r>
            <a:r>
              <a:rPr lang="en-US" altLang="zh-CN" dirty="0"/>
              <a:t>-</a:t>
            </a:r>
            <a:r>
              <a:rPr lang="zh-CN" altLang="en-US" dirty="0"/>
              <a:t>解决问题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抛开场景谈语言（工具）就是耍流氓</a:t>
            </a:r>
            <a:endParaRPr lang="en-US" altLang="zh-CN" dirty="0"/>
          </a:p>
          <a:p>
            <a:pPr lvl="1"/>
            <a:r>
              <a:rPr lang="en-US" altLang="zh-CN" dirty="0"/>
              <a:t>C/C++</a:t>
            </a:r>
          </a:p>
          <a:p>
            <a:pPr lvl="1"/>
            <a:r>
              <a:rPr lang="en-US" altLang="zh-CN" dirty="0"/>
              <a:t>Java</a:t>
            </a:r>
          </a:p>
          <a:p>
            <a:pPr lvl="1"/>
            <a:r>
              <a:rPr lang="en-US" altLang="zh-CN" dirty="0"/>
              <a:t>R</a:t>
            </a:r>
          </a:p>
          <a:p>
            <a:pPr lvl="1"/>
            <a:r>
              <a:rPr lang="en-US" altLang="zh-CN" dirty="0"/>
              <a:t>python</a:t>
            </a:r>
          </a:p>
          <a:p>
            <a:pPr lvl="1"/>
            <a:r>
              <a:rPr lang="en-US" altLang="zh-CN" dirty="0"/>
              <a:t>PHP</a:t>
            </a:r>
          </a:p>
          <a:p>
            <a:pPr lvl="1"/>
            <a:r>
              <a:rPr lang="zh-CN" altLang="en-US" dirty="0"/>
              <a:t>语言缺陷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FC4B1A9-2548-EC1F-A622-13B06D957F08}"/>
                  </a:ext>
                </a:extLst>
              </p14:cNvPr>
              <p14:cNvContentPartPr/>
              <p14:nvPr/>
            </p14:nvContentPartPr>
            <p14:xfrm>
              <a:off x="4919760" y="1895400"/>
              <a:ext cx="4158000" cy="2648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FC4B1A9-2548-EC1F-A622-13B06D957F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0400" y="1886040"/>
                <a:ext cx="4176720" cy="26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7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7933-07AE-EB63-AF48-59B693C4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Rstudio</a:t>
            </a:r>
            <a:r>
              <a:rPr lang="zh-CN" altLang="en-US" dirty="0"/>
              <a:t>的基本使用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40706-13F8-9990-E8F9-6EC661B4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45" y="1954108"/>
            <a:ext cx="3008555" cy="402336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修改快捷键绑定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注释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多行选中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行删除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行移动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文件保存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查找替换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粘贴板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快速移动光标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&lt;-</a:t>
            </a:r>
            <a:r>
              <a:rPr lang="zh-CN" altLang="en-US" dirty="0"/>
              <a:t>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…</a:t>
            </a:r>
          </a:p>
          <a:p>
            <a:pPr marL="201168" lvl="1" indent="0">
              <a:buNone/>
            </a:pPr>
            <a:endParaRPr lang="en-US" altLang="zh-CN" dirty="0"/>
          </a:p>
          <a:p>
            <a:pPr marL="384048" lvl="2" indent="0">
              <a:buNone/>
            </a:pPr>
            <a:r>
              <a:rPr lang="en-US" altLang="zh-CN" dirty="0"/>
              <a:t>					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08D7EC-138D-819C-7817-62545BB34EBF}"/>
              </a:ext>
            </a:extLst>
          </p:cNvPr>
          <p:cNvSpPr txBox="1">
            <a:spLocks/>
          </p:cNvSpPr>
          <p:nvPr/>
        </p:nvSpPr>
        <p:spPr>
          <a:xfrm>
            <a:off x="989703" y="1855497"/>
            <a:ext cx="300855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 err="1"/>
              <a:t>Rstudio</a:t>
            </a:r>
            <a:r>
              <a:rPr lang="zh-CN" altLang="en-US" dirty="0"/>
              <a:t>面板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界面设置</a:t>
            </a:r>
            <a:endParaRPr lang="en-US" altLang="zh-CN" dirty="0"/>
          </a:p>
          <a:p>
            <a:pPr marL="384048" lvl="2" indent="0">
              <a:buFont typeface="Calibri" pitchFamily="34" charset="0"/>
              <a:buNone/>
            </a:pPr>
            <a:r>
              <a:rPr lang="en-US" altLang="zh-CN" dirty="0"/>
              <a:t>	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3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9B7E77-D152-FAA2-D2F3-1A0483128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93" y="2265442"/>
            <a:ext cx="5937786" cy="31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9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17A734-4376-417D-D7C4-BAF42267B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68" y="2224618"/>
            <a:ext cx="62960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00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变量命名</a:t>
            </a:r>
            <a:endParaRPr lang="en-US" altLang="zh-CN" dirty="0"/>
          </a:p>
          <a:p>
            <a:r>
              <a:rPr lang="zh-CN" altLang="en-US" dirty="0"/>
              <a:t>大小写敏感</a:t>
            </a:r>
            <a:endParaRPr lang="en-US" altLang="zh-CN" dirty="0"/>
          </a:p>
          <a:p>
            <a:r>
              <a:rPr lang="zh-CN" altLang="en-US" dirty="0"/>
              <a:t>关键字</a:t>
            </a:r>
            <a:endParaRPr lang="en-US" altLang="zh-CN" dirty="0"/>
          </a:p>
          <a:p>
            <a:r>
              <a:rPr lang="zh-CN" altLang="en-US" dirty="0"/>
              <a:t>数据类型判断</a:t>
            </a:r>
            <a:r>
              <a:rPr lang="en-US" altLang="zh-CN" dirty="0"/>
              <a:t>is….</a:t>
            </a:r>
          </a:p>
          <a:p>
            <a:r>
              <a:rPr lang="zh-CN" altLang="en-US" dirty="0"/>
              <a:t>数据类型转换</a:t>
            </a:r>
            <a:r>
              <a:rPr lang="en-US" altLang="zh-CN" dirty="0"/>
              <a:t>as…</a:t>
            </a:r>
          </a:p>
          <a:p>
            <a:r>
              <a:rPr lang="zh-CN" altLang="en-US" dirty="0"/>
              <a:t>选中全亮</a:t>
            </a:r>
          </a:p>
        </p:txBody>
      </p:sp>
    </p:spTree>
    <p:extLst>
      <p:ext uri="{BB962C8B-B14F-4D97-AF65-F5344CB8AC3E}">
        <p14:creationId xmlns:p14="http://schemas.microsoft.com/office/powerpoint/2010/main" val="38944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数字类型</a:t>
            </a:r>
            <a:r>
              <a:rPr lang="en-US" altLang="zh-CN" dirty="0"/>
              <a:t>numeric</a:t>
            </a:r>
          </a:p>
          <a:p>
            <a:pPr lvl="1"/>
            <a:r>
              <a:rPr lang="en-US" altLang="zh-CN" dirty="0" err="1"/>
              <a:t>interger</a:t>
            </a:r>
            <a:endParaRPr lang="en-US" altLang="zh-CN" dirty="0"/>
          </a:p>
          <a:p>
            <a:pPr lvl="1"/>
            <a:r>
              <a:rPr lang="en-US" altLang="zh-CN" dirty="0"/>
              <a:t>double</a:t>
            </a:r>
          </a:p>
          <a:p>
            <a:r>
              <a:rPr lang="zh-CN" altLang="en-US" dirty="0"/>
              <a:t>基本运算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</a:p>
          <a:p>
            <a:pPr lvl="1"/>
            <a:r>
              <a:rPr lang="en-US" altLang="zh-CN" dirty="0"/>
              <a:t>-</a:t>
            </a:r>
          </a:p>
          <a:p>
            <a:pPr lvl="1"/>
            <a:r>
              <a:rPr lang="en-US" altLang="zh-CN" dirty="0"/>
              <a:t>*</a:t>
            </a:r>
          </a:p>
          <a:p>
            <a:pPr lvl="1"/>
            <a:r>
              <a:rPr lang="en-US" altLang="zh-CN" dirty="0"/>
              <a:t>^</a:t>
            </a:r>
          </a:p>
          <a:p>
            <a:pPr lvl="1"/>
            <a:r>
              <a:rPr lang="en-US" altLang="zh-CN" dirty="0"/>
              <a:t>/ %/% , floor, ceiling, round, </a:t>
            </a:r>
            <a:r>
              <a:rPr lang="en-US" altLang="zh-CN" dirty="0" err="1"/>
              <a:t>truc</a:t>
            </a:r>
            <a:endParaRPr lang="en-US" altLang="zh-CN" dirty="0"/>
          </a:p>
          <a:p>
            <a:pPr lvl="1"/>
            <a:r>
              <a:rPr lang="en-US" altLang="zh-CN" dirty="0"/>
              <a:t>%%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295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AFAA-68F1-1C5D-F1BD-A5FEE338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语言中的数据类型及其运算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786D4-99FF-F343-4C3E-3B8923C9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zh-CN" altLang="en-US" dirty="0"/>
              <a:t>字符串类型</a:t>
            </a:r>
            <a:r>
              <a:rPr lang="en-US" altLang="zh-CN" dirty="0"/>
              <a:t>character</a:t>
            </a:r>
          </a:p>
          <a:p>
            <a:pPr lvl="1"/>
            <a:r>
              <a:rPr lang="en-US" altLang="zh-CN" dirty="0" err="1"/>
              <a:t>is.character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as.character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cat</a:t>
            </a:r>
          </a:p>
          <a:p>
            <a:pPr lvl="1"/>
            <a:r>
              <a:rPr lang="en-US" altLang="zh-CN" dirty="0"/>
              <a:t>paste(…, </a:t>
            </a:r>
            <a:r>
              <a:rPr lang="en-US" altLang="zh-CN" dirty="0" err="1"/>
              <a:t>sep</a:t>
            </a:r>
            <a:r>
              <a:rPr lang="en-US" altLang="zh-CN" dirty="0"/>
              <a:t>=‘’) paste0</a:t>
            </a:r>
          </a:p>
          <a:p>
            <a:pPr lvl="1"/>
            <a:r>
              <a:rPr lang="en-US" altLang="zh-CN" dirty="0"/>
              <a:t>print</a:t>
            </a:r>
          </a:p>
          <a:p>
            <a:pPr lvl="1"/>
            <a:r>
              <a:rPr lang="en-US" altLang="zh-CN" dirty="0" err="1"/>
              <a:t>substr</a:t>
            </a:r>
            <a:r>
              <a:rPr lang="en-US" altLang="zh-CN" dirty="0"/>
              <a:t>(str, start, stop)</a:t>
            </a:r>
          </a:p>
          <a:p>
            <a:pPr lvl="1"/>
            <a:r>
              <a:rPr lang="en-US" altLang="zh-CN" dirty="0" err="1"/>
              <a:t>strsplit</a:t>
            </a:r>
            <a:endParaRPr lang="en-US" altLang="zh-CN" dirty="0"/>
          </a:p>
          <a:p>
            <a:pPr lvl="1"/>
            <a:r>
              <a:rPr lang="en-US" altLang="zh-CN" dirty="0"/>
              <a:t>sub()</a:t>
            </a:r>
          </a:p>
          <a:p>
            <a:pPr lvl="1"/>
            <a:r>
              <a:rPr lang="en-US" altLang="zh-CN" dirty="0" err="1"/>
              <a:t>grepl</a:t>
            </a:r>
            <a:endParaRPr lang="en-US" altLang="zh-CN" dirty="0"/>
          </a:p>
          <a:p>
            <a:pPr marL="201168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50389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625</TotalTime>
  <Words>391</Words>
  <Application>Microsoft Office PowerPoint</Application>
  <PresentationFormat>宽屏</PresentationFormat>
  <Paragraphs>99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回顾</vt:lpstr>
      <vt:lpstr>R语言-编程入门</vt:lpstr>
      <vt:lpstr>目录</vt:lpstr>
      <vt:lpstr>前言-那些关于编程你需要知道的事儿</vt:lpstr>
      <vt:lpstr>Rstudio的基本使用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  <vt:lpstr>R语言中的数据类型及其运算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言志 侯</dc:creator>
  <cp:lastModifiedBy>言志 侯</cp:lastModifiedBy>
  <cp:revision>123</cp:revision>
  <dcterms:created xsi:type="dcterms:W3CDTF">2024-09-20T09:00:53Z</dcterms:created>
  <dcterms:modified xsi:type="dcterms:W3CDTF">2024-09-21T04:03:39Z</dcterms:modified>
</cp:coreProperties>
</file>