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0" r:id="rId8"/>
    <p:sldId id="263" r:id="rId9"/>
    <p:sldId id="262" r:id="rId10"/>
    <p:sldId id="265" r:id="rId11"/>
    <p:sldId id="261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4-09-21T01:34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4273 7633 0,'0'-26'125,"53"-14"-110,-13 0-15,52-79 16,14 0-1,26-66 1,93-66 0,-145 132-1,-41 79 1,-25 13 0,-1 14-1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8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0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2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75C844-A9FB-45FC-9A8B-99F9EA7B83A3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8D8E-70B6-5161-3A9A-BF57D672F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</a:t>
            </a:r>
            <a:r>
              <a:rPr lang="en-US" altLang="zh-CN" dirty="0"/>
              <a:t>-</a:t>
            </a:r>
            <a:r>
              <a:rPr lang="zh-CN" altLang="en-US" dirty="0"/>
              <a:t>编程入门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13673D2-AA0D-7357-585C-C2A66B263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AC2AB4-590B-C344-9304-C2A5ED42C9FF}"/>
              </a:ext>
            </a:extLst>
          </p:cNvPr>
          <p:cNvSpPr txBox="1"/>
          <p:nvPr/>
        </p:nvSpPr>
        <p:spPr>
          <a:xfrm>
            <a:off x="9412942" y="605117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2024.9.21 </a:t>
            </a:r>
            <a:r>
              <a:rPr lang="zh-CN" altLang="en-US" dirty="0"/>
              <a:t>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5D12EBA-60B7-58C7-7A0B-D7A7643DB496}"/>
                  </a:ext>
                </a:extLst>
              </p14:cNvPr>
              <p14:cNvContentPartPr/>
              <p14:nvPr/>
            </p14:nvContentPartPr>
            <p14:xfrm>
              <a:off x="1538280" y="2395440"/>
              <a:ext cx="286200" cy="352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5D12EBA-60B7-58C7-7A0B-D7A7643DB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920" y="2386080"/>
                <a:ext cx="30492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56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逻辑值</a:t>
            </a:r>
            <a:r>
              <a:rPr lang="en-US" altLang="zh-CN" dirty="0"/>
              <a:t>/</a:t>
            </a:r>
            <a:r>
              <a:rPr lang="zh-CN" altLang="en-US" dirty="0"/>
              <a:t>布尔值</a:t>
            </a:r>
            <a:r>
              <a:rPr lang="en-US" altLang="zh-CN" dirty="0"/>
              <a:t>logical</a:t>
            </a:r>
          </a:p>
          <a:p>
            <a:pPr lvl="1"/>
            <a:r>
              <a:rPr lang="zh-CN" altLang="en-US" dirty="0"/>
              <a:t>大小写</a:t>
            </a:r>
            <a:endParaRPr lang="en-US" altLang="zh-CN" dirty="0"/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</a:p>
          <a:p>
            <a:pPr lvl="1"/>
            <a:r>
              <a:rPr lang="en-US" altLang="zh-CN" dirty="0"/>
              <a:t>0 == FALSE</a:t>
            </a:r>
            <a:r>
              <a:rPr lang="zh-CN" altLang="en-US" dirty="0"/>
              <a:t>，其他</a:t>
            </a:r>
            <a:r>
              <a:rPr lang="en-US" altLang="zh-CN" dirty="0"/>
              <a:t>== TRUE</a:t>
            </a:r>
          </a:p>
          <a:p>
            <a:pPr lvl="1"/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!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1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B4FD865-CE01-227B-6C74-884F6BE8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58" y="2900782"/>
            <a:ext cx="5720525" cy="3409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  <a:r>
              <a:rPr lang="en-US" altLang="zh-CN" dirty="0"/>
              <a:t>vector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c(1,2, 3),c(1:100) seq(by, </a:t>
            </a:r>
            <a:r>
              <a:rPr lang="en-US" altLang="zh-CN" dirty="0" err="1"/>
              <a:t>length.out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rep</a:t>
            </a:r>
          </a:p>
          <a:p>
            <a:pPr lvl="1"/>
            <a:r>
              <a:rPr lang="zh-CN" altLang="en-US" dirty="0"/>
              <a:t>访问：下标访问，</a:t>
            </a:r>
            <a:r>
              <a:rPr lang="zh-CN" altLang="en-US" b="1" dirty="0">
                <a:solidFill>
                  <a:srgbClr val="FF0000"/>
                </a:solidFill>
              </a:rPr>
              <a:t>向量访问，布尔值访问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vector</a:t>
            </a:r>
            <a:r>
              <a:rPr lang="zh-CN" altLang="en-US" dirty="0"/>
              <a:t>筛选（</a:t>
            </a:r>
            <a:r>
              <a:rPr lang="en-US" altLang="zh-CN" dirty="0"/>
              <a:t>numeric</a:t>
            </a:r>
            <a:r>
              <a:rPr lang="zh-CN" altLang="en-US" dirty="0"/>
              <a:t>和</a:t>
            </a:r>
            <a:r>
              <a:rPr lang="en-US" altLang="zh-CN" dirty="0"/>
              <a:t>character</a:t>
            </a:r>
            <a:r>
              <a:rPr lang="zh-CN" altLang="en-US" dirty="0"/>
              <a:t>分别如何做</a:t>
            </a:r>
            <a:endParaRPr lang="en-US" altLang="zh-CN" dirty="0"/>
          </a:p>
          <a:p>
            <a:pPr lvl="1"/>
            <a:r>
              <a:rPr lang="en-US" altLang="zh-CN" dirty="0"/>
              <a:t>length()</a:t>
            </a:r>
          </a:p>
          <a:p>
            <a:pPr lvl="1"/>
            <a:r>
              <a:rPr lang="zh-CN" altLang="en-US" dirty="0"/>
              <a:t>运算</a:t>
            </a:r>
            <a:r>
              <a:rPr lang="en-US" altLang="zh-CN" dirty="0"/>
              <a:t>+ - *…</a:t>
            </a:r>
          </a:p>
          <a:p>
            <a:pPr lvl="1"/>
            <a:r>
              <a:rPr lang="zh-CN" altLang="en-US" dirty="0"/>
              <a:t>排序</a:t>
            </a:r>
            <a:endParaRPr lang="en-US" altLang="zh-CN" dirty="0"/>
          </a:p>
          <a:p>
            <a:pPr lvl="2"/>
            <a:r>
              <a:rPr lang="en-US" altLang="zh-CN" dirty="0"/>
              <a:t>order</a:t>
            </a:r>
          </a:p>
          <a:p>
            <a:pPr lvl="2"/>
            <a:r>
              <a:rPr lang="en-US" altLang="zh-CN" dirty="0"/>
              <a:t>sort</a:t>
            </a:r>
          </a:p>
          <a:p>
            <a:pPr lvl="1"/>
            <a:r>
              <a:rPr lang="zh-CN" altLang="en-US" dirty="0"/>
              <a:t>常用统计方法：</a:t>
            </a:r>
            <a:r>
              <a:rPr lang="en-US" altLang="zh-CN" dirty="0"/>
              <a:t>sum</a:t>
            </a:r>
            <a:r>
              <a:rPr lang="zh-CN" altLang="en-US" dirty="0"/>
              <a:t>、</a:t>
            </a:r>
            <a:r>
              <a:rPr lang="en-US" altLang="zh-CN" dirty="0"/>
              <a:t>mean</a:t>
            </a:r>
            <a:r>
              <a:rPr lang="zh-CN" altLang="en-US" dirty="0"/>
              <a:t>、</a:t>
            </a:r>
            <a:r>
              <a:rPr lang="en-US" altLang="zh-CN" dirty="0"/>
              <a:t>var</a:t>
            </a:r>
            <a:r>
              <a:rPr lang="zh-CN" altLang="en-US" dirty="0"/>
              <a:t>、</a:t>
            </a:r>
            <a:r>
              <a:rPr lang="en-US" altLang="zh-CN" dirty="0" err="1"/>
              <a:t>sd</a:t>
            </a:r>
            <a:r>
              <a:rPr lang="zh-CN" altLang="en-US" dirty="0"/>
              <a:t>、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/>
              <a:t>quantile</a:t>
            </a:r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、</a:t>
            </a:r>
            <a:r>
              <a:rPr lang="en-US" altLang="zh-CN" dirty="0"/>
              <a:t>any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2CD145-69F1-318D-C921-A05989B4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060607"/>
                </a:solidFill>
                <a:effectLst/>
                <a:latin typeface="Arial Unicode MS"/>
                <a:ea typeface="-apple-system"/>
              </a:rPr>
              <a:t>quantile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6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data.frame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(names=c(),score=c()), (x1,y,…)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预览</a:t>
            </a:r>
            <a:endParaRPr lang="en-US" altLang="zh-CN" dirty="0"/>
          </a:p>
          <a:p>
            <a:pPr lvl="1"/>
            <a:r>
              <a:rPr lang="zh-CN" altLang="en-US" dirty="0"/>
              <a:t>访问：行、列、元素</a:t>
            </a:r>
            <a:endParaRPr lang="en-US" altLang="zh-CN" dirty="0"/>
          </a:p>
          <a:p>
            <a:pPr lvl="1"/>
            <a:r>
              <a:rPr lang="zh-CN" altLang="en-US" dirty="0"/>
              <a:t>读写：</a:t>
            </a:r>
            <a:r>
              <a:rPr lang="en-US" altLang="zh-CN" dirty="0" err="1"/>
              <a:t>cbind</a:t>
            </a:r>
            <a:r>
              <a:rPr lang="zh-CN" altLang="en-US" dirty="0"/>
              <a:t>、</a:t>
            </a:r>
            <a:r>
              <a:rPr lang="en-US" altLang="zh-CN" dirty="0" err="1"/>
              <a:t>rbind</a:t>
            </a:r>
            <a:endParaRPr lang="en-US" altLang="zh-CN" dirty="0"/>
          </a:p>
          <a:p>
            <a:pPr lvl="1"/>
            <a:r>
              <a:rPr lang="zh-CN" altLang="en-US" dirty="0"/>
              <a:t>筛选</a:t>
            </a:r>
            <a:endParaRPr lang="en-US" altLang="zh-CN" dirty="0"/>
          </a:p>
          <a:p>
            <a:pPr lvl="2"/>
            <a:r>
              <a:rPr lang="zh-CN" altLang="en-US" dirty="0"/>
              <a:t>多条件筛选</a:t>
            </a:r>
            <a:endParaRPr lang="en-US" altLang="zh-CN" dirty="0"/>
          </a:p>
          <a:p>
            <a:pPr lvl="1"/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作图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6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02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C56D-A436-674D-3C09-9A1D0C30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82332"/>
            <a:ext cx="10058400" cy="1450757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DDEA8-AF70-D5F1-AE19-046FE78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8" y="1854383"/>
            <a:ext cx="6584576" cy="5857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前言</a:t>
            </a:r>
            <a:r>
              <a:rPr lang="en-US" altLang="zh-CN" dirty="0"/>
              <a:t>-</a:t>
            </a:r>
            <a:r>
              <a:rPr lang="zh-CN" altLang="en-US" dirty="0"/>
              <a:t>那些关于编程你需要知道的事儿</a:t>
            </a:r>
            <a:r>
              <a:rPr lang="en-US" altLang="zh-CN" dirty="0"/>
              <a:t>~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Rstudio</a:t>
            </a:r>
            <a:r>
              <a:rPr lang="zh-CN" altLang="en-US" dirty="0"/>
              <a:t>的基本使用（快捷键、常用操作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R</a:t>
            </a:r>
            <a:r>
              <a:rPr lang="zh-CN" altLang="en-US" dirty="0"/>
              <a:t>语言中的数据类型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及其运算</a:t>
            </a:r>
            <a:endParaRPr lang="en-US" altLang="zh-CN" dirty="0"/>
          </a:p>
          <a:p>
            <a:pPr lvl="1"/>
            <a:r>
              <a:rPr lang="en-US" altLang="zh-CN" b="1" dirty="0"/>
              <a:t>numeric</a:t>
            </a:r>
          </a:p>
          <a:p>
            <a:pPr lvl="1"/>
            <a:r>
              <a:rPr lang="en-US" altLang="zh-CN" b="1" dirty="0"/>
              <a:t>character</a:t>
            </a:r>
          </a:p>
          <a:p>
            <a:pPr lvl="1"/>
            <a:r>
              <a:rPr lang="en-US" altLang="zh-CN" b="1" dirty="0"/>
              <a:t>vector</a:t>
            </a:r>
          </a:p>
          <a:p>
            <a:pPr lvl="1"/>
            <a:r>
              <a:rPr lang="en-US" altLang="zh-CN" b="1" dirty="0" err="1"/>
              <a:t>data.frame</a:t>
            </a:r>
            <a:endParaRPr lang="en-US" altLang="zh-CN" b="1" dirty="0"/>
          </a:p>
          <a:p>
            <a:pPr lvl="1"/>
            <a:r>
              <a:rPr lang="en-US" altLang="zh-CN" b="1" dirty="0"/>
              <a:t>logical</a:t>
            </a:r>
          </a:p>
          <a:p>
            <a:pPr lvl="1"/>
            <a:r>
              <a:rPr lang="en-US" altLang="zh-CN" dirty="0"/>
              <a:t>matrix</a:t>
            </a:r>
          </a:p>
          <a:p>
            <a:pPr lvl="1"/>
            <a:r>
              <a:rPr lang="en-US" altLang="zh-CN" dirty="0"/>
              <a:t>list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作图函数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6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F2D7-3920-CF9C-D070-65BCA027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r>
              <a:rPr lang="en-US" altLang="zh-CN" dirty="0"/>
              <a:t>-</a:t>
            </a:r>
            <a:r>
              <a:rPr lang="zh-CN" altLang="en-US" dirty="0"/>
              <a:t>那些关于编程你需要知道的事儿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22B5-9767-E844-7E3D-043F9119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编程在干什么</a:t>
            </a:r>
            <a:endParaRPr lang="en-US" altLang="zh-CN" dirty="0"/>
          </a:p>
          <a:p>
            <a:pPr lvl="1"/>
            <a:r>
              <a:rPr lang="zh-CN" altLang="en-US" dirty="0"/>
              <a:t>问题</a:t>
            </a:r>
            <a:r>
              <a:rPr lang="en-US" altLang="zh-CN" dirty="0"/>
              <a:t>-</a:t>
            </a: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自然语言</a:t>
            </a:r>
            <a:r>
              <a:rPr lang="en-US" altLang="zh-CN" dirty="0"/>
              <a:t>-</a:t>
            </a:r>
            <a:r>
              <a:rPr lang="zh-CN" altLang="en-US" dirty="0"/>
              <a:t>计算机语言</a:t>
            </a:r>
            <a:r>
              <a:rPr lang="en-US" altLang="zh-CN" dirty="0"/>
              <a:t>-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难点在哪里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编程是工具，不是目的</a:t>
            </a:r>
            <a:endParaRPr lang="en-US" altLang="zh-CN" dirty="0"/>
          </a:p>
          <a:p>
            <a:pPr lvl="1"/>
            <a:r>
              <a:rPr lang="zh-CN" altLang="en-US" dirty="0"/>
              <a:t>遇到问题</a:t>
            </a:r>
            <a:r>
              <a:rPr lang="en-US" altLang="zh-CN" dirty="0"/>
              <a:t>-</a:t>
            </a:r>
            <a:r>
              <a:rPr lang="zh-CN" altLang="en-US" dirty="0"/>
              <a:t>寻找使用工具</a:t>
            </a:r>
            <a:r>
              <a:rPr lang="en-US" altLang="zh-CN" dirty="0"/>
              <a:t>-</a:t>
            </a:r>
            <a:r>
              <a:rPr lang="zh-CN" altLang="en-US" dirty="0"/>
              <a:t>解决问题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抛开场景谈语言（工具）就是耍流氓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</a:p>
          <a:p>
            <a:pPr lvl="1"/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R</a:t>
            </a:r>
          </a:p>
          <a:p>
            <a:pPr lvl="1"/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PHP</a:t>
            </a:r>
          </a:p>
          <a:p>
            <a:pPr lvl="1"/>
            <a:r>
              <a:rPr lang="zh-CN" altLang="en-US" dirty="0"/>
              <a:t>语言缺陷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7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7933-07AE-EB63-AF48-59B693C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Rstudio</a:t>
            </a:r>
            <a:r>
              <a:rPr lang="zh-CN" altLang="en-US" dirty="0"/>
              <a:t>的基本使用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40706-13F8-9990-E8F9-6EC661B4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845" y="1954108"/>
            <a:ext cx="3008555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修改快捷键绑定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注释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多行选中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行删除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行移动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文件保存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查找替换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粘贴板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快速移动光标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&lt;-</a:t>
            </a:r>
            <a:r>
              <a:rPr lang="zh-CN" altLang="en-US" dirty="0"/>
              <a:t>输出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</a:p>
          <a:p>
            <a:pPr marL="201168" lvl="1" indent="0">
              <a:buNone/>
            </a:pPr>
            <a:endParaRPr lang="en-US" altLang="zh-CN" dirty="0"/>
          </a:p>
          <a:p>
            <a:pPr marL="384048" lvl="2" indent="0">
              <a:buNone/>
            </a:pPr>
            <a:r>
              <a:rPr lang="en-US" altLang="zh-CN" dirty="0"/>
              <a:t>					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08D7EC-138D-819C-7817-62545BB34EBF}"/>
              </a:ext>
            </a:extLst>
          </p:cNvPr>
          <p:cNvSpPr txBox="1">
            <a:spLocks/>
          </p:cNvSpPr>
          <p:nvPr/>
        </p:nvSpPr>
        <p:spPr>
          <a:xfrm>
            <a:off x="989703" y="1855497"/>
            <a:ext cx="30085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Rstudio</a:t>
            </a:r>
            <a:r>
              <a:rPr lang="zh-CN" altLang="en-US" dirty="0"/>
              <a:t>面板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界面设置</a:t>
            </a:r>
            <a:endParaRPr lang="en-US" altLang="zh-CN" dirty="0"/>
          </a:p>
          <a:p>
            <a:pPr marL="384048" lvl="2" indent="0">
              <a:buFont typeface="Calibri" pitchFamily="34" charset="0"/>
              <a:buNone/>
            </a:pPr>
            <a:r>
              <a:rPr lang="en-US" altLang="zh-CN" dirty="0"/>
              <a:t>	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3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9B7E77-D152-FAA2-D2F3-1A048312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93" y="2265442"/>
            <a:ext cx="5937786" cy="31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9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17A734-4376-417D-D7C4-BAF42267B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68" y="2224618"/>
            <a:ext cx="62960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0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</a:t>
            </a:r>
            <a:endParaRPr lang="en-US" altLang="zh-CN" dirty="0"/>
          </a:p>
          <a:p>
            <a:r>
              <a:rPr lang="zh-CN" altLang="en-US" dirty="0"/>
              <a:t>大小写敏感</a:t>
            </a:r>
            <a:endParaRPr lang="en-US" altLang="zh-CN" dirty="0"/>
          </a:p>
          <a:p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数据类型判断</a:t>
            </a:r>
            <a:r>
              <a:rPr lang="en-US" altLang="zh-CN" dirty="0"/>
              <a:t>is….</a:t>
            </a:r>
          </a:p>
          <a:p>
            <a:r>
              <a:rPr lang="zh-CN" altLang="en-US" dirty="0"/>
              <a:t>数据类型转换</a:t>
            </a:r>
            <a:r>
              <a:rPr lang="en-US" altLang="zh-CN" dirty="0"/>
              <a:t>as…</a:t>
            </a:r>
          </a:p>
          <a:p>
            <a:r>
              <a:rPr lang="zh-CN" altLang="en-US" dirty="0"/>
              <a:t>选中全亮</a:t>
            </a:r>
          </a:p>
        </p:txBody>
      </p:sp>
    </p:spTree>
    <p:extLst>
      <p:ext uri="{BB962C8B-B14F-4D97-AF65-F5344CB8AC3E}">
        <p14:creationId xmlns:p14="http://schemas.microsoft.com/office/powerpoint/2010/main" val="38944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数字类型</a:t>
            </a:r>
            <a:r>
              <a:rPr lang="en-US" altLang="zh-CN" dirty="0"/>
              <a:t>numeric</a:t>
            </a:r>
          </a:p>
          <a:p>
            <a:pPr lvl="1"/>
            <a:r>
              <a:rPr lang="en-US" altLang="zh-CN" dirty="0" err="1"/>
              <a:t>interger</a:t>
            </a:r>
            <a:endParaRPr lang="en-US" altLang="zh-CN" dirty="0"/>
          </a:p>
          <a:p>
            <a:pPr lvl="1"/>
            <a:r>
              <a:rPr lang="en-US" altLang="zh-CN" dirty="0"/>
              <a:t>double</a:t>
            </a:r>
          </a:p>
          <a:p>
            <a:r>
              <a:rPr lang="zh-CN" altLang="en-US" dirty="0"/>
              <a:t>基本运算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</a:p>
          <a:p>
            <a:pPr lvl="1"/>
            <a:r>
              <a:rPr lang="en-US" altLang="zh-CN" dirty="0"/>
              <a:t>-</a:t>
            </a:r>
          </a:p>
          <a:p>
            <a:pPr lvl="1"/>
            <a:r>
              <a:rPr lang="en-US" altLang="zh-CN" dirty="0"/>
              <a:t>*</a:t>
            </a:r>
          </a:p>
          <a:p>
            <a:pPr lvl="1"/>
            <a:r>
              <a:rPr lang="en-US" altLang="zh-CN" dirty="0"/>
              <a:t>^</a:t>
            </a:r>
          </a:p>
          <a:p>
            <a:pPr lvl="1"/>
            <a:r>
              <a:rPr lang="en-US" altLang="zh-CN" dirty="0"/>
              <a:t>/ %/% , floor, ceiling, round, </a:t>
            </a:r>
            <a:r>
              <a:rPr lang="en-US" altLang="zh-CN" dirty="0" err="1"/>
              <a:t>truc</a:t>
            </a:r>
            <a:endParaRPr lang="en-US" altLang="zh-CN" dirty="0"/>
          </a:p>
          <a:p>
            <a:pPr lvl="1"/>
            <a:r>
              <a:rPr lang="en-US" altLang="zh-CN" dirty="0"/>
              <a:t>%%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95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zh-CN" altLang="en-US" dirty="0"/>
              <a:t>字符串类型</a:t>
            </a:r>
            <a:r>
              <a:rPr lang="en-US" altLang="zh-CN" dirty="0"/>
              <a:t>character</a:t>
            </a:r>
          </a:p>
          <a:p>
            <a:pPr lvl="1"/>
            <a:r>
              <a:rPr lang="en-US" altLang="zh-CN" dirty="0" err="1"/>
              <a:t>is.character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as.character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cat</a:t>
            </a:r>
          </a:p>
          <a:p>
            <a:pPr lvl="1"/>
            <a:r>
              <a:rPr lang="en-US" altLang="zh-CN" dirty="0"/>
              <a:t>paste(…, </a:t>
            </a:r>
            <a:r>
              <a:rPr lang="en-US" altLang="zh-CN" dirty="0" err="1"/>
              <a:t>sep</a:t>
            </a:r>
            <a:r>
              <a:rPr lang="en-US" altLang="zh-CN" dirty="0"/>
              <a:t>=‘’) paste0</a:t>
            </a:r>
          </a:p>
          <a:p>
            <a:pPr lvl="1"/>
            <a:r>
              <a:rPr lang="en-US" altLang="zh-CN" dirty="0"/>
              <a:t>print</a:t>
            </a:r>
          </a:p>
          <a:p>
            <a:pPr lvl="1"/>
            <a:r>
              <a:rPr lang="en-US" altLang="zh-CN" dirty="0" err="1"/>
              <a:t>substr</a:t>
            </a:r>
            <a:r>
              <a:rPr lang="en-US" altLang="zh-CN" dirty="0"/>
              <a:t>(str, start, stop)</a:t>
            </a:r>
          </a:p>
          <a:p>
            <a:pPr lvl="1"/>
            <a:r>
              <a:rPr lang="en-US" altLang="zh-CN" dirty="0" err="1"/>
              <a:t>strsplit</a:t>
            </a:r>
            <a:endParaRPr lang="en-US" altLang="zh-CN" dirty="0"/>
          </a:p>
          <a:p>
            <a:pPr lvl="1"/>
            <a:r>
              <a:rPr lang="en-US" altLang="zh-CN" dirty="0"/>
              <a:t>sub()</a:t>
            </a:r>
          </a:p>
          <a:p>
            <a:pPr lvl="1"/>
            <a:r>
              <a:rPr lang="en-US" altLang="zh-CN" dirty="0" err="1"/>
              <a:t>grepl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50389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883</TotalTime>
  <Words>430</Words>
  <Application>Microsoft Office PowerPoint</Application>
  <PresentationFormat>宽屏</PresentationFormat>
  <Paragraphs>109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Wingdings</vt:lpstr>
      <vt:lpstr>回顾</vt:lpstr>
      <vt:lpstr>R语言-编程入门</vt:lpstr>
      <vt:lpstr>目录</vt:lpstr>
      <vt:lpstr>前言-那些关于编程你需要知道的事儿</vt:lpstr>
      <vt:lpstr>Rstudio的基本使用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言志 侯</dc:creator>
  <cp:lastModifiedBy>言志 侯</cp:lastModifiedBy>
  <cp:revision>135</cp:revision>
  <dcterms:created xsi:type="dcterms:W3CDTF">2024-09-20T09:00:53Z</dcterms:created>
  <dcterms:modified xsi:type="dcterms:W3CDTF">2024-09-30T04:12:29Z</dcterms:modified>
</cp:coreProperties>
</file>