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IanColdwater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TF 1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CTF 101</a:t>
            </a:r>
          </a:p>
        </p:txBody>
      </p:sp>
      <p:sp>
        <p:nvSpPr>
          <p:cNvPr id="120" name="Hacker Kindergart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Hacker Kindergarten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ets capture our first fl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Lets capture our first flag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900" y="3102974"/>
            <a:ext cx="8849161" cy="1670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arm up #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Warm up #1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154" y="2769250"/>
            <a:ext cx="8848492" cy="1810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8312" y="4935596"/>
            <a:ext cx="8888176" cy="160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ets figure this one out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Lets figure this one out together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41" y="3168705"/>
            <a:ext cx="12543318" cy="2339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00" y="2559050"/>
            <a:ext cx="72390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3105150"/>
            <a:ext cx="11544300" cy="354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et’s do one more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Let’s do one more together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509" y="3654543"/>
            <a:ext cx="11949782" cy="2444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53" y="6727454"/>
            <a:ext cx="11921894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0" y="2940050"/>
            <a:ext cx="7226300" cy="387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1895" y="148302"/>
            <a:ext cx="8921010" cy="9456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S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OSINT</a:t>
            </a:r>
          </a:p>
        </p:txBody>
      </p:sp>
      <p:sp>
        <p:nvSpPr>
          <p:cNvPr id="17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2679700"/>
            <a:ext cx="10388600" cy="439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o am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am I</a:t>
            </a:r>
          </a:p>
        </p:txBody>
      </p:sp>
      <p:sp>
        <p:nvSpPr>
          <p:cNvPr id="123" name="Hardware/Embedded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Hardware/Embedded Engineer</a:t>
            </a:r>
          </a:p>
          <a:p>
            <a:pPr/>
            <a:r>
              <a:t>Software Engineer</a:t>
            </a:r>
          </a:p>
          <a:p>
            <a:pPr/>
            <a:r>
              <a:t>Security Researcher </a:t>
            </a:r>
          </a:p>
          <a:p>
            <a:pPr/>
            <a:r>
              <a:t>Hacker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12" y="984250"/>
            <a:ext cx="1188797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179" name="Youtu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Youtube</a:t>
            </a:r>
          </a:p>
          <a:p>
            <a:pPr/>
            <a:r>
              <a:t>Ian Coldwater </a:t>
            </a:r>
            <a:r>
              <a:rPr u="sng">
                <a:hlinkClick r:id="rId2" invalidUrl="" action="" tgtFrame="" tooltip="" history="1" highlightClick="0" endSnd="0"/>
              </a:rPr>
              <a:t>@IanColdwater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hat’s all there is to i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all there is to it</a:t>
            </a:r>
          </a:p>
          <a:p>
            <a:pPr/>
            <a:r>
              <a:t>Go have fun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urv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Survey</a:t>
            </a:r>
          </a:p>
        </p:txBody>
      </p:sp>
      <p:sp>
        <p:nvSpPr>
          <p:cNvPr id="126" name="Who has heard of CTF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has heard of CTF?</a:t>
            </a:r>
          </a:p>
          <a:p>
            <a:pPr/>
            <a:r>
              <a:t>Who has played CTF?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ypes of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CTF</a:t>
            </a:r>
          </a:p>
        </p:txBody>
      </p:sp>
      <p:sp>
        <p:nvSpPr>
          <p:cNvPr id="129" name="Blue Team (CCDC, CD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Blue Team (CCDC, CDX) 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Red Team (Jeopardy, Game-board)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Full Spectrum / Attack-Defense</a:t>
            </a:r>
          </a:p>
          <a:p>
            <a:pPr marL="583406" indent="-583406" defTabSz="457200">
              <a:lnSpc>
                <a:spcPts val="9800"/>
              </a:lnSpc>
              <a:spcBef>
                <a:spcPts val="0"/>
              </a:spcBef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Social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 do we play CT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play CTF</a:t>
            </a:r>
          </a:p>
        </p:txBody>
      </p:sp>
      <p:sp>
        <p:nvSpPr>
          <p:cNvPr id="132" name="Hone our ski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Hone our skills</a:t>
            </a:r>
          </a:p>
          <a:p>
            <a:pPr/>
            <a:r>
              <a:t>Develop new skills along the way</a:t>
            </a:r>
          </a:p>
          <a:p>
            <a:pPr/>
            <a:r>
              <a:t>Think about SW in a different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at you need to kn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you need to know?</a:t>
            </a:r>
          </a:p>
        </p:txBody>
      </p:sp>
      <p:sp>
        <p:nvSpPr>
          <p:cNvPr id="135" name="Minimally: how to think critical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Minimally: how to think critically. </a:t>
            </a:r>
          </a:p>
          <a:p>
            <a:pPr/>
            <a:r>
              <a:t>Some familiarity with programming will be helpful, but many past participants of picoCTF have played with no programming experience and learned some programming along the way. </a:t>
            </a:r>
          </a:p>
          <a:p>
            <a:pPr/>
            <a:r>
              <a:t>Exposure to Python, HTML, JavaScript, and C (though Java syntax is close enough for this purpose) is ideal, but in no way required.</a:t>
            </a:r>
          </a:p>
          <a:p>
            <a:pPr/>
            <a:r>
              <a:t>CURIOSITY!!!!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at skills might I need to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skills might I need to use</a:t>
            </a:r>
          </a:p>
        </p:txBody>
      </p:sp>
      <p:sp>
        <p:nvSpPr>
          <p:cNvPr id="138" name="Reverse-engineering, network sniffing, protocol analysis, system administration, programming, and cryptanalysis are all skills which may be necessary for different problem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Reverse-engineering, network sniffing, protocol analysis, system administration, programming, and cryptanalysis are all skills which may be necessary for different problems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me to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to get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727" y="1542167"/>
            <a:ext cx="11995346" cy="570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 flipV="1">
            <a:off x="1392039" y="1862931"/>
            <a:ext cx="1434555" cy="3923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2018game.picoctf.com"/>
          <p:cNvSpPr txBox="1"/>
          <p:nvPr/>
        </p:nvSpPr>
        <p:spPr>
          <a:xfrm>
            <a:off x="150705" y="5765896"/>
            <a:ext cx="4936682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2018game.picoctf.com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