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IanColdwater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ec-princess@unroutable.me" TargetMode="External"/><Relationship Id="rId3" Type="http://schemas.openxmlformats.org/officeDocument/2006/relationships/hyperlink" Target="https://www.linkedin.com/in/mikide" TargetMode="External"/><Relationship Id="rId4" Type="http://schemas.openxmlformats.org/officeDocument/2006/relationships/hyperlink" Target="https://github.com/sec-princess" TargetMode="External"/><Relationship Id="rId5" Type="http://schemas.openxmlformats.org/officeDocument/2006/relationships/hyperlink" Target="mailto:dreamsong@gmail.com" TargetMode="External"/><Relationship Id="rId6" Type="http://schemas.openxmlformats.org/officeDocument/2006/relationships/hyperlink" Target="https://www.linkedin.com/in/stacywatts/" TargetMode="External"/><Relationship Id="rId7" Type="http://schemas.openxmlformats.org/officeDocument/2006/relationships/hyperlink" Target="https://github.com/stacybir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highres_WWCodeSecStudy.jpeg" descr="highres_WWCodeSecStud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2416"/>
            <a:ext cx="13004800" cy="7308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me to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to 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27" y="1542167"/>
            <a:ext cx="11995346" cy="570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 flipV="1">
            <a:off x="1392038" y="1862931"/>
            <a:ext cx="1434556" cy="3923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2018game.picoctf.com"/>
          <p:cNvSpPr txBox="1"/>
          <p:nvPr/>
        </p:nvSpPr>
        <p:spPr>
          <a:xfrm>
            <a:off x="150706" y="5765896"/>
            <a:ext cx="493668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2018game.picoctf.com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ts capture our first f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Lets capture our first flag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3102974"/>
            <a:ext cx="8849161" cy="1670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ets figure this one out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Lets figure this one out together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1" y="3168705"/>
            <a:ext cx="12543318" cy="233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559050"/>
            <a:ext cx="72390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t’s do one more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Let’s do one more together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09" y="3654543"/>
            <a:ext cx="11949782" cy="244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53" y="6727454"/>
            <a:ext cx="1192189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940050"/>
            <a:ext cx="72263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895" y="148302"/>
            <a:ext cx="8921010" cy="945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TF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CTF 101</a:t>
            </a:r>
          </a:p>
        </p:txBody>
      </p:sp>
      <p:sp>
        <p:nvSpPr>
          <p:cNvPr id="122" name="Hacker Kindergart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Kindergarten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ne more for f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for fun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148" y="3742507"/>
            <a:ext cx="10822504" cy="2014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S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OSINT</a:t>
            </a:r>
          </a:p>
        </p:txBody>
      </p:sp>
      <p:sp>
        <p:nvSpPr>
          <p:cNvPr id="17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679700"/>
            <a:ext cx="103886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12" y="984250"/>
            <a:ext cx="1188797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an anyone give me another 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Can anyone give me another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ow About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About Python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144" y="3146815"/>
            <a:ext cx="8100512" cy="5187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ny others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Any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90" name="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  <a:p>
            <a:pPr/>
            <a:r>
              <a:t>Ian Coldwater </a:t>
            </a:r>
            <a:r>
              <a:rPr u="sng">
                <a:hlinkClick r:id="rId2" invalidUrl="" action="" tgtFrame="" tooltip="" history="1" highlightClick="0" endSnd="0"/>
              </a:rPr>
              <a:t>@IanColdwater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t’s 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it</a:t>
            </a:r>
          </a:p>
          <a:p>
            <a:pPr/>
            <a:r>
              <a:t>Go have fun now</a:t>
            </a:r>
          </a:p>
        </p:txBody>
      </p:sp>
      <p:sp>
        <p:nvSpPr>
          <p:cNvPr id="193" name="Miki Demeter…"/>
          <p:cNvSpPr txBox="1"/>
          <p:nvPr/>
        </p:nvSpPr>
        <p:spPr>
          <a:xfrm>
            <a:off x="184353" y="334620"/>
            <a:ext cx="669249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Miki Demeter</a:t>
            </a:r>
          </a:p>
          <a:p>
            <a:pPr/>
          </a:p>
          <a:p>
            <a:pPr algn="l"/>
            <a:r>
              <a:t>twitter: @theDawgCr8</a:t>
            </a:r>
          </a:p>
          <a:p>
            <a:pPr algn="l"/>
            <a:r>
              <a:t>email: </a:t>
            </a:r>
            <a:r>
              <a:rPr u="sng">
                <a:hlinkClick r:id="rId2" invalidUrl="" action="" tgtFrame="" tooltip="" history="1" highlightClick="0" endSnd="0"/>
              </a:rPr>
              <a:t>sec-princess@unroutable.me</a:t>
            </a:r>
          </a:p>
          <a:p>
            <a:pPr algn="l"/>
            <a:r>
              <a:t>linkedIn: </a:t>
            </a:r>
            <a:r>
              <a:rPr u="sng">
                <a:hlinkClick r:id="rId3" invalidUrl="" action="" tgtFrame="" tooltip="" history="1" highlightClick="0" endSnd="0"/>
              </a:rPr>
              <a:t>https://www.linkedin.com/in/mikide</a:t>
            </a:r>
          </a:p>
          <a:p>
            <a:pPr algn="l"/>
            <a:r>
              <a:t>github: </a:t>
            </a:r>
            <a:r>
              <a:rPr u="sng">
                <a:hlinkClick r:id="rId4" invalidUrl="" action="" tgtFrame="" tooltip="" history="1" highlightClick="0" endSnd="0"/>
              </a:rPr>
              <a:t>https://github.com/sec-princess</a:t>
            </a:r>
          </a:p>
        </p:txBody>
      </p:sp>
      <p:sp>
        <p:nvSpPr>
          <p:cNvPr id="194" name="Stacy Watts…"/>
          <p:cNvSpPr txBox="1"/>
          <p:nvPr/>
        </p:nvSpPr>
        <p:spPr>
          <a:xfrm>
            <a:off x="5296103" y="7091020"/>
            <a:ext cx="741639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Stacy Watts</a:t>
            </a:r>
          </a:p>
          <a:p>
            <a:pPr/>
          </a:p>
          <a:p>
            <a:pPr algn="l"/>
            <a:r>
              <a:t>twitter: @stacybird</a:t>
            </a:r>
          </a:p>
          <a:p>
            <a:pPr algn="l"/>
            <a:r>
              <a:t>email: </a:t>
            </a:r>
            <a:r>
              <a:rPr u="sng">
                <a:hlinkClick r:id="rId5" invalidUrl="" action="" tgtFrame="" tooltip="" history="1" highlightClick="0" endSnd="0"/>
              </a:rPr>
              <a:t>dreamsong@gmail.com</a:t>
            </a:r>
          </a:p>
          <a:p>
            <a:pPr algn="l"/>
            <a:r>
              <a:t>linkedIn: </a:t>
            </a:r>
            <a:r>
              <a:rPr u="sng">
                <a:hlinkClick r:id="rId6" invalidUrl="" action="" tgtFrame="" tooltip="" history="1" highlightClick="0" endSnd="0"/>
              </a:rPr>
              <a:t>https://www.linkedin.com/in/stacywatts/</a:t>
            </a:r>
          </a:p>
          <a:p>
            <a:pPr algn="l"/>
            <a:r>
              <a:t>github: </a:t>
            </a:r>
            <a:r>
              <a:rPr u="sng">
                <a:hlinkClick r:id="rId7" invalidUrl="" action="" tgtFrame="" tooltip="" history="1" highlightClick="0" endSnd="0"/>
              </a:rPr>
              <a:t>https://github.com/stacybird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o is Mik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Miki</a:t>
            </a:r>
          </a:p>
        </p:txBody>
      </p:sp>
      <p:sp>
        <p:nvSpPr>
          <p:cNvPr id="125" name="Hardware/Embedded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Hardware/Embedded Engineer</a:t>
            </a:r>
          </a:p>
          <a:p>
            <a:pPr/>
            <a:r>
              <a:t>Software Engineer</a:t>
            </a:r>
          </a:p>
          <a:p>
            <a:pPr/>
            <a:r>
              <a:t>Security Researcher @ Intel</a:t>
            </a:r>
          </a:p>
          <a:p>
            <a:pPr/>
            <a:r>
              <a:t>Hacking nerd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o is St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Stacy</a:t>
            </a:r>
          </a:p>
        </p:txBody>
      </p:sp>
      <p:sp>
        <p:nvSpPr>
          <p:cNvPr id="128" name="Masters Computer Science Portland State Univers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Masters Computer Science Portland State University</a:t>
            </a:r>
          </a:p>
          <a:p>
            <a:pPr/>
            <a:r>
              <a:t>Platform Engineer @ BlueVoyant </a:t>
            </a:r>
          </a:p>
          <a:p>
            <a:pPr/>
            <a:r>
              <a:t>Security nerd </a:t>
            </a:r>
          </a:p>
          <a:p>
            <a:pPr/>
            <a:r>
              <a:t>DevOps culture nerd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</a:t>
            </a:r>
          </a:p>
        </p:txBody>
      </p:sp>
      <p:sp>
        <p:nvSpPr>
          <p:cNvPr id="131" name="Who has heard of CTF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has heard of CTF?</a:t>
            </a:r>
          </a:p>
          <a:p>
            <a:pPr/>
            <a:r>
              <a:t>Who has played CTF?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ypes of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CTF</a:t>
            </a:r>
          </a:p>
        </p:txBody>
      </p:sp>
      <p:sp>
        <p:nvSpPr>
          <p:cNvPr id="134" name="Blue Team (CCDC, CD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Blue Team (CCDC, CDX) 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Team (Jeopardy, Game-board)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Spectrum / Attack-Defense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Social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 do we play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play CTF</a:t>
            </a:r>
          </a:p>
        </p:txBody>
      </p:sp>
      <p:sp>
        <p:nvSpPr>
          <p:cNvPr id="137" name="Hone our sk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 our skills</a:t>
            </a:r>
          </a:p>
          <a:p>
            <a:pPr/>
            <a:r>
              <a:t>Develop new skills along the way</a:t>
            </a:r>
          </a:p>
          <a:p>
            <a:pPr/>
            <a:r>
              <a:t>Think about SW in a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you need to kn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you need to know?</a:t>
            </a:r>
          </a:p>
        </p:txBody>
      </p:sp>
      <p:sp>
        <p:nvSpPr>
          <p:cNvPr id="140" name="Minimally: how to think cri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Minimally: how to think critically. </a:t>
            </a:r>
          </a:p>
          <a:p>
            <a:pPr/>
            <a:r>
              <a:t>Some familiarity with programming will be helpful, but many past participants of picoCTF have played with no programming experience and learned some programming along the way. </a:t>
            </a:r>
          </a:p>
          <a:p>
            <a:pPr/>
            <a:r>
              <a:t>Exposure to Python, HTML, JavaScript, and C (though Java syntax is close enough for this purpose) is ideal, but in no way required.</a:t>
            </a:r>
          </a:p>
          <a:p>
            <a:pPr/>
            <a:r>
              <a:t>CURIOSITY!!!!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skills might I need to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skills might I need to use</a:t>
            </a:r>
          </a:p>
        </p:txBody>
      </p:sp>
      <p:sp>
        <p:nvSpPr>
          <p:cNvPr id="143" name="Reverse-engineering, network sniffing, protocol analysis, system administration, programming, and cryptanalysis are all skills which may be necessary for different probl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Reverse-engineering, network sniffing, protocol analysis, system administration, programming, and cryptanalysis are all skills which may be necessary for different problems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