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32" name="PlaceHolder 2"/>
          <p:cNvSpPr>
            <a:spLocks noGrp="1"/>
          </p:cNvSpPr>
          <p:nvPr>
            <p:ph/>
          </p:nvPr>
        </p:nvSpPr>
        <p:spPr>
          <a:xfrm>
            <a:off x="360000" y="1350000"/>
            <a:ext cx="91800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33" name="PlaceHolder 3"/>
          <p:cNvSpPr>
            <a:spLocks noGrp="1"/>
          </p:cNvSpPr>
          <p:nvPr>
            <p:ph/>
          </p:nvPr>
        </p:nvSpPr>
        <p:spPr>
          <a:xfrm>
            <a:off x="360000" y="3183480"/>
            <a:ext cx="91800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35" name="PlaceHolder 2"/>
          <p:cNvSpPr>
            <a:spLocks noGrp="1"/>
          </p:cNvSpPr>
          <p:nvPr>
            <p:ph/>
          </p:nvPr>
        </p:nvSpPr>
        <p:spPr>
          <a:xfrm>
            <a:off x="360000" y="135000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36" name="PlaceHolder 3"/>
          <p:cNvSpPr>
            <a:spLocks noGrp="1"/>
          </p:cNvSpPr>
          <p:nvPr>
            <p:ph/>
          </p:nvPr>
        </p:nvSpPr>
        <p:spPr>
          <a:xfrm>
            <a:off x="5063760" y="135000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37" name="PlaceHolder 4"/>
          <p:cNvSpPr>
            <a:spLocks noGrp="1"/>
          </p:cNvSpPr>
          <p:nvPr>
            <p:ph/>
          </p:nvPr>
        </p:nvSpPr>
        <p:spPr>
          <a:xfrm>
            <a:off x="360000" y="318348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38" name="PlaceHolder 5"/>
          <p:cNvSpPr>
            <a:spLocks noGrp="1"/>
          </p:cNvSpPr>
          <p:nvPr>
            <p:ph/>
          </p:nvPr>
        </p:nvSpPr>
        <p:spPr>
          <a:xfrm>
            <a:off x="5063760" y="318348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40" name="PlaceHolder 2"/>
          <p:cNvSpPr>
            <a:spLocks noGrp="1"/>
          </p:cNvSpPr>
          <p:nvPr>
            <p:ph/>
          </p:nvPr>
        </p:nvSpPr>
        <p:spPr>
          <a:xfrm>
            <a:off x="360000" y="1350000"/>
            <a:ext cx="29556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41" name="PlaceHolder 3"/>
          <p:cNvSpPr>
            <a:spLocks noGrp="1"/>
          </p:cNvSpPr>
          <p:nvPr>
            <p:ph/>
          </p:nvPr>
        </p:nvSpPr>
        <p:spPr>
          <a:xfrm>
            <a:off x="3463920" y="1350000"/>
            <a:ext cx="29556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42" name="PlaceHolder 4"/>
          <p:cNvSpPr>
            <a:spLocks noGrp="1"/>
          </p:cNvSpPr>
          <p:nvPr>
            <p:ph/>
          </p:nvPr>
        </p:nvSpPr>
        <p:spPr>
          <a:xfrm>
            <a:off x="6567480" y="1350000"/>
            <a:ext cx="29556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43" name="PlaceHolder 5"/>
          <p:cNvSpPr>
            <a:spLocks noGrp="1"/>
          </p:cNvSpPr>
          <p:nvPr>
            <p:ph/>
          </p:nvPr>
        </p:nvSpPr>
        <p:spPr>
          <a:xfrm>
            <a:off x="360000" y="3183480"/>
            <a:ext cx="29556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44" name="PlaceHolder 6"/>
          <p:cNvSpPr>
            <a:spLocks noGrp="1"/>
          </p:cNvSpPr>
          <p:nvPr>
            <p:ph/>
          </p:nvPr>
        </p:nvSpPr>
        <p:spPr>
          <a:xfrm>
            <a:off x="3463920" y="3183480"/>
            <a:ext cx="29556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45" name="PlaceHolder 7"/>
          <p:cNvSpPr>
            <a:spLocks noGrp="1"/>
          </p:cNvSpPr>
          <p:nvPr>
            <p:ph/>
          </p:nvPr>
        </p:nvSpPr>
        <p:spPr>
          <a:xfrm>
            <a:off x="6567480" y="3183480"/>
            <a:ext cx="29556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53" name="PlaceHolder 2"/>
          <p:cNvSpPr>
            <a:spLocks noGrp="1"/>
          </p:cNvSpPr>
          <p:nvPr>
            <p:ph type="subTitle"/>
          </p:nvPr>
        </p:nvSpPr>
        <p:spPr>
          <a:xfrm>
            <a:off x="360000" y="1350000"/>
            <a:ext cx="9180000" cy="3510000"/>
          </a:xfrm>
          <a:prstGeom prst="rect">
            <a:avLst/>
          </a:prstGeom>
          <a:noFill/>
          <a:ln w="0">
            <a:noFill/>
          </a:ln>
        </p:spPr>
        <p:txBody>
          <a:bodyPr lIns="0" rIns="0" tIns="0" bIns="0" anchor="t">
            <a:noAutofit/>
          </a:bodyPr>
          <a:p>
            <a:endParaRPr b="0" lang="en-US"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55" name="PlaceHolder 2"/>
          <p:cNvSpPr>
            <a:spLocks noGrp="1"/>
          </p:cNvSpPr>
          <p:nvPr>
            <p:ph/>
          </p:nvPr>
        </p:nvSpPr>
        <p:spPr>
          <a:xfrm>
            <a:off x="360000" y="1350000"/>
            <a:ext cx="9180000" cy="3510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57" name="PlaceHolder 2"/>
          <p:cNvSpPr>
            <a:spLocks noGrp="1"/>
          </p:cNvSpPr>
          <p:nvPr>
            <p:ph/>
          </p:nvPr>
        </p:nvSpPr>
        <p:spPr>
          <a:xfrm>
            <a:off x="360000" y="1350000"/>
            <a:ext cx="4479480" cy="3510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58" name="PlaceHolder 3"/>
          <p:cNvSpPr>
            <a:spLocks noGrp="1"/>
          </p:cNvSpPr>
          <p:nvPr>
            <p:ph/>
          </p:nvPr>
        </p:nvSpPr>
        <p:spPr>
          <a:xfrm>
            <a:off x="5063760" y="1350000"/>
            <a:ext cx="4479480" cy="3510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60000" y="270000"/>
            <a:ext cx="9360000" cy="3338640"/>
          </a:xfrm>
          <a:prstGeom prst="rect">
            <a:avLst/>
          </a:prstGeom>
          <a:noFill/>
          <a:ln w="0">
            <a:noFill/>
          </a:ln>
        </p:spPr>
        <p:txBody>
          <a:bodyPr lIns="0" rIns="0" tIns="0" bIns="0" anchor="t">
            <a:noAutofit/>
          </a:bodyPr>
          <a:p>
            <a:endParaRPr b="0" lang="en-US"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62" name="PlaceHolder 2"/>
          <p:cNvSpPr>
            <a:spLocks noGrp="1"/>
          </p:cNvSpPr>
          <p:nvPr>
            <p:ph/>
          </p:nvPr>
        </p:nvSpPr>
        <p:spPr>
          <a:xfrm>
            <a:off x="360000" y="135000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63" name="PlaceHolder 3"/>
          <p:cNvSpPr>
            <a:spLocks noGrp="1"/>
          </p:cNvSpPr>
          <p:nvPr>
            <p:ph/>
          </p:nvPr>
        </p:nvSpPr>
        <p:spPr>
          <a:xfrm>
            <a:off x="5063760" y="1350000"/>
            <a:ext cx="4479480" cy="3510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64" name="PlaceHolder 4"/>
          <p:cNvSpPr>
            <a:spLocks noGrp="1"/>
          </p:cNvSpPr>
          <p:nvPr>
            <p:ph/>
          </p:nvPr>
        </p:nvSpPr>
        <p:spPr>
          <a:xfrm>
            <a:off x="360000" y="318348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11" name="PlaceHolder 2"/>
          <p:cNvSpPr>
            <a:spLocks noGrp="1"/>
          </p:cNvSpPr>
          <p:nvPr>
            <p:ph type="subTitle"/>
          </p:nvPr>
        </p:nvSpPr>
        <p:spPr>
          <a:xfrm>
            <a:off x="360000" y="1350000"/>
            <a:ext cx="9180000" cy="3510000"/>
          </a:xfrm>
          <a:prstGeom prst="rect">
            <a:avLst/>
          </a:prstGeom>
          <a:noFill/>
          <a:ln w="0">
            <a:noFill/>
          </a:ln>
        </p:spPr>
        <p:txBody>
          <a:bodyPr lIns="0" rIns="0" tIns="0" bIns="0" anchor="t">
            <a:noAutofit/>
          </a:bodyPr>
          <a:p>
            <a:endParaRPr b="0" lang="en-US"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66" name="PlaceHolder 2"/>
          <p:cNvSpPr>
            <a:spLocks noGrp="1"/>
          </p:cNvSpPr>
          <p:nvPr>
            <p:ph/>
          </p:nvPr>
        </p:nvSpPr>
        <p:spPr>
          <a:xfrm>
            <a:off x="360000" y="1350000"/>
            <a:ext cx="4479480" cy="3510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67" name="PlaceHolder 3"/>
          <p:cNvSpPr>
            <a:spLocks noGrp="1"/>
          </p:cNvSpPr>
          <p:nvPr>
            <p:ph/>
          </p:nvPr>
        </p:nvSpPr>
        <p:spPr>
          <a:xfrm>
            <a:off x="5063760" y="135000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68" name="PlaceHolder 4"/>
          <p:cNvSpPr>
            <a:spLocks noGrp="1"/>
          </p:cNvSpPr>
          <p:nvPr>
            <p:ph/>
          </p:nvPr>
        </p:nvSpPr>
        <p:spPr>
          <a:xfrm>
            <a:off x="5063760" y="318348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70" name="PlaceHolder 2"/>
          <p:cNvSpPr>
            <a:spLocks noGrp="1"/>
          </p:cNvSpPr>
          <p:nvPr>
            <p:ph/>
          </p:nvPr>
        </p:nvSpPr>
        <p:spPr>
          <a:xfrm>
            <a:off x="360000" y="135000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71" name="PlaceHolder 3"/>
          <p:cNvSpPr>
            <a:spLocks noGrp="1"/>
          </p:cNvSpPr>
          <p:nvPr>
            <p:ph/>
          </p:nvPr>
        </p:nvSpPr>
        <p:spPr>
          <a:xfrm>
            <a:off x="5063760" y="135000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72" name="PlaceHolder 4"/>
          <p:cNvSpPr>
            <a:spLocks noGrp="1"/>
          </p:cNvSpPr>
          <p:nvPr>
            <p:ph/>
          </p:nvPr>
        </p:nvSpPr>
        <p:spPr>
          <a:xfrm>
            <a:off x="360000" y="3183480"/>
            <a:ext cx="91800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74" name="PlaceHolder 2"/>
          <p:cNvSpPr>
            <a:spLocks noGrp="1"/>
          </p:cNvSpPr>
          <p:nvPr>
            <p:ph/>
          </p:nvPr>
        </p:nvSpPr>
        <p:spPr>
          <a:xfrm>
            <a:off x="360000" y="1350000"/>
            <a:ext cx="91800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75" name="PlaceHolder 3"/>
          <p:cNvSpPr>
            <a:spLocks noGrp="1"/>
          </p:cNvSpPr>
          <p:nvPr>
            <p:ph/>
          </p:nvPr>
        </p:nvSpPr>
        <p:spPr>
          <a:xfrm>
            <a:off x="360000" y="3183480"/>
            <a:ext cx="91800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77" name="PlaceHolder 2"/>
          <p:cNvSpPr>
            <a:spLocks noGrp="1"/>
          </p:cNvSpPr>
          <p:nvPr>
            <p:ph/>
          </p:nvPr>
        </p:nvSpPr>
        <p:spPr>
          <a:xfrm>
            <a:off x="360000" y="135000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78" name="PlaceHolder 3"/>
          <p:cNvSpPr>
            <a:spLocks noGrp="1"/>
          </p:cNvSpPr>
          <p:nvPr>
            <p:ph/>
          </p:nvPr>
        </p:nvSpPr>
        <p:spPr>
          <a:xfrm>
            <a:off x="5063760" y="135000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79" name="PlaceHolder 4"/>
          <p:cNvSpPr>
            <a:spLocks noGrp="1"/>
          </p:cNvSpPr>
          <p:nvPr>
            <p:ph/>
          </p:nvPr>
        </p:nvSpPr>
        <p:spPr>
          <a:xfrm>
            <a:off x="360000" y="318348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80" name="PlaceHolder 5"/>
          <p:cNvSpPr>
            <a:spLocks noGrp="1"/>
          </p:cNvSpPr>
          <p:nvPr>
            <p:ph/>
          </p:nvPr>
        </p:nvSpPr>
        <p:spPr>
          <a:xfrm>
            <a:off x="5063760" y="318348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82" name="PlaceHolder 2"/>
          <p:cNvSpPr>
            <a:spLocks noGrp="1"/>
          </p:cNvSpPr>
          <p:nvPr>
            <p:ph/>
          </p:nvPr>
        </p:nvSpPr>
        <p:spPr>
          <a:xfrm>
            <a:off x="360000" y="1350000"/>
            <a:ext cx="29556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83" name="PlaceHolder 3"/>
          <p:cNvSpPr>
            <a:spLocks noGrp="1"/>
          </p:cNvSpPr>
          <p:nvPr>
            <p:ph/>
          </p:nvPr>
        </p:nvSpPr>
        <p:spPr>
          <a:xfrm>
            <a:off x="3463920" y="1350000"/>
            <a:ext cx="29556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84" name="PlaceHolder 4"/>
          <p:cNvSpPr>
            <a:spLocks noGrp="1"/>
          </p:cNvSpPr>
          <p:nvPr>
            <p:ph/>
          </p:nvPr>
        </p:nvSpPr>
        <p:spPr>
          <a:xfrm>
            <a:off x="6567480" y="1350000"/>
            <a:ext cx="29556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85" name="PlaceHolder 5"/>
          <p:cNvSpPr>
            <a:spLocks noGrp="1"/>
          </p:cNvSpPr>
          <p:nvPr>
            <p:ph/>
          </p:nvPr>
        </p:nvSpPr>
        <p:spPr>
          <a:xfrm>
            <a:off x="360000" y="3183480"/>
            <a:ext cx="29556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86" name="PlaceHolder 6"/>
          <p:cNvSpPr>
            <a:spLocks noGrp="1"/>
          </p:cNvSpPr>
          <p:nvPr>
            <p:ph/>
          </p:nvPr>
        </p:nvSpPr>
        <p:spPr>
          <a:xfrm>
            <a:off x="3463920" y="3183480"/>
            <a:ext cx="29556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87" name="PlaceHolder 7"/>
          <p:cNvSpPr>
            <a:spLocks noGrp="1"/>
          </p:cNvSpPr>
          <p:nvPr>
            <p:ph/>
          </p:nvPr>
        </p:nvSpPr>
        <p:spPr>
          <a:xfrm>
            <a:off x="6567480" y="3183480"/>
            <a:ext cx="29556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13" name="PlaceHolder 2"/>
          <p:cNvSpPr>
            <a:spLocks noGrp="1"/>
          </p:cNvSpPr>
          <p:nvPr>
            <p:ph/>
          </p:nvPr>
        </p:nvSpPr>
        <p:spPr>
          <a:xfrm>
            <a:off x="360000" y="1350000"/>
            <a:ext cx="9180000" cy="3510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15" name="PlaceHolder 2"/>
          <p:cNvSpPr>
            <a:spLocks noGrp="1"/>
          </p:cNvSpPr>
          <p:nvPr>
            <p:ph/>
          </p:nvPr>
        </p:nvSpPr>
        <p:spPr>
          <a:xfrm>
            <a:off x="360000" y="1350000"/>
            <a:ext cx="4479480" cy="3510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16" name="PlaceHolder 3"/>
          <p:cNvSpPr>
            <a:spLocks noGrp="1"/>
          </p:cNvSpPr>
          <p:nvPr>
            <p:ph/>
          </p:nvPr>
        </p:nvSpPr>
        <p:spPr>
          <a:xfrm>
            <a:off x="5063760" y="1350000"/>
            <a:ext cx="4479480" cy="3510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360000" y="270000"/>
            <a:ext cx="9360000" cy="3338640"/>
          </a:xfrm>
          <a:prstGeom prst="rect">
            <a:avLst/>
          </a:prstGeom>
          <a:noFill/>
          <a:ln w="0">
            <a:noFill/>
          </a:ln>
        </p:spPr>
        <p:txBody>
          <a:bodyPr lIns="0" rIns="0" tIns="0" bIns="0" anchor="t">
            <a:noAutofit/>
          </a:bodyPr>
          <a:p>
            <a:endParaRPr b="0" lang="en-US"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20" name="PlaceHolder 2"/>
          <p:cNvSpPr>
            <a:spLocks noGrp="1"/>
          </p:cNvSpPr>
          <p:nvPr>
            <p:ph/>
          </p:nvPr>
        </p:nvSpPr>
        <p:spPr>
          <a:xfrm>
            <a:off x="360000" y="135000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21" name="PlaceHolder 3"/>
          <p:cNvSpPr>
            <a:spLocks noGrp="1"/>
          </p:cNvSpPr>
          <p:nvPr>
            <p:ph/>
          </p:nvPr>
        </p:nvSpPr>
        <p:spPr>
          <a:xfrm>
            <a:off x="5063760" y="1350000"/>
            <a:ext cx="4479480" cy="3510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22" name="PlaceHolder 4"/>
          <p:cNvSpPr>
            <a:spLocks noGrp="1"/>
          </p:cNvSpPr>
          <p:nvPr>
            <p:ph/>
          </p:nvPr>
        </p:nvSpPr>
        <p:spPr>
          <a:xfrm>
            <a:off x="360000" y="318348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24" name="PlaceHolder 2"/>
          <p:cNvSpPr>
            <a:spLocks noGrp="1"/>
          </p:cNvSpPr>
          <p:nvPr>
            <p:ph/>
          </p:nvPr>
        </p:nvSpPr>
        <p:spPr>
          <a:xfrm>
            <a:off x="360000" y="1350000"/>
            <a:ext cx="4479480" cy="3510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25" name="PlaceHolder 3"/>
          <p:cNvSpPr>
            <a:spLocks noGrp="1"/>
          </p:cNvSpPr>
          <p:nvPr>
            <p:ph/>
          </p:nvPr>
        </p:nvSpPr>
        <p:spPr>
          <a:xfrm>
            <a:off x="5063760" y="135000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26" name="PlaceHolder 4"/>
          <p:cNvSpPr>
            <a:spLocks noGrp="1"/>
          </p:cNvSpPr>
          <p:nvPr>
            <p:ph/>
          </p:nvPr>
        </p:nvSpPr>
        <p:spPr>
          <a:xfrm>
            <a:off x="5063760" y="318348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p:txBody>
      </p:sp>
      <p:sp>
        <p:nvSpPr>
          <p:cNvPr id="28" name="PlaceHolder 2"/>
          <p:cNvSpPr>
            <a:spLocks noGrp="1"/>
          </p:cNvSpPr>
          <p:nvPr>
            <p:ph/>
          </p:nvPr>
        </p:nvSpPr>
        <p:spPr>
          <a:xfrm>
            <a:off x="360000" y="135000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29" name="PlaceHolder 3"/>
          <p:cNvSpPr>
            <a:spLocks noGrp="1"/>
          </p:cNvSpPr>
          <p:nvPr>
            <p:ph/>
          </p:nvPr>
        </p:nvSpPr>
        <p:spPr>
          <a:xfrm>
            <a:off x="5063760" y="1350000"/>
            <a:ext cx="447948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
        <p:nvSpPr>
          <p:cNvPr id="30" name="PlaceHolder 4"/>
          <p:cNvSpPr>
            <a:spLocks noGrp="1"/>
          </p:cNvSpPr>
          <p:nvPr>
            <p:ph/>
          </p:nvPr>
        </p:nvSpPr>
        <p:spPr>
          <a:xfrm>
            <a:off x="360000" y="3183480"/>
            <a:ext cx="9180000" cy="1674000"/>
          </a:xfrm>
          <a:prstGeom prst="rect">
            <a:avLst/>
          </a:prstGeom>
          <a:noFill/>
          <a:ln w="0">
            <a:noFill/>
          </a:ln>
        </p:spPr>
        <p:txBody>
          <a:bodyPr lIns="0" rIns="0" tIns="0" bIns="0" anchor="t">
            <a:normAutofit/>
          </a:bodyPr>
          <a:p>
            <a:endParaRPr b="1" lang="en-US" sz="195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179640"/>
            <a:ext cx="9720000" cy="900000"/>
          </a:xfrm>
          <a:prstGeom prst="rect">
            <a:avLst/>
          </a:prstGeom>
          <a:solidFill>
            <a:srgbClr val="c9211e"/>
          </a:solidFill>
          <a:ln w="18000">
            <a:noFill/>
          </a:ln>
        </p:spPr>
        <p:style>
          <a:lnRef idx="0"/>
          <a:fillRef idx="0"/>
          <a:effectRef idx="0"/>
          <a:fontRef idx="minor"/>
        </p:style>
      </p:sp>
      <p:sp>
        <p:nvSpPr>
          <p:cNvPr id="1" name=""/>
          <p:cNvSpPr/>
          <p:nvPr/>
        </p:nvSpPr>
        <p:spPr>
          <a:xfrm>
            <a:off x="7560000" y="5129640"/>
            <a:ext cx="2520000" cy="405000"/>
          </a:xfrm>
          <a:prstGeom prst="rect">
            <a:avLst/>
          </a:prstGeom>
          <a:solidFill>
            <a:srgbClr val="c9211e"/>
          </a:solidFill>
          <a:ln w="18000">
            <a:noFill/>
          </a:ln>
        </p:spPr>
        <p:style>
          <a:lnRef idx="0"/>
          <a:fillRef idx="0"/>
          <a:effectRef idx="0"/>
          <a:fontRef idx="minor"/>
        </p:style>
      </p:sp>
      <p:sp>
        <p:nvSpPr>
          <p:cNvPr id="2" name=""/>
          <p:cNvSpPr/>
          <p:nvPr/>
        </p:nvSpPr>
        <p:spPr>
          <a:xfrm>
            <a:off x="900000" y="5130000"/>
            <a:ext cx="6480000" cy="405000"/>
          </a:xfrm>
          <a:prstGeom prst="rect">
            <a:avLst/>
          </a:prstGeom>
          <a:solidFill>
            <a:srgbClr val="b2b2b2"/>
          </a:solidFill>
          <a:ln w="0">
            <a:solidFill>
              <a:srgbClr val="808080"/>
            </a:solidFill>
          </a:ln>
        </p:spPr>
        <p:style>
          <a:lnRef idx="0"/>
          <a:fillRef idx="0"/>
          <a:effectRef idx="0"/>
          <a:fontRef idx="minor"/>
        </p:style>
      </p:sp>
      <p:sp>
        <p:nvSpPr>
          <p:cNvPr id="3" name=""/>
          <p:cNvSpPr/>
          <p:nvPr/>
        </p:nvSpPr>
        <p:spPr>
          <a:xfrm>
            <a:off x="180000" y="5129640"/>
            <a:ext cx="540000" cy="405000"/>
          </a:xfrm>
          <a:prstGeom prst="rect">
            <a:avLst/>
          </a:prstGeom>
          <a:noFill/>
          <a:ln w="72000">
            <a:noFill/>
          </a:ln>
        </p:spPr>
        <p:style>
          <a:lnRef idx="0"/>
          <a:fillRef idx="0"/>
          <a:effectRef idx="0"/>
          <a:fontRef idx="minor"/>
        </p:style>
      </p:sp>
      <p:sp>
        <p:nvSpPr>
          <p:cNvPr id="4"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Click to edit the title text format</a:t>
            </a:r>
            <a:endParaRPr b="1" lang="en-US" sz="2400" spc="-1" strike="noStrike">
              <a:solidFill>
                <a:srgbClr val="ffffff"/>
              </a:solidFill>
              <a:latin typeface="Source Sans Pro Black"/>
            </a:endParaRPr>
          </a:p>
        </p:txBody>
      </p:sp>
      <p:sp>
        <p:nvSpPr>
          <p:cNvPr id="5" name="PlaceHolder 2"/>
          <p:cNvSpPr>
            <a:spLocks noGrp="1"/>
          </p:cNvSpPr>
          <p:nvPr>
            <p:ph type="body"/>
          </p:nvPr>
        </p:nvSpPr>
        <p:spPr>
          <a:xfrm>
            <a:off x="360000" y="1350000"/>
            <a:ext cx="9180000" cy="3510000"/>
          </a:xfrm>
          <a:prstGeom prst="rect">
            <a:avLst/>
          </a:prstGeom>
          <a:noFill/>
          <a:ln w="0">
            <a:noFill/>
          </a:ln>
        </p:spPr>
        <p:txBody>
          <a:bodyPr lIns="0" rIns="0" tIns="0" bIns="0" anchor="t">
            <a:normAutofit/>
          </a:bodyPr>
          <a:p>
            <a:pPr>
              <a:spcAft>
                <a:spcPts val="850"/>
              </a:spcAft>
            </a:pPr>
            <a:r>
              <a:rPr b="1" lang="en-US" sz="1950" spc="-1" strike="noStrike">
                <a:solidFill>
                  <a:srgbClr val="1c1c1c"/>
                </a:solidFill>
                <a:latin typeface="Source Sans Pro Semibold"/>
              </a:rPr>
              <a:t>Click to edit the outline text format</a:t>
            </a:r>
            <a:endParaRPr b="1" lang="en-US" sz="1950" spc="-1" strike="noStrike">
              <a:solidFill>
                <a:srgbClr val="1c1c1c"/>
              </a:solidFill>
              <a:latin typeface="Source Sans Pro Semibold"/>
            </a:endParaRPr>
          </a:p>
          <a:p>
            <a:pPr lvl="1" marL="288000">
              <a:spcAft>
                <a:spcPts val="845"/>
              </a:spcAft>
            </a:pPr>
            <a:r>
              <a:rPr b="0" lang="en-US" sz="1650" spc="-1" strike="noStrike">
                <a:solidFill>
                  <a:srgbClr val="1c1c1c"/>
                </a:solidFill>
                <a:latin typeface="Source Sans Pro Light"/>
              </a:rPr>
              <a:t>Second Outline Level</a:t>
            </a:r>
            <a:endParaRPr b="0" lang="en-US" sz="1650" spc="-1" strike="noStrike">
              <a:solidFill>
                <a:srgbClr val="1c1c1c"/>
              </a:solidFill>
              <a:latin typeface="Source Sans Pro Light"/>
            </a:endParaRPr>
          </a:p>
          <a:p>
            <a:pPr lvl="2" marL="576000">
              <a:spcAft>
                <a:spcPts val="632"/>
              </a:spcAft>
            </a:pPr>
            <a:r>
              <a:rPr b="0" lang="en-US" sz="1350" spc="-1" strike="noStrike">
                <a:solidFill>
                  <a:srgbClr val="1c1c1c"/>
                </a:solidFill>
                <a:latin typeface="Source Sans Pro Light"/>
              </a:rPr>
              <a:t>Third Outline Level</a:t>
            </a:r>
            <a:endParaRPr b="0" lang="en-US" sz="1350" spc="-1" strike="noStrike">
              <a:solidFill>
                <a:srgbClr val="1c1c1c"/>
              </a:solidFill>
              <a:latin typeface="Source Sans Pro Light"/>
            </a:endParaRPr>
          </a:p>
          <a:p>
            <a:pPr lvl="3" marL="864000">
              <a:spcAft>
                <a:spcPts val="425"/>
              </a:spcAft>
            </a:pPr>
            <a:r>
              <a:rPr b="0" lang="en-US" sz="1200" spc="-1" strike="noStrike">
                <a:solidFill>
                  <a:srgbClr val="1c1c1c"/>
                </a:solidFill>
                <a:latin typeface="Source Sans Pro Light"/>
              </a:rPr>
              <a:t>Fourth Outline Level</a:t>
            </a:r>
            <a:endParaRPr b="0" lang="en-US" sz="1200" spc="-1" strike="noStrike">
              <a:solidFill>
                <a:srgbClr val="1c1c1c"/>
              </a:solidFill>
              <a:latin typeface="Source Sans Pro Light"/>
            </a:endParaRPr>
          </a:p>
          <a:p>
            <a:pPr lvl="4" marL="1152000">
              <a:spcAft>
                <a:spcPts val="213"/>
              </a:spcAft>
            </a:pPr>
            <a:r>
              <a:rPr b="0" lang="en-US" sz="1200" spc="-1" strike="noStrike">
                <a:solidFill>
                  <a:srgbClr val="1c1c1c"/>
                </a:solidFill>
                <a:latin typeface="Source Sans Pro Light"/>
              </a:rPr>
              <a:t>Fifth Outline Level</a:t>
            </a:r>
            <a:endParaRPr b="0" lang="en-US" sz="1200" spc="-1" strike="noStrike">
              <a:solidFill>
                <a:srgbClr val="1c1c1c"/>
              </a:solidFill>
              <a:latin typeface="Source Sans Pro Light"/>
            </a:endParaRPr>
          </a:p>
          <a:p>
            <a:pPr lvl="5" marL="1440000">
              <a:spcAft>
                <a:spcPts val="213"/>
              </a:spcAft>
            </a:pPr>
            <a:r>
              <a:rPr b="0" lang="en-US" sz="1200" spc="-1" strike="noStrike">
                <a:solidFill>
                  <a:srgbClr val="1c1c1c"/>
                </a:solidFill>
                <a:latin typeface="Source Sans Pro Light"/>
              </a:rPr>
              <a:t>Sixth Outline Level</a:t>
            </a:r>
            <a:endParaRPr b="0" lang="en-US" sz="1200" spc="-1" strike="noStrike">
              <a:solidFill>
                <a:srgbClr val="1c1c1c"/>
              </a:solidFill>
              <a:latin typeface="Source Sans Pro Light"/>
            </a:endParaRPr>
          </a:p>
          <a:p>
            <a:pPr lvl="6" marL="1728000">
              <a:spcAft>
                <a:spcPts val="213"/>
              </a:spcAft>
            </a:pPr>
            <a:r>
              <a:rPr b="0" lang="en-US" sz="1200" spc="-1" strike="noStrike">
                <a:solidFill>
                  <a:srgbClr val="1c1c1c"/>
                </a:solidFill>
                <a:latin typeface="Source Sans Pro Light"/>
              </a:rPr>
              <a:t>Seventh Outline Level</a:t>
            </a:r>
            <a:endParaRPr b="0" lang="en-US" sz="1200" spc="-1" strike="noStrike">
              <a:solidFill>
                <a:srgbClr val="1c1c1c"/>
              </a:solidFill>
              <a:latin typeface="Source Sans Pro Light"/>
            </a:endParaRPr>
          </a:p>
        </p:txBody>
      </p:sp>
      <p:sp>
        <p:nvSpPr>
          <p:cNvPr id="6" name=""/>
          <p:cNvSpPr/>
          <p:nvPr/>
        </p:nvSpPr>
        <p:spPr>
          <a:xfrm>
            <a:off x="180000" y="5129640"/>
            <a:ext cx="540000" cy="405000"/>
          </a:xfrm>
          <a:prstGeom prst="rect">
            <a:avLst/>
          </a:prstGeom>
          <a:solidFill>
            <a:srgbClr val="c9211e"/>
          </a:solidFill>
          <a:ln w="18000">
            <a:noFill/>
          </a:ln>
        </p:spPr>
        <p:style>
          <a:lnRef idx="0"/>
          <a:fillRef idx="0"/>
          <a:effectRef idx="0"/>
          <a:fontRef idx="minor"/>
        </p:style>
      </p:sp>
      <p:sp>
        <p:nvSpPr>
          <p:cNvPr id="7" name="PlaceHolder 3"/>
          <p:cNvSpPr>
            <a:spLocks noGrp="1"/>
          </p:cNvSpPr>
          <p:nvPr>
            <p:ph type="sldNum"/>
          </p:nvPr>
        </p:nvSpPr>
        <p:spPr>
          <a:xfrm>
            <a:off x="-180000" y="5130000"/>
            <a:ext cx="1260000" cy="405000"/>
          </a:xfrm>
          <a:prstGeom prst="rect">
            <a:avLst/>
          </a:prstGeom>
          <a:noFill/>
          <a:ln w="72000">
            <a:noFill/>
          </a:ln>
        </p:spPr>
        <p:txBody>
          <a:bodyPr lIns="0" rIns="0" tIns="0" bIns="0" anchor="ctr">
            <a:noAutofit/>
          </a:bodyPr>
          <a:p>
            <a:pPr algn="ctr">
              <a:buNone/>
            </a:pPr>
            <a:fld id="{87943FCF-0F59-419F-8F9B-1167C12BAC7D}" type="slidenum">
              <a:rPr b="1" lang="en-US" sz="1800" spc="-1" strike="noStrike">
                <a:solidFill>
                  <a:srgbClr val="ffffff"/>
                </a:solidFill>
                <a:latin typeface="Source Sans Pro Black"/>
              </a:rPr>
              <a:t>&lt;number&gt;</a:t>
            </a:fld>
            <a:endParaRPr b="1" lang="en-US" sz="1800" spc="-1" strike="noStrike">
              <a:solidFill>
                <a:srgbClr val="ffffff"/>
              </a:solidFill>
              <a:latin typeface="Source Sans Pro Black"/>
            </a:endParaRPr>
          </a:p>
        </p:txBody>
      </p:sp>
      <p:sp>
        <p:nvSpPr>
          <p:cNvPr id="8" name="PlaceHolder 4"/>
          <p:cNvSpPr>
            <a:spLocks noGrp="1"/>
          </p:cNvSpPr>
          <p:nvPr>
            <p:ph type="ftr"/>
          </p:nvPr>
        </p:nvSpPr>
        <p:spPr>
          <a:xfrm>
            <a:off x="900000" y="5130000"/>
            <a:ext cx="6480000" cy="405000"/>
          </a:xfrm>
          <a:prstGeom prst="rect">
            <a:avLst/>
          </a:prstGeom>
          <a:noFill/>
          <a:ln w="72000">
            <a:noFill/>
          </a:ln>
        </p:spPr>
        <p:txBody>
          <a:bodyPr lIns="0" rIns="0" tIns="0" bIns="0" anchor="ctr">
            <a:noAutofit/>
          </a:bodyPr>
          <a:p>
            <a:pPr algn="ctr">
              <a:buNone/>
            </a:pPr>
            <a:r>
              <a:rPr b="1" lang="en-US" sz="1800" spc="-1" strike="noStrike">
                <a:solidFill>
                  <a:srgbClr val="ffffff"/>
                </a:solidFill>
                <a:latin typeface="Source Sans Pro Black"/>
              </a:rPr>
              <a:t>&lt;footer&gt;</a:t>
            </a:r>
            <a:endParaRPr b="1" lang="en-US" sz="1800" spc="-1" strike="noStrike">
              <a:solidFill>
                <a:srgbClr val="ffffff"/>
              </a:solidFill>
              <a:latin typeface="Source Sans Pro Black"/>
            </a:endParaRPr>
          </a:p>
        </p:txBody>
      </p:sp>
      <p:sp>
        <p:nvSpPr>
          <p:cNvPr id="9" name="PlaceHolder 5"/>
          <p:cNvSpPr>
            <a:spLocks noGrp="1"/>
          </p:cNvSpPr>
          <p:nvPr>
            <p:ph type="dt"/>
          </p:nvPr>
        </p:nvSpPr>
        <p:spPr>
          <a:xfrm>
            <a:off x="7560000" y="5130000"/>
            <a:ext cx="2340000" cy="391320"/>
          </a:xfrm>
          <a:prstGeom prst="rect">
            <a:avLst/>
          </a:prstGeom>
          <a:noFill/>
          <a:ln w="72000">
            <a:noFill/>
          </a:ln>
        </p:spPr>
        <p:txBody>
          <a:bodyPr lIns="0" rIns="0" tIns="0" bIns="0" anchor="ctr">
            <a:noAutofit/>
          </a:bodyPr>
          <a:p>
            <a:pPr algn="r">
              <a:buNone/>
            </a:pPr>
            <a:r>
              <a:rPr b="1" lang="en-US" sz="1800" spc="-1" strike="noStrike">
                <a:solidFill>
                  <a:srgbClr val="ffffff"/>
                </a:solidFill>
                <a:latin typeface="Source Sans Pro Black"/>
              </a:rPr>
              <a:t>&lt;date/time&gt;</a:t>
            </a:r>
            <a:endParaRPr b="1" lang="en-US"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
          <p:cNvSpPr/>
          <p:nvPr/>
        </p:nvSpPr>
        <p:spPr>
          <a:xfrm>
            <a:off x="0" y="1980000"/>
            <a:ext cx="9720000" cy="990000"/>
          </a:xfrm>
          <a:prstGeom prst="rect">
            <a:avLst/>
          </a:prstGeom>
          <a:solidFill>
            <a:srgbClr val="c9211e"/>
          </a:solidFill>
          <a:ln w="18000">
            <a:noFill/>
          </a:ln>
        </p:spPr>
        <p:style>
          <a:lnRef idx="0"/>
          <a:fillRef idx="0"/>
          <a:effectRef idx="0"/>
          <a:fontRef idx="minor"/>
        </p:style>
      </p:sp>
      <p:sp>
        <p:nvSpPr>
          <p:cNvPr id="47" name="PlaceHolder 1"/>
          <p:cNvSpPr>
            <a:spLocks noGrp="1"/>
          </p:cNvSpPr>
          <p:nvPr>
            <p:ph type="title"/>
          </p:nvPr>
        </p:nvSpPr>
        <p:spPr>
          <a:xfrm>
            <a:off x="360000" y="2160000"/>
            <a:ext cx="918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Click to edit the title text format</a:t>
            </a:r>
            <a:endParaRPr b="1" lang="en-US" sz="2400" spc="-1" strike="noStrike">
              <a:solidFill>
                <a:srgbClr val="ffffff"/>
              </a:solidFill>
              <a:latin typeface="Source Sans Pro Black"/>
            </a:endParaRPr>
          </a:p>
        </p:txBody>
      </p:sp>
      <p:sp>
        <p:nvSpPr>
          <p:cNvPr id="48" name="PlaceHolder 2"/>
          <p:cNvSpPr>
            <a:spLocks noGrp="1"/>
          </p:cNvSpPr>
          <p:nvPr>
            <p:ph type="body"/>
          </p:nvPr>
        </p:nvSpPr>
        <p:spPr>
          <a:xfrm>
            <a:off x="540000" y="3149640"/>
            <a:ext cx="9000000" cy="1890000"/>
          </a:xfrm>
          <a:prstGeom prst="rect">
            <a:avLst/>
          </a:prstGeom>
          <a:noFill/>
          <a:ln w="0">
            <a:noFill/>
          </a:ln>
        </p:spPr>
        <p:txBody>
          <a:bodyPr lIns="0" rIns="0" tIns="0" bIns="0" anchor="t">
            <a:normAutofit fontScale="87000"/>
          </a:bodyPr>
          <a:p>
            <a:pPr>
              <a:spcAft>
                <a:spcPts val="850"/>
              </a:spcAft>
            </a:pPr>
            <a:r>
              <a:rPr b="1" lang="en-US" sz="1950" spc="-1" strike="noStrike">
                <a:solidFill>
                  <a:srgbClr val="1c1c1c"/>
                </a:solidFill>
                <a:latin typeface="Source Sans Pro Semibold"/>
              </a:rPr>
              <a:t>Click to edit the outline text format</a:t>
            </a:r>
            <a:endParaRPr b="1" lang="en-US" sz="1950" spc="-1" strike="noStrike">
              <a:solidFill>
                <a:srgbClr val="1c1c1c"/>
              </a:solidFill>
              <a:latin typeface="Source Sans Pro Semibold"/>
            </a:endParaRPr>
          </a:p>
          <a:p>
            <a:pPr lvl="1" marL="288000">
              <a:spcAft>
                <a:spcPts val="845"/>
              </a:spcAft>
            </a:pPr>
            <a:r>
              <a:rPr b="0" lang="en-US" sz="1650" spc="-1" strike="noStrike">
                <a:solidFill>
                  <a:srgbClr val="1c1c1c"/>
                </a:solidFill>
                <a:latin typeface="Source Sans Pro Light"/>
              </a:rPr>
              <a:t>Second Outline Level</a:t>
            </a:r>
            <a:endParaRPr b="0" lang="en-US" sz="1650" spc="-1" strike="noStrike">
              <a:solidFill>
                <a:srgbClr val="1c1c1c"/>
              </a:solidFill>
              <a:latin typeface="Source Sans Pro Light"/>
            </a:endParaRPr>
          </a:p>
          <a:p>
            <a:pPr lvl="2" marL="576000">
              <a:spcAft>
                <a:spcPts val="632"/>
              </a:spcAft>
            </a:pPr>
            <a:r>
              <a:rPr b="0" lang="en-US" sz="1350" spc="-1" strike="noStrike">
                <a:solidFill>
                  <a:srgbClr val="1c1c1c"/>
                </a:solidFill>
                <a:latin typeface="Source Sans Pro Light"/>
              </a:rPr>
              <a:t>Third Outline Level</a:t>
            </a:r>
            <a:endParaRPr b="0" lang="en-US" sz="1350" spc="-1" strike="noStrike">
              <a:solidFill>
                <a:srgbClr val="1c1c1c"/>
              </a:solidFill>
              <a:latin typeface="Source Sans Pro Light"/>
            </a:endParaRPr>
          </a:p>
          <a:p>
            <a:pPr lvl="3" marL="864000">
              <a:spcAft>
                <a:spcPts val="425"/>
              </a:spcAft>
            </a:pPr>
            <a:r>
              <a:rPr b="0" lang="en-US" sz="1200" spc="-1" strike="noStrike">
                <a:solidFill>
                  <a:srgbClr val="1c1c1c"/>
                </a:solidFill>
                <a:latin typeface="Source Sans Pro Light"/>
              </a:rPr>
              <a:t>Fourth Outline Level</a:t>
            </a:r>
            <a:endParaRPr b="0" lang="en-US" sz="1200" spc="-1" strike="noStrike">
              <a:solidFill>
                <a:srgbClr val="1c1c1c"/>
              </a:solidFill>
              <a:latin typeface="Source Sans Pro Light"/>
            </a:endParaRPr>
          </a:p>
          <a:p>
            <a:pPr lvl="4" marL="1152000">
              <a:spcAft>
                <a:spcPts val="213"/>
              </a:spcAft>
            </a:pPr>
            <a:r>
              <a:rPr b="0" lang="en-US" sz="1200" spc="-1" strike="noStrike">
                <a:solidFill>
                  <a:srgbClr val="1c1c1c"/>
                </a:solidFill>
                <a:latin typeface="Source Sans Pro Light"/>
              </a:rPr>
              <a:t>Fifth Outline Level</a:t>
            </a:r>
            <a:endParaRPr b="0" lang="en-US" sz="1200" spc="-1" strike="noStrike">
              <a:solidFill>
                <a:srgbClr val="1c1c1c"/>
              </a:solidFill>
              <a:latin typeface="Source Sans Pro Light"/>
            </a:endParaRPr>
          </a:p>
          <a:p>
            <a:pPr lvl="5" marL="1440000">
              <a:spcAft>
                <a:spcPts val="213"/>
              </a:spcAft>
            </a:pPr>
            <a:r>
              <a:rPr b="0" lang="en-US" sz="1200" spc="-1" strike="noStrike">
                <a:solidFill>
                  <a:srgbClr val="1c1c1c"/>
                </a:solidFill>
                <a:latin typeface="Source Sans Pro Light"/>
              </a:rPr>
              <a:t>Sixth Outline Level</a:t>
            </a:r>
            <a:endParaRPr b="0" lang="en-US" sz="1200" spc="-1" strike="noStrike">
              <a:solidFill>
                <a:srgbClr val="1c1c1c"/>
              </a:solidFill>
              <a:latin typeface="Source Sans Pro Light"/>
            </a:endParaRPr>
          </a:p>
          <a:p>
            <a:pPr lvl="6" marL="1728000">
              <a:spcAft>
                <a:spcPts val="213"/>
              </a:spcAft>
            </a:pPr>
            <a:r>
              <a:rPr b="0" lang="en-US" sz="1200" spc="-1" strike="noStrike">
                <a:solidFill>
                  <a:srgbClr val="1c1c1c"/>
                </a:solidFill>
                <a:latin typeface="Source Sans Pro Light"/>
              </a:rPr>
              <a:t>Seventh Outline Level</a:t>
            </a:r>
            <a:endParaRPr b="0" lang="en-US" sz="1200" spc="-1" strike="noStrike">
              <a:solidFill>
                <a:srgbClr val="1c1c1c"/>
              </a:solidFill>
              <a:latin typeface="Source Sans Pro Light"/>
            </a:endParaRPr>
          </a:p>
        </p:txBody>
      </p:sp>
      <p:sp>
        <p:nvSpPr>
          <p:cNvPr id="49" name="PlaceHolder 3"/>
          <p:cNvSpPr>
            <a:spLocks noGrp="1"/>
          </p:cNvSpPr>
          <p:nvPr>
            <p:ph type="dt"/>
          </p:nvPr>
        </p:nvSpPr>
        <p:spPr>
          <a:xfrm>
            <a:off x="7560000" y="5130000"/>
            <a:ext cx="2340000" cy="405000"/>
          </a:xfrm>
          <a:prstGeom prst="rect">
            <a:avLst/>
          </a:prstGeom>
          <a:noFill/>
          <a:ln w="72000">
            <a:noFill/>
          </a:ln>
        </p:spPr>
        <p:txBody>
          <a:bodyPr lIns="0" rIns="0" tIns="0" bIns="0" anchor="ctr">
            <a:noAutofit/>
          </a:bodyPr>
          <a:p>
            <a:r>
              <a:rPr b="1" lang="en-US" sz="1800" spc="-1" strike="noStrike">
                <a:solidFill>
                  <a:srgbClr val="c9211e"/>
                </a:solidFill>
                <a:latin typeface="Source Sans Pro Black"/>
              </a:rPr>
              <a:t>&lt;date/time&gt;</a:t>
            </a:r>
            <a:endParaRPr b="1" lang="en-US" sz="1800" spc="-1" strike="noStrike">
              <a:solidFill>
                <a:srgbClr val="c9211e"/>
              </a:solidFill>
              <a:latin typeface="Source Sans Pro Black"/>
            </a:endParaRPr>
          </a:p>
        </p:txBody>
      </p:sp>
      <p:sp>
        <p:nvSpPr>
          <p:cNvPr id="50" name="PlaceHolder 4"/>
          <p:cNvSpPr>
            <a:spLocks noGrp="1"/>
          </p:cNvSpPr>
          <p:nvPr>
            <p:ph type="ftr"/>
          </p:nvPr>
        </p:nvSpPr>
        <p:spPr>
          <a:xfrm>
            <a:off x="1080000" y="5130000"/>
            <a:ext cx="3240000" cy="405000"/>
          </a:xfrm>
          <a:prstGeom prst="rect">
            <a:avLst/>
          </a:prstGeom>
          <a:noFill/>
          <a:ln w="72000">
            <a:noFill/>
          </a:ln>
        </p:spPr>
        <p:txBody>
          <a:bodyPr lIns="0" rIns="0" tIns="0" bIns="0" anchor="ctr">
            <a:noAutofit/>
          </a:bodyPr>
          <a:p>
            <a:pPr algn="ctr">
              <a:buNone/>
            </a:pPr>
            <a:r>
              <a:rPr b="1" lang="en-US" sz="1800" spc="-1" strike="noStrike">
                <a:solidFill>
                  <a:srgbClr val="c9211e"/>
                </a:solidFill>
                <a:latin typeface="Source Sans Pro Black"/>
              </a:rPr>
              <a:t>&lt;footer&gt;</a:t>
            </a:r>
            <a:endParaRPr b="1" lang="en-US" sz="1800" spc="-1" strike="noStrike">
              <a:solidFill>
                <a:srgbClr val="c9211e"/>
              </a:solidFill>
              <a:latin typeface="Source Sans Pro Black"/>
            </a:endParaRPr>
          </a:p>
        </p:txBody>
      </p:sp>
      <p:sp>
        <p:nvSpPr>
          <p:cNvPr id="51" name="PlaceHolder 5"/>
          <p:cNvSpPr>
            <a:spLocks noGrp="1"/>
          </p:cNvSpPr>
          <p:nvPr>
            <p:ph type="sldNum"/>
          </p:nvPr>
        </p:nvSpPr>
        <p:spPr>
          <a:xfrm>
            <a:off x="180000" y="5130000"/>
            <a:ext cx="540000" cy="405000"/>
          </a:xfrm>
          <a:prstGeom prst="rect">
            <a:avLst/>
          </a:prstGeom>
          <a:noFill/>
          <a:ln w="72000">
            <a:noFill/>
          </a:ln>
        </p:spPr>
        <p:txBody>
          <a:bodyPr lIns="0" rIns="0" tIns="0" bIns="0" anchor="t">
            <a:noAutofit/>
          </a:bodyPr>
          <a:p>
            <a:pPr algn="r">
              <a:buNone/>
            </a:pPr>
            <a:fld id="{8A79345C-35EC-4BA1-86D8-FD1362A27A80}" type="slidenum">
              <a:rPr b="1" lang="en-US" sz="1800" spc="-1" strike="noStrike">
                <a:solidFill>
                  <a:srgbClr val="c9211e"/>
                </a:solidFill>
                <a:latin typeface="Source Sans Pro Black"/>
              </a:rPr>
              <a:t>&lt;number&gt;</a:t>
            </a:fld>
            <a:endParaRPr b="1" lang="en-US" sz="1800" spc="-1" strike="noStrike">
              <a:solidFill>
                <a:srgbClr val="c9211e"/>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hyperlink" Target="https://cs.uwaterloo.ca/~m2nagapp/courses/CS446/1195/Arch_Design_Activity/Proxy.pdf" TargetMode="External"/><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 y="2160000"/>
            <a:ext cx="918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Proxy (Surrogate) Desing Pattern</a:t>
            </a:r>
            <a:endParaRPr b="1" lang="en-US" sz="2400" spc="-1" strike="noStrike">
              <a:solidFill>
                <a:srgbClr val="ffffff"/>
              </a:solidFill>
              <a:latin typeface="Source Sans Pro Black"/>
            </a:endParaRPr>
          </a:p>
        </p:txBody>
      </p:sp>
      <p:sp>
        <p:nvSpPr>
          <p:cNvPr id="89" name="PlaceHolder 2"/>
          <p:cNvSpPr>
            <a:spLocks noGrp="1"/>
          </p:cNvSpPr>
          <p:nvPr>
            <p:ph type="subTitle"/>
          </p:nvPr>
        </p:nvSpPr>
        <p:spPr>
          <a:xfrm>
            <a:off x="540000" y="3149640"/>
            <a:ext cx="9000000" cy="1890000"/>
          </a:xfrm>
          <a:prstGeom prst="rect">
            <a:avLst/>
          </a:prstGeom>
          <a:noFill/>
          <a:ln w="0">
            <a:noFill/>
          </a:ln>
        </p:spPr>
        <p:txBody>
          <a:bodyPr lIns="0" rIns="0" tIns="0" bIns="0" anchor="t">
            <a:noAutofit/>
          </a:bodyPr>
          <a:p>
            <a:r>
              <a:rPr b="0" lang="en-US" sz="1650" spc="-1" strike="noStrike">
                <a:solidFill>
                  <a:srgbClr val="1c1c1c"/>
                </a:solidFill>
                <a:latin typeface="Source Sans Pro Light"/>
              </a:rPr>
              <a:t>Explanation, structure and examples.</a:t>
            </a:r>
            <a:endParaRPr b="0" lang="en-US" sz="1650" spc="-1" strike="noStrike">
              <a:solidFill>
                <a:srgbClr val="1c1c1c"/>
              </a:solidFill>
              <a:latin typeface="Source Sans Pro Light"/>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Types of Proxies</a:t>
            </a:r>
            <a:endParaRPr b="1" lang="en-US" sz="2400" spc="-1" strike="noStrike">
              <a:solidFill>
                <a:srgbClr val="ffffff"/>
              </a:solidFill>
              <a:latin typeface="Source Sans Pro Black"/>
            </a:endParaRPr>
          </a:p>
        </p:txBody>
      </p:sp>
      <p:sp>
        <p:nvSpPr>
          <p:cNvPr id="111" name="PlaceHolder 2"/>
          <p:cNvSpPr>
            <a:spLocks noGrp="1"/>
          </p:cNvSpPr>
          <p:nvPr>
            <p:ph/>
          </p:nvPr>
        </p:nvSpPr>
        <p:spPr>
          <a:xfrm>
            <a:off x="360000" y="1350000"/>
            <a:ext cx="9180000" cy="3510000"/>
          </a:xfrm>
          <a:prstGeom prst="rect">
            <a:avLst/>
          </a:prstGeom>
          <a:noFill/>
          <a:ln w="0">
            <a:noFill/>
          </a:ln>
        </p:spPr>
        <p:txBody>
          <a:bodyPr lIns="0" rIns="0" tIns="0" bIns="0" anchor="t">
            <a:normAutofit/>
          </a:bodyPr>
          <a:p>
            <a:pPr>
              <a:spcAft>
                <a:spcPts val="850"/>
              </a:spcAft>
            </a:pPr>
            <a:r>
              <a:rPr b="1" lang="en-US" sz="1600" spc="-1" strike="noStrike">
                <a:solidFill>
                  <a:srgbClr val="1c1c1c"/>
                </a:solidFill>
                <a:latin typeface="Source Sans Pro Semibold"/>
                <a:ea typeface="Source Sans Pro Semibold"/>
              </a:rPr>
              <a:t>·  Remote Proxy :  Its main purpose is to provide a local representative for an object in a different address space abroad. If it’s implemented accordingly, even can hide the fact that object resides in a different space. Remote code execution can be also used to communicate with the real object. The logic and interface of it will be encapsulated and client application need not to worry about it.</a:t>
            </a:r>
            <a:endParaRPr b="1" lang="en-US" sz="1600" spc="-1" strike="noStrike">
              <a:solidFill>
                <a:srgbClr val="1c1c1c"/>
              </a:solidFill>
              <a:latin typeface="Source Sans Pro Semibold"/>
            </a:endParaRPr>
          </a:p>
        </p:txBody>
      </p:sp>
      <p:pic>
        <p:nvPicPr>
          <p:cNvPr id="112" name="" descr=""/>
          <p:cNvPicPr/>
          <p:nvPr/>
        </p:nvPicPr>
        <p:blipFill>
          <a:blip r:embed="rId1"/>
          <a:stretch/>
        </p:blipFill>
        <p:spPr>
          <a:xfrm>
            <a:off x="3429000" y="2514600"/>
            <a:ext cx="3503880" cy="2575080"/>
          </a:xfrm>
          <a:prstGeom prst="rect">
            <a:avLst/>
          </a:prstGeom>
          <a:ln w="180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Types of Proxies</a:t>
            </a:r>
            <a:endParaRPr b="1" lang="en-US" sz="2400" spc="-1" strike="noStrike">
              <a:solidFill>
                <a:srgbClr val="ffffff"/>
              </a:solidFill>
              <a:latin typeface="Source Sans Pro Black"/>
            </a:endParaRPr>
          </a:p>
        </p:txBody>
      </p:sp>
      <p:sp>
        <p:nvSpPr>
          <p:cNvPr id="114" name="PlaceHolder 2"/>
          <p:cNvSpPr>
            <a:spLocks noGrp="1"/>
          </p:cNvSpPr>
          <p:nvPr>
            <p:ph/>
          </p:nvPr>
        </p:nvSpPr>
        <p:spPr>
          <a:xfrm>
            <a:off x="360000" y="1350000"/>
            <a:ext cx="9180000" cy="3510000"/>
          </a:xfrm>
          <a:prstGeom prst="rect">
            <a:avLst/>
          </a:prstGeom>
          <a:noFill/>
          <a:ln w="0">
            <a:noFill/>
          </a:ln>
        </p:spPr>
        <p:txBody>
          <a:bodyPr lIns="0" rIns="0" tIns="0" bIns="0" anchor="t">
            <a:normAutofit/>
          </a:bodyPr>
          <a:p>
            <a:pPr>
              <a:spcAft>
                <a:spcPts val="850"/>
              </a:spcAft>
            </a:pPr>
            <a:r>
              <a:rPr b="1" lang="en-US" sz="1600" spc="-1" strike="noStrike">
                <a:solidFill>
                  <a:srgbClr val="1c1c1c"/>
                </a:solidFill>
                <a:latin typeface="Source Sans Pro Semibold"/>
                <a:ea typeface="Source Sans Pro Semibold"/>
              </a:rPr>
              <a:t>·  Virtual Proxy :  Generally, used for creating an optimized delegate of space or time-consuming objects on demand. The example provided before on lazy loading of images is an example of such a proxy. Virtual Proxy often defers the creation of the big “expensive to create” object until it is needed. It also acts as a surrogate by handling requests for the real object before and while it is being created, after creation is done, the proxy delegates requests directly to the real object.</a:t>
            </a:r>
            <a:endParaRPr b="1" lang="en-US" sz="1600" spc="-1" strike="noStrike">
              <a:solidFill>
                <a:srgbClr val="1c1c1c"/>
              </a:solidFill>
              <a:latin typeface="Source Sans Pro Semibold"/>
            </a:endParaRPr>
          </a:p>
        </p:txBody>
      </p:sp>
      <p:pic>
        <p:nvPicPr>
          <p:cNvPr id="115" name="" descr=""/>
          <p:cNvPicPr/>
          <p:nvPr/>
        </p:nvPicPr>
        <p:blipFill>
          <a:blip r:embed="rId1"/>
          <a:srcRect l="0" t="19994" r="0" b="0"/>
          <a:stretch/>
        </p:blipFill>
        <p:spPr>
          <a:xfrm>
            <a:off x="2514600" y="2802600"/>
            <a:ext cx="4674960" cy="2057400"/>
          </a:xfrm>
          <a:prstGeom prst="rect">
            <a:avLst/>
          </a:prstGeom>
          <a:ln w="1800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Participants - Vocabulary</a:t>
            </a:r>
            <a:endParaRPr b="1" lang="en-US" sz="2400" spc="-1" strike="noStrike">
              <a:solidFill>
                <a:srgbClr val="ffffff"/>
              </a:solidFill>
              <a:latin typeface="Source Sans Pro Black"/>
            </a:endParaRPr>
          </a:p>
        </p:txBody>
      </p:sp>
      <p:sp>
        <p:nvSpPr>
          <p:cNvPr id="117" name="PlaceHolder 2"/>
          <p:cNvSpPr>
            <a:spLocks noGrp="1"/>
          </p:cNvSpPr>
          <p:nvPr>
            <p:ph/>
          </p:nvPr>
        </p:nvSpPr>
        <p:spPr>
          <a:xfrm>
            <a:off x="360000" y="1350000"/>
            <a:ext cx="9180000" cy="3510000"/>
          </a:xfrm>
          <a:prstGeom prst="rect">
            <a:avLst/>
          </a:prstGeom>
          <a:noFill/>
          <a:ln w="0">
            <a:noFill/>
          </a:ln>
        </p:spPr>
        <p:txBody>
          <a:bodyPr lIns="0" rIns="0" tIns="0" bIns="0" anchor="t">
            <a:normAutofit/>
          </a:bodyPr>
          <a:p>
            <a:pPr>
              <a:spcAft>
                <a:spcPts val="850"/>
              </a:spcAft>
            </a:pPr>
            <a:r>
              <a:rPr b="1" lang="en-US" sz="1600" spc="-1" strike="noStrike">
                <a:solidFill>
                  <a:srgbClr val="1c1c1c"/>
                </a:solidFill>
                <a:latin typeface="Source Sans Pro Semibold"/>
                <a:ea typeface="Source Sans Pro Semibold"/>
              </a:rPr>
              <a:t>· Real Subject : Defines the real object that the proxy represents.</a:t>
            </a:r>
            <a:endParaRPr b="1" lang="en-US" sz="1600" spc="-1" strike="noStrike">
              <a:solidFill>
                <a:srgbClr val="1c1c1c"/>
              </a:solidFill>
              <a:latin typeface="Source Sans Pro Semibold"/>
            </a:endParaRPr>
          </a:p>
          <a:p>
            <a:pPr>
              <a:spcAft>
                <a:spcPts val="850"/>
              </a:spcAft>
            </a:pPr>
            <a:r>
              <a:rPr b="1" lang="en-US" sz="1600" spc="-1" strike="noStrike">
                <a:solidFill>
                  <a:srgbClr val="1c1c1c"/>
                </a:solidFill>
                <a:latin typeface="Source Sans Pro Semibold"/>
                <a:ea typeface="Source Sans Pro Semibold"/>
              </a:rPr>
              <a:t>· Proxy : Design pattern, wraps and encapsulates the access to the resource. Has different responsibilities according to their kind mentioned before. But in general maintans a reference to provide proxy access to the Real Subject, provides an interface, controls the access.</a:t>
            </a:r>
            <a:endParaRPr b="1" lang="en-US" sz="1600" spc="-1" strike="noStrike">
              <a:solidFill>
                <a:srgbClr val="1c1c1c"/>
              </a:solidFill>
              <a:latin typeface="Source Sans Pro Semibold"/>
            </a:endParaRPr>
          </a:p>
          <a:p>
            <a:pPr>
              <a:spcAft>
                <a:spcPts val="850"/>
              </a:spcAft>
            </a:pPr>
            <a:r>
              <a:rPr b="1" lang="en-US" sz="1600" spc="-1" strike="noStrike">
                <a:solidFill>
                  <a:srgbClr val="1c1c1c"/>
                </a:solidFill>
                <a:latin typeface="Source Sans Pro Semibold"/>
                <a:ea typeface="Source Sans Pro Semibold"/>
              </a:rPr>
              <a:t>· Client : Component that requests data or action to be performed.</a:t>
            </a:r>
            <a:endParaRPr b="1" lang="en-US" sz="1600" spc="-1" strike="noStrike">
              <a:solidFill>
                <a:srgbClr val="1c1c1c"/>
              </a:solidFill>
              <a:latin typeface="Source Sans Pro Semibold"/>
            </a:endParaRPr>
          </a:p>
          <a:p>
            <a:pPr>
              <a:spcAft>
                <a:spcPts val="850"/>
              </a:spcAft>
            </a:pPr>
            <a:r>
              <a:rPr b="1" lang="en-US" sz="1600" spc="-1" strike="noStrike">
                <a:solidFill>
                  <a:srgbClr val="1c1c1c"/>
                </a:solidFill>
                <a:latin typeface="Source Sans Pro Semibold"/>
                <a:ea typeface="Source Sans Pro Semibold"/>
              </a:rPr>
              <a:t>· Request : A function call made by the client, expecting a form of action/response.</a:t>
            </a:r>
            <a:endParaRPr b="1" lang="en-US" sz="1600" spc="-1" strike="noStrike">
              <a:solidFill>
                <a:srgbClr val="1c1c1c"/>
              </a:solidFill>
              <a:latin typeface="Source Sans Pro Semibold"/>
            </a:endParaRPr>
          </a:p>
          <a:p>
            <a:pPr>
              <a:spcAft>
                <a:spcPts val="850"/>
              </a:spcAft>
            </a:pPr>
            <a:r>
              <a:rPr b="1" lang="en-US" sz="1600" spc="-1" strike="noStrike">
                <a:solidFill>
                  <a:srgbClr val="1c1c1c"/>
                </a:solidFill>
                <a:latin typeface="Source Sans Pro Semibold"/>
                <a:ea typeface="Source Sans Pro Semibold"/>
              </a:rPr>
              <a:t>· Subject (Interface) : Relays or handles the requests, defines a common interface for Real Subject and Proxy so that a Proxy can be used anywhere a Real Subject is expected.</a:t>
            </a:r>
            <a:endParaRPr b="1" lang="en-US" sz="1600" spc="-1" strike="noStrike">
              <a:solidFill>
                <a:srgbClr val="1c1c1c"/>
              </a:solidFill>
              <a:latin typeface="Source Sans Pro Semibold"/>
            </a:endParaRPr>
          </a:p>
          <a:p>
            <a:pPr>
              <a:spcAft>
                <a:spcPts val="850"/>
              </a:spcAft>
            </a:pPr>
            <a:r>
              <a:rPr b="1" lang="en-US" sz="1600" spc="-1" strike="noStrike">
                <a:solidFill>
                  <a:srgbClr val="1c1c1c"/>
                </a:solidFill>
                <a:latin typeface="Source Sans Pro Semibold"/>
                <a:ea typeface="Source Sans Pro Semibold"/>
              </a:rPr>
              <a:t> </a:t>
            </a:r>
            <a:endParaRPr b="1" lang="en-US" sz="1600" spc="-1" strike="noStrike">
              <a:solidFill>
                <a:srgbClr val="1c1c1c"/>
              </a:solidFill>
              <a:latin typeface="Source Sans Pro Semibold"/>
            </a:endParaRPr>
          </a:p>
          <a:p>
            <a:pPr>
              <a:spcAft>
                <a:spcPts val="850"/>
              </a:spcAft>
            </a:pPr>
            <a:r>
              <a:rPr b="1" lang="en-US" sz="1600" spc="-1" strike="noStrike">
                <a:solidFill>
                  <a:srgbClr val="1c1c1c"/>
                </a:solidFill>
                <a:latin typeface="Source Sans Pro Semibold"/>
                <a:ea typeface="Source Sans Pro Semibold"/>
              </a:rPr>
              <a:t> </a:t>
            </a:r>
            <a:endParaRPr b="1" lang="en-US" sz="16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General Structure and Runtime Behaviour</a:t>
            </a:r>
            <a:endParaRPr b="1" lang="en-US" sz="2400" spc="-1" strike="noStrike">
              <a:solidFill>
                <a:srgbClr val="ffffff"/>
              </a:solidFill>
              <a:latin typeface="Source Sans Pro Black"/>
            </a:endParaRPr>
          </a:p>
        </p:txBody>
      </p:sp>
      <p:sp>
        <p:nvSpPr>
          <p:cNvPr id="119" name="PlaceHolder 2"/>
          <p:cNvSpPr>
            <a:spLocks noGrp="1"/>
          </p:cNvSpPr>
          <p:nvPr>
            <p:ph/>
          </p:nvPr>
        </p:nvSpPr>
        <p:spPr>
          <a:xfrm>
            <a:off x="360000" y="1350000"/>
            <a:ext cx="9180000" cy="3510000"/>
          </a:xfrm>
          <a:prstGeom prst="rect">
            <a:avLst/>
          </a:prstGeom>
          <a:noFill/>
          <a:ln w="0">
            <a:noFill/>
          </a:ln>
        </p:spPr>
        <p:txBody>
          <a:bodyPr lIns="0" rIns="0" tIns="0" bIns="0" anchor="t">
            <a:normAutofit/>
          </a:bodyPr>
          <a:p>
            <a:pPr>
              <a:spcAft>
                <a:spcPts val="850"/>
              </a:spcAft>
            </a:pPr>
            <a:r>
              <a:rPr b="1" lang="en-US" sz="1950" spc="-1" strike="noStrike">
                <a:solidFill>
                  <a:srgbClr val="1c1c1c"/>
                </a:solidFill>
                <a:latin typeface="Source Sans Pro Semibold"/>
              </a:rPr>
              <a:t>Class Diagram : </a:t>
            </a:r>
            <a:br/>
            <a:r>
              <a:rPr b="1" lang="en-US" sz="1950" spc="-1" strike="noStrike">
                <a:solidFill>
                  <a:srgbClr val="1c1c1c"/>
                </a:solidFill>
                <a:latin typeface="Source Sans Pro Semibold"/>
              </a:rPr>
              <a:t> </a:t>
            </a:r>
            <a:endParaRPr b="1" lang="en-US" sz="1950" spc="-1" strike="noStrike">
              <a:solidFill>
                <a:srgbClr val="1c1c1c"/>
              </a:solidFill>
              <a:latin typeface="Source Sans Pro Semibold"/>
            </a:endParaRPr>
          </a:p>
        </p:txBody>
      </p:sp>
      <p:pic>
        <p:nvPicPr>
          <p:cNvPr id="120" name="" descr=""/>
          <p:cNvPicPr/>
          <p:nvPr/>
        </p:nvPicPr>
        <p:blipFill>
          <a:blip r:embed="rId1"/>
          <a:stretch/>
        </p:blipFill>
        <p:spPr>
          <a:xfrm>
            <a:off x="2286000" y="2286000"/>
            <a:ext cx="5428080" cy="2218680"/>
          </a:xfrm>
          <a:prstGeom prst="rect">
            <a:avLst/>
          </a:prstGeom>
          <a:ln w="1800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General Structure and Runtime Behaviour</a:t>
            </a:r>
            <a:endParaRPr b="1" lang="en-US" sz="2400" spc="-1" strike="noStrike">
              <a:solidFill>
                <a:srgbClr val="ffffff"/>
              </a:solidFill>
              <a:latin typeface="Source Sans Pro Black"/>
            </a:endParaRPr>
          </a:p>
        </p:txBody>
      </p:sp>
      <p:sp>
        <p:nvSpPr>
          <p:cNvPr id="122" name="PlaceHolder 2"/>
          <p:cNvSpPr>
            <a:spLocks noGrp="1"/>
          </p:cNvSpPr>
          <p:nvPr>
            <p:ph/>
          </p:nvPr>
        </p:nvSpPr>
        <p:spPr>
          <a:xfrm>
            <a:off x="360000" y="1350000"/>
            <a:ext cx="9180000" cy="3510000"/>
          </a:xfrm>
          <a:prstGeom prst="rect">
            <a:avLst/>
          </a:prstGeom>
          <a:noFill/>
          <a:ln w="0">
            <a:noFill/>
          </a:ln>
        </p:spPr>
        <p:txBody>
          <a:bodyPr lIns="0" rIns="0" tIns="0" bIns="0" anchor="t">
            <a:normAutofit/>
          </a:bodyPr>
          <a:p>
            <a:pPr>
              <a:spcAft>
                <a:spcPts val="850"/>
              </a:spcAft>
            </a:pPr>
            <a:r>
              <a:rPr b="1" lang="en-US" sz="1950" spc="-1" strike="noStrike">
                <a:solidFill>
                  <a:srgbClr val="1c1c1c"/>
                </a:solidFill>
                <a:latin typeface="Source Sans Pro Semibold"/>
              </a:rPr>
              <a:t>Sequence Diagram:</a:t>
            </a:r>
            <a:endParaRPr b="1" lang="en-US" sz="1950" spc="-1" strike="noStrike">
              <a:solidFill>
                <a:srgbClr val="1c1c1c"/>
              </a:solidFill>
              <a:latin typeface="Source Sans Pro Semibold"/>
            </a:endParaRPr>
          </a:p>
          <a:p>
            <a:pPr>
              <a:spcAft>
                <a:spcPts val="850"/>
              </a:spcAft>
            </a:pPr>
            <a:r>
              <a:rPr b="1" lang="en-US" sz="1950" spc="-1" strike="noStrike">
                <a:solidFill>
                  <a:srgbClr val="1c1c1c"/>
                </a:solidFill>
                <a:latin typeface="Source Sans Pro Semibold"/>
              </a:rPr>
              <a:t> </a:t>
            </a:r>
            <a:endParaRPr b="1" lang="en-US" sz="1950" spc="-1" strike="noStrike">
              <a:solidFill>
                <a:srgbClr val="1c1c1c"/>
              </a:solidFill>
              <a:latin typeface="Source Sans Pro Semibold"/>
            </a:endParaRPr>
          </a:p>
        </p:txBody>
      </p:sp>
      <p:pic>
        <p:nvPicPr>
          <p:cNvPr id="123" name="" descr=""/>
          <p:cNvPicPr/>
          <p:nvPr/>
        </p:nvPicPr>
        <p:blipFill>
          <a:blip r:embed="rId1"/>
          <a:stretch/>
        </p:blipFill>
        <p:spPr>
          <a:xfrm>
            <a:off x="2514600" y="2286000"/>
            <a:ext cx="4799520" cy="2466000"/>
          </a:xfrm>
          <a:prstGeom prst="rect">
            <a:avLst/>
          </a:prstGeom>
          <a:ln w="1800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Toy Project: Source Code</a:t>
            </a:r>
            <a:endParaRPr b="1" lang="en-US" sz="2400" spc="-1" strike="noStrike">
              <a:solidFill>
                <a:srgbClr val="ffffff"/>
              </a:solidFill>
              <a:latin typeface="Source Sans Pro Black"/>
            </a:endParaRPr>
          </a:p>
        </p:txBody>
      </p:sp>
      <p:pic>
        <p:nvPicPr>
          <p:cNvPr id="125" name="" descr=""/>
          <p:cNvPicPr/>
          <p:nvPr/>
        </p:nvPicPr>
        <p:blipFill>
          <a:blip r:embed="rId1"/>
          <a:stretch/>
        </p:blipFill>
        <p:spPr>
          <a:xfrm>
            <a:off x="1371600" y="1343520"/>
            <a:ext cx="7251120" cy="3457080"/>
          </a:xfrm>
          <a:prstGeom prst="rect">
            <a:avLst/>
          </a:prstGeom>
          <a:ln w="1800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Toy Project: Source Code</a:t>
            </a:r>
            <a:endParaRPr b="1" lang="en-US" sz="2400" spc="-1" strike="noStrike">
              <a:solidFill>
                <a:srgbClr val="ffffff"/>
              </a:solidFill>
              <a:latin typeface="Source Sans Pro Black"/>
            </a:endParaRPr>
          </a:p>
        </p:txBody>
      </p:sp>
      <p:pic>
        <p:nvPicPr>
          <p:cNvPr id="127" name="" descr=""/>
          <p:cNvPicPr/>
          <p:nvPr/>
        </p:nvPicPr>
        <p:blipFill>
          <a:blip r:embed="rId1"/>
          <a:stretch/>
        </p:blipFill>
        <p:spPr>
          <a:xfrm>
            <a:off x="457200" y="1452600"/>
            <a:ext cx="8981640" cy="3407400"/>
          </a:xfrm>
          <a:prstGeom prst="rect">
            <a:avLst/>
          </a:prstGeom>
          <a:ln w="1800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Toy Project: Source Code</a:t>
            </a:r>
            <a:endParaRPr b="1" lang="en-US" sz="2400" spc="-1" strike="noStrike">
              <a:solidFill>
                <a:srgbClr val="ffffff"/>
              </a:solidFill>
              <a:latin typeface="Source Sans Pro Black"/>
            </a:endParaRPr>
          </a:p>
        </p:txBody>
      </p:sp>
      <p:pic>
        <p:nvPicPr>
          <p:cNvPr id="129" name="" descr=""/>
          <p:cNvPicPr/>
          <p:nvPr/>
        </p:nvPicPr>
        <p:blipFill>
          <a:blip r:embed="rId1"/>
          <a:stretch/>
        </p:blipFill>
        <p:spPr>
          <a:xfrm>
            <a:off x="2779200" y="1236960"/>
            <a:ext cx="4307400" cy="3792240"/>
          </a:xfrm>
          <a:prstGeom prst="rect">
            <a:avLst/>
          </a:prstGeom>
          <a:ln w="1800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References</a:t>
            </a:r>
            <a:endParaRPr b="1" lang="en-US" sz="2400" spc="-1" strike="noStrike">
              <a:solidFill>
                <a:srgbClr val="ffffff"/>
              </a:solidFill>
              <a:latin typeface="Source Sans Pro Black"/>
            </a:endParaRPr>
          </a:p>
        </p:txBody>
      </p:sp>
      <p:sp>
        <p:nvSpPr>
          <p:cNvPr id="131" name="PlaceHolder 2"/>
          <p:cNvSpPr>
            <a:spLocks noGrp="1"/>
          </p:cNvSpPr>
          <p:nvPr>
            <p:ph/>
          </p:nvPr>
        </p:nvSpPr>
        <p:spPr>
          <a:xfrm>
            <a:off x="360000" y="1350000"/>
            <a:ext cx="9180000" cy="3510000"/>
          </a:xfrm>
          <a:prstGeom prst="rect">
            <a:avLst/>
          </a:prstGeom>
          <a:noFill/>
          <a:ln w="0">
            <a:noFill/>
          </a:ln>
        </p:spPr>
        <p:txBody>
          <a:bodyPr lIns="0" rIns="0" tIns="0" bIns="0" anchor="t">
            <a:normAutofit/>
          </a:bodyPr>
          <a:p>
            <a:pPr>
              <a:spcAft>
                <a:spcPts val="850"/>
              </a:spcAft>
            </a:pPr>
            <a:r>
              <a:rPr b="1" lang="en-US" sz="1950" spc="-1" strike="noStrike">
                <a:solidFill>
                  <a:srgbClr val="1c1c1c"/>
                </a:solidFill>
                <a:latin typeface="Source Sans Pro Semibold"/>
                <a:hlinkClick r:id="rId1"/>
              </a:rPr>
              <a:t>Proxy Design Pattern [ Accessed 20 December 2021 ]</a:t>
            </a:r>
            <a:endParaRPr b="1" lang="en-US" sz="1950" spc="-1" strike="noStrike">
              <a:solidFill>
                <a:srgbClr val="1c1c1c"/>
              </a:solidFill>
              <a:latin typeface="Source Sans Pro Semibold"/>
            </a:endParaRPr>
          </a:p>
          <a:p>
            <a:pPr>
              <a:spcAft>
                <a:spcPts val="850"/>
              </a:spcAft>
            </a:pPr>
            <a:r>
              <a:rPr b="1" lang="en-US" sz="1950" spc="-1" strike="noStrike">
                <a:solidFill>
                  <a:srgbClr val="1c1c1c"/>
                </a:solidFill>
                <a:latin typeface="Source Sans Pro Semibold"/>
              </a:rPr>
              <a:t>Gamma, E., Helm, R. and Johnson, R., 1998. Design patterns. Reading [etc.]: Addison Wesley.</a:t>
            </a:r>
            <a:endParaRPr b="1" lang="en-US" sz="195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What is a proxy?</a:t>
            </a:r>
            <a:endParaRPr b="1" lang="en-US" sz="2400" spc="-1" strike="noStrike">
              <a:solidFill>
                <a:srgbClr val="ffffff"/>
              </a:solidFill>
              <a:latin typeface="Source Sans Pro Black"/>
            </a:endParaRPr>
          </a:p>
        </p:txBody>
      </p:sp>
      <p:sp>
        <p:nvSpPr>
          <p:cNvPr id="91" name="PlaceHolder 2"/>
          <p:cNvSpPr>
            <a:spLocks noGrp="1"/>
          </p:cNvSpPr>
          <p:nvPr>
            <p:ph/>
          </p:nvPr>
        </p:nvSpPr>
        <p:spPr>
          <a:xfrm>
            <a:off x="360000" y="1350000"/>
            <a:ext cx="9180000" cy="3510000"/>
          </a:xfrm>
          <a:prstGeom prst="rect">
            <a:avLst/>
          </a:prstGeom>
          <a:noFill/>
          <a:ln w="0">
            <a:noFill/>
          </a:ln>
        </p:spPr>
        <p:txBody>
          <a:bodyPr lIns="0" rIns="0" tIns="0" bIns="0" anchor="t">
            <a:normAutofit/>
          </a:bodyPr>
          <a:p>
            <a:pPr>
              <a:spcAft>
                <a:spcPts val="850"/>
              </a:spcAft>
            </a:pPr>
            <a:r>
              <a:rPr b="1" lang="en-US" sz="1950" spc="-1" strike="noStrike">
                <a:solidFill>
                  <a:srgbClr val="1c1c1c"/>
                </a:solidFill>
                <a:latin typeface="Source Sans Pro Semibold"/>
              </a:rPr>
              <a:t>The word “proxy” means or can be used for :</a:t>
            </a:r>
            <a:endParaRPr b="1" lang="en-US" sz="1950" spc="-1" strike="noStrike">
              <a:solidFill>
                <a:srgbClr val="1c1c1c"/>
              </a:solidFill>
              <a:latin typeface="Source Sans Pro Semibold"/>
            </a:endParaRPr>
          </a:p>
          <a:p>
            <a:pPr lvl="1" marL="288000">
              <a:spcAft>
                <a:spcPts val="845"/>
              </a:spcAft>
            </a:pPr>
            <a:r>
              <a:rPr b="0" lang="en-US" sz="1650" spc="-1" strike="noStrike">
                <a:solidFill>
                  <a:srgbClr val="1c1c1c"/>
                </a:solidFill>
                <a:latin typeface="Source Sans Pro Semibold"/>
                <a:ea typeface="Source Sans Pro Semibold"/>
              </a:rPr>
              <a:t>· </a:t>
            </a:r>
            <a:r>
              <a:rPr b="0" lang="en-US" sz="1650" spc="-1" strike="noStrike">
                <a:solidFill>
                  <a:srgbClr val="1c1c1c"/>
                </a:solidFill>
                <a:latin typeface="Source Sans Pro Semibold"/>
              </a:rPr>
              <a:t>A figure that can be used to represent something else</a:t>
            </a:r>
            <a:endParaRPr b="0" lang="en-US" sz="1650" spc="-1" strike="noStrike">
              <a:solidFill>
                <a:srgbClr val="1c1c1c"/>
              </a:solidFill>
              <a:latin typeface="Source Sans Pro Light"/>
            </a:endParaRPr>
          </a:p>
          <a:p>
            <a:pPr lvl="1" marL="288000">
              <a:spcAft>
                <a:spcPts val="845"/>
              </a:spcAft>
            </a:pPr>
            <a:r>
              <a:rPr b="0" lang="en-US" sz="1650" spc="-1" strike="noStrike">
                <a:solidFill>
                  <a:srgbClr val="1c1c1c"/>
                </a:solidFill>
                <a:latin typeface="Source Sans Pro Semibold"/>
                <a:ea typeface="Source Sans Pro Semibold"/>
              </a:rPr>
              <a:t>· Placeholder for another object, a substitude</a:t>
            </a:r>
            <a:endParaRPr b="0" lang="en-US" sz="1650" spc="-1" strike="noStrike">
              <a:solidFill>
                <a:srgbClr val="1c1c1c"/>
              </a:solidFill>
              <a:latin typeface="Source Sans Pro Light"/>
            </a:endParaRPr>
          </a:p>
          <a:p>
            <a:pPr lvl="1" marL="288000">
              <a:spcAft>
                <a:spcPts val="845"/>
              </a:spcAft>
            </a:pPr>
            <a:r>
              <a:rPr b="0" lang="en-US" sz="1650" spc="-1" strike="noStrike">
                <a:solidFill>
                  <a:srgbClr val="1c1c1c"/>
                </a:solidFill>
                <a:latin typeface="Source Sans Pro Semibold"/>
                <a:ea typeface="Source Sans Pro Semibold"/>
              </a:rPr>
              <a:t>· </a:t>
            </a:r>
            <a:r>
              <a:rPr b="0" lang="en-US" sz="1650" spc="-1" strike="noStrike">
                <a:solidFill>
                  <a:srgbClr val="1c1c1c"/>
                </a:solidFill>
                <a:latin typeface="Source Sans Pro Semibold"/>
                <a:ea typeface="Source Sans Pro Semibold"/>
              </a:rPr>
              <a:t>A person (</a:t>
            </a:r>
            <a:r>
              <a:rPr b="0" lang="en-US" sz="1650" spc="-1" strike="noStrike">
                <a:solidFill>
                  <a:srgbClr val="1c1c1c"/>
                </a:solidFill>
                <a:latin typeface="Source Sans Pro Semibold"/>
                <a:ea typeface="Source Sans Pro Semibold"/>
              </a:rPr>
              <a:t>authority) authorized to act for another person</a:t>
            </a:r>
            <a:endParaRPr b="0" lang="en-US" sz="1650" spc="-1" strike="noStrike">
              <a:solidFill>
                <a:srgbClr val="1c1c1c"/>
              </a:solidFill>
              <a:latin typeface="Source Sans Pro Light"/>
            </a:endParaRPr>
          </a:p>
          <a:p>
            <a:pPr lvl="1" marL="288000">
              <a:spcAft>
                <a:spcPts val="845"/>
              </a:spcAft>
            </a:pPr>
            <a:r>
              <a:rPr b="0" lang="en-US" sz="1650" spc="-1" strike="noStrike">
                <a:solidFill>
                  <a:srgbClr val="1c1c1c"/>
                </a:solidFill>
                <a:latin typeface="Source Sans Pro Light"/>
                <a:ea typeface="Source Sans Pro Semibold"/>
              </a:rPr>
              <a:t> </a:t>
            </a:r>
            <a:endParaRPr b="0" lang="en-US" sz="1650" spc="-1" strike="noStrike">
              <a:solidFill>
                <a:srgbClr val="1c1c1c"/>
              </a:solidFill>
              <a:latin typeface="Source Sans Pro Ligh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Motivation and intention</a:t>
            </a:r>
            <a:endParaRPr b="1" lang="en-US" sz="2400" spc="-1" strike="noStrike">
              <a:solidFill>
                <a:srgbClr val="ffffff"/>
              </a:solidFill>
              <a:latin typeface="Source Sans Pro Black"/>
            </a:endParaRPr>
          </a:p>
        </p:txBody>
      </p:sp>
      <p:sp>
        <p:nvSpPr>
          <p:cNvPr id="93" name="PlaceHolder 2"/>
          <p:cNvSpPr>
            <a:spLocks noGrp="1"/>
          </p:cNvSpPr>
          <p:nvPr>
            <p:ph/>
          </p:nvPr>
        </p:nvSpPr>
        <p:spPr>
          <a:xfrm>
            <a:off x="360000" y="1350000"/>
            <a:ext cx="9180000" cy="3510000"/>
          </a:xfrm>
          <a:prstGeom prst="rect">
            <a:avLst/>
          </a:prstGeom>
          <a:noFill/>
          <a:ln w="0">
            <a:noFill/>
          </a:ln>
        </p:spPr>
        <p:txBody>
          <a:bodyPr lIns="0" rIns="0" tIns="0" bIns="0" anchor="t">
            <a:normAutofit/>
          </a:bodyPr>
          <a:p>
            <a:pPr>
              <a:spcAft>
                <a:spcPts val="850"/>
              </a:spcAft>
            </a:pPr>
            <a:r>
              <a:rPr b="1" lang="en-US" sz="1950" spc="-1" strike="noStrike">
                <a:solidFill>
                  <a:srgbClr val="1c1c1c"/>
                </a:solidFill>
                <a:latin typeface="Source Sans Pro Semibold"/>
              </a:rPr>
              <a:t>The proxy design pattern is used to create a wrapper to cover the main object’s complexity or confidentiality from the client part. This abstraction and encapsulation on real subject solves many different problems, yet all of them involve some object taking the place of another object. By saying “taking the place”,  we mean that both acting like it and/or representing it as its state. </a:t>
            </a:r>
            <a:endParaRPr b="1" lang="en-US" sz="1950" spc="-1" strike="noStrike">
              <a:solidFill>
                <a:srgbClr val="1c1c1c"/>
              </a:solidFill>
              <a:latin typeface="Source Sans Pro Semibold"/>
            </a:endParaRPr>
          </a:p>
          <a:p>
            <a:pPr lvl="1" marL="288000">
              <a:spcAft>
                <a:spcPts val="845"/>
              </a:spcAft>
            </a:pPr>
            <a:r>
              <a:rPr b="0" lang="en-US" sz="1650" spc="-1" strike="noStrike">
                <a:solidFill>
                  <a:srgbClr val="1c1c1c"/>
                </a:solidFill>
                <a:latin typeface="Source Sans Pro Light"/>
                <a:ea typeface="Source Sans Pro Semibold"/>
              </a:rPr>
              <a:t> </a:t>
            </a:r>
            <a:endParaRPr b="0" lang="en-US" sz="1650" spc="-1" strike="noStrike">
              <a:solidFill>
                <a:srgbClr val="1c1c1c"/>
              </a:solidFill>
              <a:latin typeface="Source Sans Pro Ligh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Motivation and intention</a:t>
            </a:r>
            <a:endParaRPr b="1" lang="en-US" sz="2400" spc="-1" strike="noStrike">
              <a:solidFill>
                <a:srgbClr val="ffffff"/>
              </a:solidFill>
              <a:latin typeface="Source Sans Pro Black"/>
            </a:endParaRPr>
          </a:p>
        </p:txBody>
      </p:sp>
      <p:sp>
        <p:nvSpPr>
          <p:cNvPr id="95" name="PlaceHolder 2"/>
          <p:cNvSpPr>
            <a:spLocks noGrp="1"/>
          </p:cNvSpPr>
          <p:nvPr>
            <p:ph/>
          </p:nvPr>
        </p:nvSpPr>
        <p:spPr>
          <a:xfrm>
            <a:off x="360000" y="1350000"/>
            <a:ext cx="9180000" cy="3510000"/>
          </a:xfrm>
          <a:prstGeom prst="rect">
            <a:avLst/>
          </a:prstGeom>
          <a:noFill/>
          <a:ln w="0">
            <a:noFill/>
          </a:ln>
        </p:spPr>
        <p:txBody>
          <a:bodyPr lIns="0" rIns="0" tIns="0" bIns="0" anchor="t">
            <a:normAutofit/>
          </a:bodyPr>
          <a:p>
            <a:pPr>
              <a:spcAft>
                <a:spcPts val="850"/>
              </a:spcAft>
            </a:pPr>
            <a:r>
              <a:rPr b="1" lang="en-US" sz="1950" spc="-1" strike="noStrike">
                <a:solidFill>
                  <a:srgbClr val="1c1c1c"/>
                </a:solidFill>
                <a:latin typeface="Source Sans Pro Semibold"/>
              </a:rPr>
              <a:t>This design pattern may be used for:</a:t>
            </a:r>
            <a:endParaRPr b="1" lang="en-US" sz="1950" spc="-1" strike="noStrike">
              <a:solidFill>
                <a:srgbClr val="1c1c1c"/>
              </a:solidFill>
              <a:latin typeface="Source Sans Pro Semibold"/>
            </a:endParaRPr>
          </a:p>
          <a:p>
            <a:pPr>
              <a:spcAft>
                <a:spcPts val="850"/>
              </a:spcAft>
            </a:pPr>
            <a:r>
              <a:rPr b="1" lang="en-US" sz="1950" spc="-1" strike="noStrike">
                <a:solidFill>
                  <a:srgbClr val="1c1c1c"/>
                </a:solidFill>
                <a:latin typeface="Source Sans Pro Semibold"/>
                <a:ea typeface="Source Sans Pro Semibold"/>
              </a:rPr>
              <a:t>·</a:t>
            </a:r>
            <a:r>
              <a:rPr b="1" lang="en-US" sz="1950" spc="-1" strike="noStrike">
                <a:solidFill>
                  <a:srgbClr val="1c1c1c"/>
                </a:solidFill>
                <a:latin typeface="Source Sans Pro Semibold"/>
                <a:ea typeface="Source Sans Pro Semibold"/>
              </a:rPr>
              <a:t>  S</a:t>
            </a:r>
            <a:r>
              <a:rPr b="1" lang="en-US" sz="1950" spc="-1" strike="noStrike">
                <a:solidFill>
                  <a:srgbClr val="1c1c1c"/>
                </a:solidFill>
                <a:latin typeface="Source Sans Pro Semibold"/>
              </a:rPr>
              <a:t>ecurity purposes such as setting</a:t>
            </a:r>
            <a:r>
              <a:rPr b="1" lang="en-US" sz="1950" spc="-1" strike="noStrike">
                <a:solidFill>
                  <a:srgbClr val="1c1c1c"/>
                </a:solidFill>
                <a:latin typeface="Source Sans Pro Semibold"/>
              </a:rPr>
              <a:t> restrictions to the clients according to their  states, roles, limitations, to protect the original object in short.</a:t>
            </a:r>
            <a:endParaRPr b="1" lang="en-US" sz="1950" spc="-1" strike="noStrike">
              <a:solidFill>
                <a:srgbClr val="1c1c1c"/>
              </a:solidFill>
              <a:latin typeface="Source Sans Pro Semibold"/>
            </a:endParaRPr>
          </a:p>
          <a:p>
            <a:pPr>
              <a:spcAft>
                <a:spcPts val="850"/>
              </a:spcAft>
            </a:pPr>
            <a:r>
              <a:rPr b="1" lang="en-US" sz="1950" spc="-1" strike="noStrike">
                <a:solidFill>
                  <a:srgbClr val="1c1c1c"/>
                </a:solidFill>
                <a:latin typeface="Source Sans Pro Semibold"/>
                <a:ea typeface="Source Sans Pro Semibold"/>
              </a:rPr>
              <a:t>·</a:t>
            </a:r>
            <a:r>
              <a:rPr b="1" lang="en-US" sz="1950" spc="-1" strike="noStrike">
                <a:solidFill>
                  <a:srgbClr val="1c1c1c"/>
                </a:solidFill>
                <a:latin typeface="Source Sans Pro Semibold"/>
                <a:ea typeface="Source Sans Pro Semibold"/>
              </a:rPr>
              <a:t>  </a:t>
            </a:r>
            <a:r>
              <a:rPr b="1" lang="en-US" sz="1950" spc="-1" strike="noStrike">
                <a:solidFill>
                  <a:srgbClr val="1c1c1c"/>
                </a:solidFill>
                <a:latin typeface="Source Sans Pro Semibold"/>
              </a:rPr>
              <a:t>To hide the underlying networking logic.</a:t>
            </a:r>
            <a:endParaRPr b="1" lang="en-US" sz="1950" spc="-1" strike="noStrike">
              <a:solidFill>
                <a:srgbClr val="1c1c1c"/>
              </a:solidFill>
              <a:latin typeface="Source Sans Pro Semibold"/>
            </a:endParaRPr>
          </a:p>
          <a:p>
            <a:pPr>
              <a:spcAft>
                <a:spcPts val="850"/>
              </a:spcAft>
            </a:pPr>
            <a:r>
              <a:rPr b="1" lang="en-US" sz="1950" spc="-1" strike="noStrike">
                <a:solidFill>
                  <a:srgbClr val="1c1c1c"/>
                </a:solidFill>
                <a:latin typeface="Source Sans Pro Semibold"/>
                <a:ea typeface="Source Sans Pro Semibold"/>
              </a:rPr>
              <a:t>·</a:t>
            </a:r>
            <a:r>
              <a:rPr b="1" lang="en-US" sz="1950" spc="-1" strike="noStrike">
                <a:solidFill>
                  <a:srgbClr val="1c1c1c"/>
                </a:solidFill>
                <a:latin typeface="Source Sans Pro Semibold"/>
                <a:ea typeface="Source Sans Pro Semibold"/>
              </a:rPr>
              <a:t>  </a:t>
            </a:r>
            <a:r>
              <a:rPr b="1" lang="en-US" sz="1950" spc="-1" strike="noStrike">
                <a:solidFill>
                  <a:srgbClr val="1c1c1c"/>
                </a:solidFill>
                <a:latin typeface="Source Sans Pro Semibold"/>
              </a:rPr>
              <a:t>To load large objects abroad as a representation on demand in order to reduce costly operations or some other purposes, to remotely access a local object so to speak.</a:t>
            </a:r>
            <a:endParaRPr b="1" lang="en-US" sz="1950" spc="-1" strike="noStrike">
              <a:solidFill>
                <a:srgbClr val="1c1c1c"/>
              </a:solidFill>
              <a:latin typeface="Source Sans Pro Semibold"/>
            </a:endParaRPr>
          </a:p>
          <a:p>
            <a:pPr>
              <a:spcAft>
                <a:spcPts val="850"/>
              </a:spcAft>
            </a:pPr>
            <a:r>
              <a:rPr b="1" lang="en-US" sz="1950" spc="-1" strike="noStrike">
                <a:solidFill>
                  <a:srgbClr val="1c1c1c"/>
                </a:solidFill>
                <a:latin typeface="Source Sans Pro Semibold"/>
                <a:ea typeface="Source Sans Pro Semibold"/>
              </a:rPr>
              <a:t>·  To make the original object smarter.</a:t>
            </a:r>
            <a:endParaRPr b="1" lang="en-US" sz="1950" spc="-1" strike="noStrike">
              <a:solidFill>
                <a:srgbClr val="1c1c1c"/>
              </a:solidFill>
              <a:latin typeface="Source Sans Pro Semibold"/>
            </a:endParaRPr>
          </a:p>
        </p:txBody>
      </p:sp>
      <p:sp>
        <p:nvSpPr>
          <p:cNvPr id="96" name=""/>
          <p:cNvSpPr txBox="1"/>
          <p:nvPr/>
        </p:nvSpPr>
        <p:spPr>
          <a:xfrm>
            <a:off x="4912560" y="2620800"/>
            <a:ext cx="299880" cy="443520"/>
          </a:xfrm>
          <a:prstGeom prst="rect">
            <a:avLst/>
          </a:prstGeom>
          <a:noFill/>
          <a:ln w="18000">
            <a:noFill/>
          </a:ln>
        </p:spPr>
        <p:txBody>
          <a:bodyPr lIns="90000" rIns="90000" tIns="45000" bIns="45000" anchor="t">
            <a:noAutofit/>
          </a:bodyPr>
          <a:p>
            <a:r>
              <a:rPr b="1" lang="en-US" sz="1950" spc="-1" strike="noStrike">
                <a:solidFill>
                  <a:srgbClr val="1c1c1c"/>
                </a:solidFill>
                <a:latin typeface="Source Sans Pro Semibold"/>
                <a:ea typeface="Source Sans Pro Semibold"/>
              </a:rPr>
              <a:t>·</a:t>
            </a:r>
            <a:r>
              <a:rPr b="1" lang="en-US" sz="1950" spc="-1" strike="noStrike">
                <a:solidFill>
                  <a:srgbClr val="1c1c1c"/>
                </a:solidFill>
                <a:latin typeface="Source Sans Pro Semibold"/>
                <a:ea typeface="Source Sans Pro Semibold"/>
              </a:rPr>
              <a:t> </a:t>
            </a:r>
            <a:endParaRPr b="0" lang="en-US" sz="1950" spc="-1" strike="noStrike">
              <a:latin typeface="Source Sans Pro"/>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228600" y="270000"/>
            <a:ext cx="9601200" cy="644400"/>
          </a:xfrm>
          <a:prstGeom prst="rect">
            <a:avLst/>
          </a:prstGeom>
          <a:noFill/>
          <a:ln w="0">
            <a:noFill/>
          </a:ln>
        </p:spPr>
        <p:txBody>
          <a:bodyPr lIns="0" rIns="0" tIns="0" bIns="0" anchor="b">
            <a:noAutofit/>
          </a:bodyPr>
          <a:p>
            <a:endParaRPr b="1" lang="en-US" sz="2400" spc="-1" strike="noStrike">
              <a:solidFill>
                <a:srgbClr val="ffffff"/>
              </a:solidFill>
              <a:latin typeface="Source Sans Pro Black"/>
            </a:endParaRPr>
          </a:p>
          <a:p>
            <a:endParaRPr b="1" lang="en-US" sz="2400" spc="-1" strike="noStrike">
              <a:solidFill>
                <a:srgbClr val="ffffff"/>
              </a:solidFill>
              <a:latin typeface="Source Sans Pro Black"/>
            </a:endParaRPr>
          </a:p>
          <a:p>
            <a:endParaRPr b="1" lang="en-US" sz="2400" spc="-1" strike="noStrike">
              <a:solidFill>
                <a:srgbClr val="ffffff"/>
              </a:solidFill>
              <a:latin typeface="Source Sans Pro Black"/>
            </a:endParaRPr>
          </a:p>
          <a:p>
            <a:r>
              <a:rPr b="1" lang="en-US" sz="2400" spc="-1" strike="noStrike">
                <a:solidFill>
                  <a:srgbClr val="ffffff"/>
                </a:solidFill>
                <a:latin typeface="Source Sans Pro Black"/>
              </a:rPr>
              <a:t>Example : Access restriction</a:t>
            </a:r>
            <a:endParaRPr b="1" lang="en-US" sz="2400" spc="-1" strike="noStrike">
              <a:solidFill>
                <a:srgbClr val="ffffff"/>
              </a:solidFill>
              <a:latin typeface="Source Sans Pro Black"/>
            </a:endParaRPr>
          </a:p>
        </p:txBody>
      </p:sp>
      <p:pic>
        <p:nvPicPr>
          <p:cNvPr id="98" name="" descr=""/>
          <p:cNvPicPr/>
          <p:nvPr/>
        </p:nvPicPr>
        <p:blipFill>
          <a:blip r:embed="rId1"/>
          <a:stretch/>
        </p:blipFill>
        <p:spPr>
          <a:xfrm>
            <a:off x="457200" y="1288080"/>
            <a:ext cx="8708040" cy="3741120"/>
          </a:xfrm>
          <a:prstGeom prst="rect">
            <a:avLst/>
          </a:prstGeom>
          <a:ln w="180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Example : Loading objects abroad, Lazy Loading.</a:t>
            </a:r>
            <a:endParaRPr b="1" lang="en-US" sz="2400" spc="-1" strike="noStrike">
              <a:solidFill>
                <a:srgbClr val="ffffff"/>
              </a:solidFill>
              <a:latin typeface="Source Sans Pro Black"/>
            </a:endParaRPr>
          </a:p>
        </p:txBody>
      </p:sp>
      <p:pic>
        <p:nvPicPr>
          <p:cNvPr id="100" name="" descr=""/>
          <p:cNvPicPr/>
          <p:nvPr/>
        </p:nvPicPr>
        <p:blipFill>
          <a:blip r:embed="rId1"/>
          <a:stretch/>
        </p:blipFill>
        <p:spPr>
          <a:xfrm>
            <a:off x="1758960" y="1143000"/>
            <a:ext cx="6470640" cy="3890520"/>
          </a:xfrm>
          <a:prstGeom prst="rect">
            <a:avLst/>
          </a:prstGeom>
          <a:ln w="180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Applicability</a:t>
            </a:r>
            <a:endParaRPr b="1" lang="en-US" sz="2400" spc="-1" strike="noStrike">
              <a:solidFill>
                <a:srgbClr val="ffffff"/>
              </a:solidFill>
              <a:latin typeface="Source Sans Pro Black"/>
            </a:endParaRPr>
          </a:p>
        </p:txBody>
      </p:sp>
      <p:sp>
        <p:nvSpPr>
          <p:cNvPr id="102" name="PlaceHolder 2"/>
          <p:cNvSpPr>
            <a:spLocks noGrp="1"/>
          </p:cNvSpPr>
          <p:nvPr>
            <p:ph/>
          </p:nvPr>
        </p:nvSpPr>
        <p:spPr>
          <a:xfrm>
            <a:off x="360000" y="1350000"/>
            <a:ext cx="9180000" cy="3510000"/>
          </a:xfrm>
          <a:prstGeom prst="rect">
            <a:avLst/>
          </a:prstGeom>
          <a:noFill/>
          <a:ln w="0">
            <a:noFill/>
          </a:ln>
        </p:spPr>
        <p:txBody>
          <a:bodyPr lIns="0" rIns="0" tIns="0" bIns="0" anchor="t">
            <a:normAutofit/>
          </a:bodyPr>
          <a:p>
            <a:pPr>
              <a:spcAft>
                <a:spcPts val="850"/>
              </a:spcAft>
            </a:pPr>
            <a:r>
              <a:rPr b="1" lang="en-US" sz="1950" spc="-1" strike="noStrike">
                <a:solidFill>
                  <a:srgbClr val="1c1c1c"/>
                </a:solidFill>
                <a:latin typeface="Source Sans Pro Semibold"/>
              </a:rPr>
              <a:t>To sum up and categorize its types, the proxy design pattern is suitable in situations where there is a need for a more versatile or sophisticated -for an intention- reference to an object rather than a reference in simplest form, like pointer. </a:t>
            </a:r>
            <a:endParaRPr b="1" lang="en-US" sz="1950" spc="-1" strike="noStrike">
              <a:solidFill>
                <a:srgbClr val="1c1c1c"/>
              </a:solidFill>
              <a:latin typeface="Source Sans Pro Semibold"/>
            </a:endParaRPr>
          </a:p>
          <a:p>
            <a:pPr>
              <a:spcAft>
                <a:spcPts val="850"/>
              </a:spcAft>
            </a:pPr>
            <a:r>
              <a:rPr b="1" lang="en-US" sz="1950" spc="-1" strike="noStrike">
                <a:solidFill>
                  <a:srgbClr val="1c1c1c"/>
                </a:solidFill>
                <a:latin typeface="Source Sans Pro Semibold"/>
              </a:rPr>
              <a:t> </a:t>
            </a:r>
            <a:endParaRPr b="1" lang="en-US" sz="1950" spc="-1" strike="noStrike">
              <a:solidFill>
                <a:srgbClr val="1c1c1c"/>
              </a:solidFill>
              <a:latin typeface="Source Sans Pro Semibold"/>
            </a:endParaRPr>
          </a:p>
        </p:txBody>
      </p:sp>
      <p:pic>
        <p:nvPicPr>
          <p:cNvPr id="103" name="" descr=""/>
          <p:cNvPicPr/>
          <p:nvPr/>
        </p:nvPicPr>
        <p:blipFill>
          <a:blip r:embed="rId1"/>
          <a:stretch/>
        </p:blipFill>
        <p:spPr>
          <a:xfrm>
            <a:off x="2701080" y="2513520"/>
            <a:ext cx="3928320" cy="2515680"/>
          </a:xfrm>
          <a:prstGeom prst="rect">
            <a:avLst/>
          </a:prstGeom>
          <a:ln w="180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Types of Proxies</a:t>
            </a:r>
            <a:endParaRPr b="1" lang="en-US" sz="2400" spc="-1" strike="noStrike">
              <a:solidFill>
                <a:srgbClr val="ffffff"/>
              </a:solidFill>
              <a:latin typeface="Source Sans Pro Black"/>
            </a:endParaRPr>
          </a:p>
        </p:txBody>
      </p:sp>
      <p:sp>
        <p:nvSpPr>
          <p:cNvPr id="105" name="PlaceHolder 2"/>
          <p:cNvSpPr>
            <a:spLocks noGrp="1"/>
          </p:cNvSpPr>
          <p:nvPr>
            <p:ph/>
          </p:nvPr>
        </p:nvSpPr>
        <p:spPr>
          <a:xfrm>
            <a:off x="360000" y="1350000"/>
            <a:ext cx="9180000" cy="3510000"/>
          </a:xfrm>
          <a:prstGeom prst="rect">
            <a:avLst/>
          </a:prstGeom>
          <a:noFill/>
          <a:ln w="0">
            <a:noFill/>
          </a:ln>
        </p:spPr>
        <p:txBody>
          <a:bodyPr lIns="0" rIns="0" tIns="0" bIns="0" anchor="t">
            <a:normAutofit/>
          </a:bodyPr>
          <a:p>
            <a:pPr>
              <a:spcAft>
                <a:spcPts val="850"/>
              </a:spcAft>
            </a:pPr>
            <a:r>
              <a:rPr b="1" lang="en-US" sz="1950" spc="-1" strike="noStrike">
                <a:solidFill>
                  <a:srgbClr val="1c1c1c"/>
                </a:solidFill>
                <a:latin typeface="Source Sans Pro Semibold"/>
              </a:rPr>
              <a:t>There are four main realizations of Proxy pattern we’ll mention:</a:t>
            </a:r>
            <a:endParaRPr b="1" lang="en-US" sz="1950" spc="-1" strike="noStrike">
              <a:solidFill>
                <a:srgbClr val="1c1c1c"/>
              </a:solidFill>
              <a:latin typeface="Source Sans Pro Semibold"/>
            </a:endParaRPr>
          </a:p>
          <a:p>
            <a:pPr>
              <a:spcAft>
                <a:spcPts val="850"/>
              </a:spcAft>
            </a:pPr>
            <a:r>
              <a:rPr b="1" lang="en-US" sz="1950" spc="-1" strike="noStrike">
                <a:solidFill>
                  <a:srgbClr val="1c1c1c"/>
                </a:solidFill>
                <a:latin typeface="Source Sans Pro Semibold"/>
                <a:ea typeface="Source Sans Pro Semibold"/>
              </a:rPr>
              <a:t>·  Protection (Access) Proxy :  It controls and manipulates access to the real object based on priviledges. It effectively sets a abstraction layer between the real object and the client that is trying to access to it. It is useful when objects or clients have different access rights like in the examples of the role-based access control systems. </a:t>
            </a:r>
            <a:endParaRPr b="1" lang="en-US" sz="1950" spc="-1" strike="noStrike">
              <a:solidFill>
                <a:srgbClr val="1c1c1c"/>
              </a:solidFill>
              <a:latin typeface="Source Sans Pro Semibold"/>
            </a:endParaRPr>
          </a:p>
          <a:p>
            <a:pPr>
              <a:spcAft>
                <a:spcPts val="850"/>
              </a:spcAft>
            </a:pPr>
            <a:r>
              <a:rPr b="1" lang="en-US" sz="1950" spc="-1" strike="noStrike">
                <a:solidFill>
                  <a:srgbClr val="1c1c1c"/>
                </a:solidFill>
                <a:latin typeface="Source Sans Pro Semibold"/>
                <a:ea typeface="Source Sans Pro Semibold"/>
              </a:rPr>
              <a:t> </a:t>
            </a:r>
            <a:endParaRPr b="1" lang="en-US" sz="1950" spc="-1" strike="noStrike">
              <a:solidFill>
                <a:srgbClr val="1c1c1c"/>
              </a:solidFill>
              <a:latin typeface="Source Sans Pro Semibold"/>
            </a:endParaRPr>
          </a:p>
        </p:txBody>
      </p:sp>
      <p:pic>
        <p:nvPicPr>
          <p:cNvPr id="106" name="" descr=""/>
          <p:cNvPicPr/>
          <p:nvPr/>
        </p:nvPicPr>
        <p:blipFill>
          <a:blip r:embed="rId1"/>
          <a:stretch/>
        </p:blipFill>
        <p:spPr>
          <a:xfrm>
            <a:off x="2286000" y="3243600"/>
            <a:ext cx="5257800" cy="1785600"/>
          </a:xfrm>
          <a:prstGeom prst="rect">
            <a:avLst/>
          </a:prstGeom>
          <a:ln w="180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60000" y="270000"/>
            <a:ext cx="9360000" cy="720000"/>
          </a:xfrm>
          <a:prstGeom prst="rect">
            <a:avLst/>
          </a:prstGeom>
          <a:noFill/>
          <a:ln w="0">
            <a:noFill/>
          </a:ln>
        </p:spPr>
        <p:txBody>
          <a:bodyPr lIns="0" rIns="0" tIns="0" bIns="0" anchor="b">
            <a:noAutofit/>
          </a:bodyPr>
          <a:p>
            <a:r>
              <a:rPr b="1" lang="en-US" sz="2400" spc="-1" strike="noStrike">
                <a:solidFill>
                  <a:srgbClr val="ffffff"/>
                </a:solidFill>
                <a:latin typeface="Source Sans Pro Black"/>
              </a:rPr>
              <a:t>Types of Proxies</a:t>
            </a:r>
            <a:endParaRPr b="1" lang="en-US" sz="2400" spc="-1" strike="noStrike">
              <a:solidFill>
                <a:srgbClr val="ffffff"/>
              </a:solidFill>
              <a:latin typeface="Source Sans Pro Black"/>
            </a:endParaRPr>
          </a:p>
        </p:txBody>
      </p:sp>
      <p:sp>
        <p:nvSpPr>
          <p:cNvPr id="108" name="PlaceHolder 2"/>
          <p:cNvSpPr>
            <a:spLocks noGrp="1"/>
          </p:cNvSpPr>
          <p:nvPr>
            <p:ph/>
          </p:nvPr>
        </p:nvSpPr>
        <p:spPr>
          <a:xfrm>
            <a:off x="360000" y="1350000"/>
            <a:ext cx="9180000" cy="3510000"/>
          </a:xfrm>
          <a:prstGeom prst="rect">
            <a:avLst/>
          </a:prstGeom>
          <a:noFill/>
          <a:ln w="0">
            <a:noFill/>
          </a:ln>
        </p:spPr>
        <p:txBody>
          <a:bodyPr lIns="0" rIns="0" tIns="0" bIns="0" anchor="t">
            <a:normAutofit/>
          </a:bodyPr>
          <a:p>
            <a:pPr>
              <a:spcAft>
                <a:spcPts val="850"/>
              </a:spcAft>
            </a:pPr>
            <a:r>
              <a:rPr b="1" lang="en-US" sz="1600" spc="-1" strike="noStrike">
                <a:solidFill>
                  <a:srgbClr val="1c1c1c"/>
                </a:solidFill>
                <a:latin typeface="Source Sans Pro Semibold"/>
                <a:ea typeface="Source Sans Pro Semibold"/>
              </a:rPr>
              <a:t>·  Smart Proxy  :  This proxy type is used to add additional actions and assertions to make the real object smarter. For example, in a programming language that implements a garbage collector, by Proxies, we can maintain the reference count inside the object to track the number of references to itself by other objects. When the reference count to that object falls to the zero, that object can be freed. In this situation, references held are the specified proxies (placeholders) of the real object. Smart pointers made our life easier if you think C programming language and its need to manual management of memory.</a:t>
            </a:r>
            <a:endParaRPr b="1" lang="en-US" sz="1600" spc="-1" strike="noStrike">
              <a:solidFill>
                <a:srgbClr val="1c1c1c"/>
              </a:solidFill>
              <a:latin typeface="Source Sans Pro Semibold"/>
            </a:endParaRPr>
          </a:p>
        </p:txBody>
      </p:sp>
      <p:pic>
        <p:nvPicPr>
          <p:cNvPr id="109" name="" descr=""/>
          <p:cNvPicPr/>
          <p:nvPr/>
        </p:nvPicPr>
        <p:blipFill>
          <a:blip r:embed="rId1"/>
          <a:srcRect l="8910" t="11092" r="4176" b="4895"/>
          <a:stretch/>
        </p:blipFill>
        <p:spPr>
          <a:xfrm>
            <a:off x="3200400" y="3200400"/>
            <a:ext cx="3628800" cy="1828440"/>
          </a:xfrm>
          <a:prstGeom prst="rect">
            <a:avLst/>
          </a:prstGeom>
          <a:ln w="180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133</TotalTime>
  <Application>LibreOffice/7.2.7.2$Linux_X86_64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2021-12-19T17:22:20Z</dcterms:created>
  <dc:creator/>
  <dc:description/>
  <dc:language>en-US</dc:language>
  <cp:lastModifiedBy/>
  <dcterms:modified xsi:type="dcterms:W3CDTF">2021-12-20T08:58:29Z</dcterms:modified>
  <cp:revision>6</cp:revision>
  <dc:subject/>
  <dc:title>Alizarin</dc:title>
</cp:coreProperties>
</file>