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7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FA5"/>
    <a:srgbClr val="42705B"/>
    <a:srgbClr val="5FA281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72" y="-306"/>
      </p:cViewPr>
      <p:guideLst>
        <p:guide orient="horz" pos="116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0712-0617-4A83-978F-D7624BFF7811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36E8-528F-4341-8EBE-E1E184690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4A70-835E-4697-98CE-4FCC6D7FF13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F30-48F6-488E-908C-D735FF3D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ircle">
            <a:extLst>
              <a:ext uri="{FF2B5EF4-FFF2-40B4-BE49-F238E27FC236}">
                <a16:creationId xmlns="" xmlns:a16="http://schemas.microsoft.com/office/drawing/2014/main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779267" y="3900809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AD5118E-2929-429B-9C22-DEFB03AFC465}"/>
              </a:ext>
            </a:extLst>
          </p:cNvPr>
          <p:cNvSpPr txBox="1"/>
          <p:nvPr/>
        </p:nvSpPr>
        <p:spPr>
          <a:xfrm>
            <a:off x="6932437" y="4115045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99ECFC1-E927-4CBF-8B79-AC4704B71C8D}"/>
              </a:ext>
            </a:extLst>
          </p:cNvPr>
          <p:cNvSpPr txBox="1"/>
          <p:nvPr/>
        </p:nvSpPr>
        <p:spPr>
          <a:xfrm>
            <a:off x="4959926" y="2569351"/>
            <a:ext cx="235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애플리케이션 테스트 </a:t>
            </a:r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수</a:t>
            </a:r>
            <a:r>
              <a:rPr lang="ko-KR" altLang="en-US" sz="2800" dirty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행</a:t>
            </a:r>
            <a:endParaRPr lang="ko-KR" altLang="en-US" sz="2800" dirty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4902188" y="3489927"/>
            <a:ext cx="24721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NCS </a:t>
            </a:r>
            <a:r>
              <a:rPr lang="ko-KR" altLang="en-US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정기평가</a:t>
            </a: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_190424</a:t>
            </a:r>
            <a:endParaRPr lang="en-US" altLang="ko-KR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8150" y="200024"/>
            <a:ext cx="723899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359992" y="133565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JSP Member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실습했던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MemberDAO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클래스의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verifyldPassword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method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대해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JUNIT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이용한 테스트 과정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737950" y="969032"/>
            <a:ext cx="948600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3844237" y="897337"/>
            <a:ext cx="39349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[ JUNIT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설치과정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]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42" y="1426844"/>
            <a:ext cx="9812801" cy="472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31629" y="6336969"/>
            <a:ext cx="5555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프로젝트 </a:t>
            </a:r>
            <a:r>
              <a:rPr lang="ko-KR" altLang="en-US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우클릭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&gt;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Build Path &gt; </a:t>
            </a:r>
            <a:r>
              <a:rPr lang="en-US" altLang="ko-KR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Libaries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&gt; Add Library &gt; </a:t>
            </a:r>
            <a:r>
              <a:rPr lang="en-US" altLang="ko-KR" sz="11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JUnit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 &gt; next &gt; JUnit4 &gt; finish</a:t>
            </a:r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8150" y="200024"/>
            <a:ext cx="723899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359992" y="133565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16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JSP Member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 실습했던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MemberDAO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클래스의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verifyldPassword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() method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 대해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JUNIT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이용한 테스트 과정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3B8240C-8B02-449A-93A3-CC6DE5F5E35F}"/>
              </a:ext>
            </a:extLst>
          </p:cNvPr>
          <p:cNvSpPr/>
          <p:nvPr/>
        </p:nvSpPr>
        <p:spPr>
          <a:xfrm>
            <a:off x="5623650" y="1207157"/>
            <a:ext cx="1196250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0317835-9119-4DB4-8A2D-0344A2376CE0}"/>
              </a:ext>
            </a:extLst>
          </p:cNvPr>
          <p:cNvSpPr txBox="1"/>
          <p:nvPr/>
        </p:nvSpPr>
        <p:spPr>
          <a:xfrm>
            <a:off x="3844237" y="1135462"/>
            <a:ext cx="39349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[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메소드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테스트과정 </a:t>
            </a:r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]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025964"/>
            <a:ext cx="4591050" cy="32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74" y="2680331"/>
            <a:ext cx="236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81300" y="4528180"/>
            <a:ext cx="1062937" cy="128695"/>
          </a:xfrm>
          <a:prstGeom prst="rect">
            <a:avLst/>
          </a:prstGeom>
          <a:solidFill>
            <a:srgbClr val="BADFA5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4601" y="3947155"/>
            <a:ext cx="438150" cy="128695"/>
          </a:xfrm>
          <a:prstGeom prst="rect">
            <a:avLst/>
          </a:prstGeom>
          <a:solidFill>
            <a:srgbClr val="BADFA5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12768" y="5501613"/>
            <a:ext cx="5555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동일한 위치의 패키지를 생성하여 테스트 진행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&gt; @Test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함수 위에 작성 </a:t>
            </a:r>
            <a:r>
              <a:rPr lang="en-US" altLang="ko-KR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&gt; Run As </a:t>
            </a:r>
            <a:r>
              <a:rPr lang="ko-KR" altLang="en-US" sz="1100" dirty="0" smtClean="0">
                <a:latin typeface="나눔스퀘어라운드 Regular" pitchFamily="50" charset="-127"/>
                <a:ea typeface="나눔스퀘어라운드 Regular" pitchFamily="50" charset="-127"/>
              </a:rPr>
              <a:t>로 실행 </a:t>
            </a:r>
            <a:endParaRPr lang="ko-KR" altLang="en-US" sz="11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9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88</Words>
  <Application>Microsoft Office PowerPoint</Application>
  <PresentationFormat>사용자 지정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</cp:lastModifiedBy>
  <cp:revision>86</cp:revision>
  <dcterms:created xsi:type="dcterms:W3CDTF">2018-07-18T01:57:13Z</dcterms:created>
  <dcterms:modified xsi:type="dcterms:W3CDTF">2019-05-23T07:34:13Z</dcterms:modified>
</cp:coreProperties>
</file>