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80" r:id="rId22"/>
    <p:sldId id="285" r:id="rId23"/>
    <p:sldId id="279" r:id="rId24"/>
    <p:sldId id="283" r:id="rId25"/>
    <p:sldId id="284" r:id="rId26"/>
    <p:sldId id="286" r:id="rId27"/>
    <p:sldId id="287" r:id="rId28"/>
    <p:sldId id="258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3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2018-10-08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49364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MySQL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실습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자바기반 </a:t>
            </a:r>
            <a:r>
              <a:rPr lang="ko-KR" altLang="en-US" b="1" dirty="0" err="1" smtClean="0"/>
              <a:t>머신러닝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활용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3484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2018.10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5875"/>
            <a:ext cx="5204639" cy="26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379217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>
                <a:latin typeface="+mn-ea"/>
              </a:rPr>
              <a:t>데이터 조회 </a:t>
            </a:r>
            <a:r>
              <a:rPr lang="en-US" altLang="ko-KR" b="1" dirty="0" smtClean="0">
                <a:latin typeface="+mn-ea"/>
              </a:rPr>
              <a:t>– </a:t>
            </a:r>
            <a:r>
              <a:rPr lang="ko-KR" altLang="en-US" b="1" dirty="0" smtClean="0">
                <a:latin typeface="+mn-ea"/>
              </a:rPr>
              <a:t>함수 이용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그룹핑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count(*) from city 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sum(population) from city 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avg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(population) from city 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max(population) from city;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min(population) from city;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min(population), max(population),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avg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(population),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sum(population) from city 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group_concat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(name)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chungchongnam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group_concat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(distinct district)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district, count(*)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group by district;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district, count(*)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group by district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district, count(*)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group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by district having count(*)=6;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district, count(*)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</a:t>
            </a: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group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by district having count(*)&gt;=6 order by count(*)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0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571303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>
                <a:latin typeface="+mn-ea"/>
              </a:rPr>
              <a:t>데이터 조회 </a:t>
            </a:r>
            <a:r>
              <a:rPr lang="en-US" altLang="ko-KR" b="1" dirty="0" smtClean="0">
                <a:latin typeface="+mn-ea"/>
              </a:rPr>
              <a:t>– </a:t>
            </a:r>
            <a:r>
              <a:rPr lang="ko-KR" altLang="en-US" b="1" dirty="0" err="1" smtClean="0">
                <a:latin typeface="+mn-ea"/>
              </a:rPr>
              <a:t>그룹핑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조인 예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count(*)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group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by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having count(*) &gt;=50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count(*) from city group by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having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count(*) &gt;=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order by count(*)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country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countrylanguage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from city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inner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country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from city</a:t>
            </a: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inner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country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from city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inner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country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&gt; 7000000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4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데이터 갱신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 world;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update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 set name='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Siheung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name='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Shihung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update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 set name='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Siheung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population=153443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name='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Shihung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데이터 </a:t>
            </a:r>
            <a:r>
              <a:rPr lang="ko-KR" altLang="en-US" b="1" dirty="0" smtClean="0">
                <a:solidFill>
                  <a:prstClr val="black"/>
                </a:solidFill>
              </a:rPr>
              <a:t>삽입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city values (default,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Gimpo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'KOR',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200001);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city (name,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district, population)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values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Hwasong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'KOR',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312345);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city (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values ('KOR');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order by id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limit 3;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city;</a:t>
            </a:r>
          </a:p>
          <a:p>
            <a:pPr lvl="1"/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515" y="136110"/>
            <a:ext cx="389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(UPDATE &amp; INSERT)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3404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데이터 삽</a:t>
            </a:r>
            <a:r>
              <a:rPr lang="ko-KR" altLang="en-US" b="1" dirty="0">
                <a:latin typeface="+mn-ea"/>
              </a:rPr>
              <a:t>입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citycopy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like city;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tables;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citycopy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citycopy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select * from city;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citycopy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city (name,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district, population)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values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Osan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'KOR',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201234),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Pochon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'KOR',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156789);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order by id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limit 3;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delete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city where id=4082;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order by id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limit 3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</a:t>
            </a:r>
            <a:r>
              <a:rPr lang="ko-KR" altLang="en-US" b="1" dirty="0" err="1" smtClean="0">
                <a:solidFill>
                  <a:prstClr val="black"/>
                </a:solidFill>
              </a:rPr>
              <a:t>뷰</a:t>
            </a:r>
            <a:r>
              <a:rPr lang="ko-KR" altLang="en-US" b="1" dirty="0" smtClean="0">
                <a:solidFill>
                  <a:prstClr val="black"/>
                </a:solidFill>
              </a:rPr>
              <a:t> 생성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view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LargeCity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city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where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population&gt;7000000 with check option;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largecity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tables;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515" y="136110"/>
            <a:ext cx="27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(UPDATE)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1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Sub Query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view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KoreanCity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select id, name, district, population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KoreanCity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district, name, population from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c1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population &gt; (select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avg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(population) from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c2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c1.district = c2.district group by district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</a:t>
            </a:r>
            <a:r>
              <a:rPr lang="en-US" altLang="ko-KR" b="1" dirty="0" smtClean="0">
                <a:solidFill>
                  <a:prstClr val="black"/>
                </a:solidFill>
              </a:rPr>
              <a:t>Join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en-US" altLang="ko-KR" b="1" dirty="0" smtClean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Inner Join</a:t>
            </a:r>
            <a:endParaRPr lang="en-US" altLang="ko-KR" b="1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countrylanguage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.`*`, country.name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countrylanguage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  inner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country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countrylanguage.countrycode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  where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language='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en-US" altLang="ko-KR" b="1" dirty="0" smtClean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Outer </a:t>
            </a:r>
            <a:r>
              <a:rPr lang="en-US" altLang="ko-KR" b="1" dirty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Join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select city.`*`,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from city left outer join country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 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515" y="136110"/>
            <a:ext cx="383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(Sub Query &amp; Join)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4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3515" y="13611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pic>
        <p:nvPicPr>
          <p:cNvPr id="1026" name="Picture 2" descr="Visual_SQL_JOINS_V2.png (600Ã47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2" y="692697"/>
            <a:ext cx="7455878" cy="58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1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526297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생성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(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_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 INT PRIMARY KEY AUTO_INCREMENT,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name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VARCHAR(32) NOT NULL,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debut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 NOT NULL,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hit_song_id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DEFAULT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CHARSET=utf8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song (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_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 INT PRIMARY KEY AUTO_INCREMENT,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title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VARCHAR(32) NOT NULL,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lyrics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VARCHAR(32)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DEFAULT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CHARSET=utf8;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99818" cy="592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데이터 삽입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song (_id, title, lyrics) </a:t>
            </a:r>
            <a:endParaRPr lang="en-US" altLang="ko-KR" sz="1600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VALUES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(101, 'Tell Me', 'tell me tell me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tetetete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tel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me');</a:t>
            </a: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song (title, lyrics) </a:t>
            </a:r>
            <a:endParaRPr lang="en-US" altLang="ko-KR" sz="1600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VALUES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('Gee', 'GEE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GEE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GEE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GEE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GEE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BABY BABY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미스터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이름이 뭐야 미스터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</a:t>
            </a: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'Abracadabra',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이러다 미쳐 내가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여리여리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'8282', 'Give me a call Baby baby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기대해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기대해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'I Don\'t car',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다른 여자들의 다리를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</a:t>
            </a: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'Bad Girl Good Girl',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앞에선 한 마디 말도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피노키오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뉴예삐오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별빛달빛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너는 내 별빛 내 마음의 별빛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'A', 'A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워오우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워오우워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우우우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나혼자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나 혼자 밥을 먹고 나 혼자 영화 보고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'LUV', 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설레이나요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짧은치마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짧은 치마를 입고 내가 길을 걸으면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위아래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위 아래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위위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아래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'Dumb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Dumb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너 땜에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하루종일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');</a:t>
            </a:r>
          </a:p>
          <a:p>
            <a:pPr lvl="1"/>
            <a:endParaRPr lang="en-US" altLang="ko-KR" sz="1600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(name, debut,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hit_song_id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endParaRPr lang="en-US" altLang="ko-KR" sz="1600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VALUES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원더걸스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'2007-09-12', 101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소녀시대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'2009-06-03', 102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 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카라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'2009-07-30', 103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브라운아이드걸스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'2008-01-17', 104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 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다비치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'2009-02-27', 105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'2NE1', '2009-07-08', 107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 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'f(x)', '2011-04-20', 109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시크릿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'2011-01-06', 110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 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레인보우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'2010-08-12', 111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에프터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스쿨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'2009-11-25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포미닛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'2009-08-28');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2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3792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Inner Join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._id, gg.name,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s.title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INNER JOIN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 AS s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	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# JOIN song AS s 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gg.hit_song_id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	#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gg.hit_song_id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</a:t>
            </a:r>
            <a:r>
              <a:rPr lang="en-US" altLang="ko-KR" b="1" dirty="0" smtClean="0">
                <a:solidFill>
                  <a:prstClr val="black"/>
                </a:solidFill>
              </a:rPr>
              <a:t>Left Outer, Right Outer </a:t>
            </a:r>
            <a:r>
              <a:rPr lang="en-US" altLang="ko-KR" b="1" dirty="0">
                <a:solidFill>
                  <a:prstClr val="black"/>
                </a:solidFill>
              </a:rPr>
              <a:t>Join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._id, gg.name,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s.title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LEFT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OUTER JOIN song AS s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#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LEFT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 AS s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gg.hit_song_id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s.title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gg.name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RIGHT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OUTER JOIN song AS s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#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RIGHT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 AS s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gg.hit_song_id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pic>
        <p:nvPicPr>
          <p:cNvPr id="2050" name="Picture 2" descr="https://t1.daumcdn.net/cfile/tistory/26310B3458340C9F1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2"/>
          <a:stretch/>
        </p:blipFill>
        <p:spPr bwMode="auto">
          <a:xfrm>
            <a:off x="5436096" y="5118028"/>
            <a:ext cx="3096344" cy="14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4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25466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연습 문제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2009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년도에 데뷔한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걸그룹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정보를 조회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(where debut between ‘2009-01-01’ and ‘2009-12-31’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이용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2009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년도에 데뷔한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걸그룹의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히트송은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? 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걸그룹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이름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데뷔일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히트송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대륙별로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국가숫자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GNP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의 합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평균 국가별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GNP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는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아시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아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대륙에서 인구가 가장 많은 도시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개를 내림차순으로 보여줄 것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대륙명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국가명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도시명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인구수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AutoNum type="arabicParenR"/>
            </a:pP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전 세계에서 인구가 가장 많은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 도시에서 사용하는 공식언어는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도시명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인구수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언어명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0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7686720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MySQL </a:t>
            </a:r>
            <a:r>
              <a:rPr lang="ko-KR" altLang="en-US" b="1" dirty="0" smtClean="0">
                <a:latin typeface="+mn-ea"/>
              </a:rPr>
              <a:t>설치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MySQL Community version (MySQL Installer for Windows)</a:t>
            </a: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중간에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Execute, Next</a:t>
            </a: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잘못 설치되면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C:\ProgramData\MySQL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이하 제거 및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regedit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Registry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정리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한글 사용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C:\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ProgramData\MySQL\MySQL Server 5.7\my.ini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맨 마지막에 추가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8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2"/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[client]</a:t>
            </a: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default-character-set=utf8</a:t>
            </a:r>
          </a:p>
          <a:p>
            <a:pPr lvl="2"/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]</a:t>
            </a: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default-character-set=utf8</a:t>
            </a:r>
          </a:p>
          <a:p>
            <a:pPr lvl="2"/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mysqld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]</a:t>
            </a:r>
          </a:p>
          <a:p>
            <a:pPr lvl="2"/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character-set-client-handshake = FALSE</a:t>
            </a:r>
          </a:p>
          <a:p>
            <a:pPr lvl="2"/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init_connect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="SET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collation_connection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utf8_general_ci"</a:t>
            </a:r>
          </a:p>
          <a:p>
            <a:pPr lvl="2"/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init_connect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="SET NAMES utf8"</a:t>
            </a:r>
          </a:p>
          <a:p>
            <a:pPr lvl="2"/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character-set-server = 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utf8</a:t>
            </a:r>
          </a:p>
          <a:p>
            <a:pPr lvl="2"/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mysqldump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]</a:t>
            </a:r>
          </a:p>
          <a:p>
            <a:pPr lvl="2"/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default-character-set = 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utf8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MySQL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686720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연습 문제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where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debut between '2009-01-01' and '2009-12-31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marL="800100" lvl="1" indent="-342900">
              <a:buAutoNum type="arabicParenR"/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gg.name,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gg.debut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song.title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inner join song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gg.hit_song_id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song._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debut between '2009-01-01' and '2009-12-31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marL="800100" lvl="1" indent="-342900">
              <a:buAutoNum type="arabicParenR"/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continent, count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(*), sum(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gnp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avg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gnp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country group by continent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marL="800100" lvl="1" indent="-342900">
              <a:buAutoNum type="arabicParenR"/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co.continent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‘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대륙명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’,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co.Name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‘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국가명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’,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city.Name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‘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도시명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’,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‘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인구수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’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country as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inner join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on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co.Code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continent=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africa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‘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order by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limit 10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marL="800100" lvl="1" indent="-342900">
              <a:buAutoNum type="arabicParenR"/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cl.`Language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 from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inner join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countrylanguage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cl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on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cl.CountryCode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cl.IsOfficial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'T‘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order by population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limit 10;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5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571303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</a:t>
            </a:r>
            <a:r>
              <a:rPr lang="en-US" altLang="ko-KR" b="1" dirty="0" smtClean="0">
                <a:latin typeface="+mn-ea"/>
              </a:rPr>
              <a:t>Export/Import (in </a:t>
            </a:r>
            <a:r>
              <a:rPr lang="en-US" altLang="ko-KR" b="1" dirty="0" err="1" smtClean="0">
                <a:latin typeface="+mn-ea"/>
              </a:rPr>
              <a:t>HeidiSQL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VARIABLES LIKE "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secure_file_priv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";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/>
              <a:buChar char="è"/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C:/ProgramData/MySQL/MySQL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Server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5.7/Uploads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OUTFILE</a:t>
            </a: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‘C:/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ProgramData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/MySQL/MySQL Server 5.7/Uploads/song.csv'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FIELDS TERMINATED BY ','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ENCLOSED BY '"'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LINES TERMINATED BY '\n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2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TRUNCATE song;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LOAD DATA INFILE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ProgramData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/MySQL/MySQL Server 5.7/Uploads/song.csv'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TABLE song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FIELDS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TERMINATED BY ','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ENCLOSED BY '"'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LINES TERMINATED BY '\n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2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데이터 </a:t>
            </a:r>
            <a:r>
              <a:rPr lang="en-US" altLang="ko-KR" b="1" dirty="0" smtClean="0"/>
              <a:t>Export/Import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1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802136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설치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latin typeface="D2Coding ligature" pitchFamily="49" charset="-127"/>
                <a:ea typeface="D2Coding ligature" pitchFamily="49" charset="-127"/>
              </a:rPr>
              <a:t>Java </a:t>
            </a:r>
            <a:r>
              <a:rPr lang="en-US" altLang="ko-KR" b="1" dirty="0" err="1">
                <a:latin typeface="D2Coding ligature" pitchFamily="49" charset="-127"/>
                <a:ea typeface="D2Coding ligature" pitchFamily="49" charset="-127"/>
              </a:rPr>
              <a:t>Mysql</a:t>
            </a:r>
            <a:r>
              <a:rPr lang="en-US" altLang="ko-KR" b="1" dirty="0">
                <a:latin typeface="D2Coding ligature" pitchFamily="49" charset="-127"/>
                <a:ea typeface="D2Coding ligature" pitchFamily="49" charset="-127"/>
              </a:rPr>
              <a:t> Connector 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다운로드</a:t>
            </a:r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>
                <a:latin typeface="D2Coding ligature" pitchFamily="49" charset="-127"/>
                <a:ea typeface="D2Coding ligature" pitchFamily="49" charset="-127"/>
              </a:rPr>
              <a:t>http://dev.mysql.com/downloads/connector/j/ </a:t>
            </a:r>
            <a:endParaRPr lang="en-US" altLang="ko-KR" b="1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Looking for previous GA version</a:t>
            </a:r>
          </a:p>
          <a:p>
            <a:pPr lvl="1"/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Platform Independent 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선택</a:t>
            </a:r>
            <a:endParaRPr lang="en-US" altLang="ko-KR" b="1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Zip 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파일 선택 </a:t>
            </a:r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-&gt; 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다운로드 후 압축 해제</a:t>
            </a:r>
            <a:endParaRPr lang="en-US" altLang="ko-KR" b="1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 err="1" smtClean="0">
                <a:latin typeface="D2Coding ligature" pitchFamily="49" charset="-127"/>
                <a:ea typeface="D2Coding ligature" pitchFamily="49" charset="-127"/>
              </a:rPr>
              <a:t>이클립스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 설정</a:t>
            </a:r>
            <a:endParaRPr lang="en-US" altLang="ko-KR" b="1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프로젝트 생성</a:t>
            </a:r>
            <a:endParaRPr lang="en-US" altLang="ko-KR" b="1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우측 마우스 클릭</a:t>
            </a:r>
            <a:endParaRPr lang="en-US" altLang="ko-KR" b="1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Project&gt;Properties&gt;Java Build Path&gt;Libraries&gt;Add External JARs</a:t>
            </a:r>
          </a:p>
          <a:p>
            <a:pPr lvl="1"/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mysql-connector-java-5.1.47.jar</a:t>
            </a:r>
          </a:p>
          <a:p>
            <a:pPr lvl="1"/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Apply and Close</a:t>
            </a:r>
          </a:p>
          <a:p>
            <a:pPr lvl="1"/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24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MySQL </a:t>
            </a:r>
            <a:r>
              <a:rPr lang="ko-KR" altLang="en-US" b="1" dirty="0" smtClean="0"/>
              <a:t>사용하기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9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2546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/>
                </a:solidFill>
              </a:rPr>
              <a:t>■ 연결 하기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Connection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conn;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private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static final String USERNAME =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“java";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private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static final String PASSWORD =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“java";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private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static final String URL =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"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jdbc:mysql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://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localhost:3306/world” +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“?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verifyServerCertificate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false&amp;useSSL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=false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";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try {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Class.forName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com.mysql.jdbc.Driver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");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conn 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DriverManager.getConnection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(URL, USERNAME, PASSWORD);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} catch (Exception e) …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</a:t>
            </a:r>
            <a:r>
              <a:rPr lang="en-US" altLang="ko-KR" b="1" dirty="0" smtClean="0">
                <a:solidFill>
                  <a:prstClr val="black"/>
                </a:solidFill>
              </a:rPr>
              <a:t>SQL </a:t>
            </a:r>
            <a:r>
              <a:rPr lang="ko-KR" altLang="en-US" b="1" dirty="0" smtClean="0">
                <a:solidFill>
                  <a:prstClr val="black"/>
                </a:solidFill>
              </a:rPr>
              <a:t>구문 객체를 던지는 방법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eriod"/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execute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-&gt;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 생성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수정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삭제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등 데이터베이스 관리 명령어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2.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excuteUpdate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-&gt;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레코드 삽입 수정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삭제 등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데이터 조작 명령어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update,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delete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3.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excuteQuery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-&gt;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레코드 조회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 조회 등 조회 명령어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24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MySQL </a:t>
            </a:r>
            <a:r>
              <a:rPr lang="ko-KR" altLang="en-US" b="1" dirty="0" smtClean="0"/>
              <a:t>사용하기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8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12642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package basic01;</a:t>
            </a:r>
          </a:p>
          <a:p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java.sql.Connection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java.sql.DriverManager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java.sql.ResultSet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java.sql.SQLException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java.sql.Statement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public class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ConnectMain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{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public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static void main(String[]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args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{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Connection conn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null;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Statement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null;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try {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Class.forName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com.mysql.jdbc.Driver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");	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conn =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DriverManager.getConnection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"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jdbc:mysql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://localhost:3306/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world?verifyServerCertificate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false&amp;useSSL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=false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",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"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java", "java");	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				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conn.createStatement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String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sql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"select * FROM song;";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ResultSet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rs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st.executeQuery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sql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while (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rs.next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()) {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songId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rs.getInt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String title =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rs.getString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(2);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String lyrics =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rs.getString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(3);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System.out.printf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("%8d %-20s\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t%s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\n",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songId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title, lyrics);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}</a:t>
            </a: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66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MySQL </a:t>
            </a:r>
            <a:r>
              <a:rPr lang="ko-KR" altLang="en-US" b="1" dirty="0" smtClean="0"/>
              <a:t>사용하기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ConnectMain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접속 및 </a:t>
            </a:r>
            <a:r>
              <a:rPr lang="en-US" altLang="ko-KR" b="1" dirty="0" smtClean="0"/>
              <a:t>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7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39549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rs.close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st.close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conn.close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} catch (Exception ex) {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ex.printStackTrace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} finally {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try {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if (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!= null)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   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st.close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} catch (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SQLException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se2) { }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try {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if (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conn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!= null)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   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conn.close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} catch (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SQLException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se) {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se.printStackTrace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}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}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}</a:t>
            </a: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}</a:t>
            </a:r>
            <a:endParaRPr lang="en-US" altLang="ko-KR" sz="1400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66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MySQL </a:t>
            </a:r>
            <a:r>
              <a:rPr lang="ko-KR" altLang="en-US" b="1" dirty="0" smtClean="0"/>
              <a:t>사용하기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ConnectMain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접속 및 </a:t>
            </a:r>
            <a:r>
              <a:rPr lang="en-US" altLang="ko-KR" b="1" dirty="0" smtClean="0"/>
              <a:t>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263801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</a:t>
            </a:r>
            <a:r>
              <a:rPr lang="en-US" altLang="ko-KR" b="1" dirty="0" smtClean="0">
                <a:solidFill>
                  <a:prstClr val="black"/>
                </a:solidFill>
              </a:rPr>
              <a:t>MVC(Model-View-Control) </a:t>
            </a:r>
            <a:r>
              <a:rPr lang="ko-KR" altLang="en-US" b="1" dirty="0" smtClean="0">
                <a:solidFill>
                  <a:prstClr val="black"/>
                </a:solidFill>
              </a:rPr>
              <a:t>형태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/>
                </a:solidFill>
              </a:rPr>
              <a:t>■ </a:t>
            </a:r>
            <a:r>
              <a:rPr lang="en-US" altLang="ko-KR" b="1" dirty="0" smtClean="0">
                <a:solidFill>
                  <a:prstClr val="black"/>
                </a:solidFill>
              </a:rPr>
              <a:t>DTO(Data Transfer Object)</a:t>
            </a: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- </a:t>
            </a:r>
            <a:r>
              <a:rPr lang="en-US" altLang="ko-KR" b="1" dirty="0" err="1" smtClean="0">
                <a:solidFill>
                  <a:prstClr val="black"/>
                </a:solidFill>
              </a:rPr>
              <a:t>SongDTO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private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id;	// Table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컬럼명에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해당하는 것을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Field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로 선언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private String title;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private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String lyrics;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생성자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 argument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개인 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2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개인 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0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개인 것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Getter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Setter</a:t>
            </a:r>
          </a:p>
          <a:p>
            <a:pPr lvl="1"/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toString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메소드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</a:t>
            </a:r>
            <a:r>
              <a:rPr lang="en-US" altLang="ko-KR" b="1" dirty="0" smtClean="0">
                <a:solidFill>
                  <a:prstClr val="black"/>
                </a:solidFill>
              </a:rPr>
              <a:t>DAO(Data Access Object) - </a:t>
            </a:r>
            <a:r>
              <a:rPr lang="en-US" altLang="ko-KR" b="1" dirty="0" err="1" smtClean="0">
                <a:solidFill>
                  <a:prstClr val="black"/>
                </a:solidFill>
              </a:rPr>
              <a:t>SongDAO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public DAO() {}	// database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에 대한 커넥션을 생성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	//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다른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method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에서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DB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연결과정 생략 가능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public void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insertSong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SongDTO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song) {}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public void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updateSong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SongDTO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song) {}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public void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deleteSong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SongDTO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song) {}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public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SongDTO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selectOne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id) {}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public List&lt;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SongDTO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selectAll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 {}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public void close() {}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419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MySQL </a:t>
            </a:r>
            <a:r>
              <a:rPr lang="ko-KR" altLang="en-US" b="1" dirty="0" smtClean="0"/>
              <a:t>사용하기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모델링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7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340471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연습 문제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다음과 같은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member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테이블을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Java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이용해 만들 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(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의 시작은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100001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이고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기본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문자셋은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utf8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임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MemberDTO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MemberDAO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작성할 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Tx/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회원가입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조회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변경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삭제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검색 메뉴를 만들고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입력값을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받아 처리할 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입력은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모두 </a:t>
            </a: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스트링으로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받아 처리할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26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419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MySQL </a:t>
            </a:r>
            <a:r>
              <a:rPr lang="ko-KR" altLang="en-US" b="1" dirty="0" smtClean="0"/>
              <a:t>사용하기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모델링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13469"/>
              </p:ext>
            </p:extLst>
          </p:nvPr>
        </p:nvGraphicFramePr>
        <p:xfrm>
          <a:off x="1524000" y="1397000"/>
          <a:ext cx="72244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12"/>
                <a:gridCol w="1739888"/>
                <a:gridCol w="720080"/>
                <a:gridCol w="720080"/>
                <a:gridCol w="1008112"/>
                <a:gridCol w="17281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(6) unsigned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(NULL)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auto_increment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(10)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(10)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zipCode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(6) unsigned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(50)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15" y="136110"/>
            <a:ext cx="419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MySQL </a:t>
            </a:r>
            <a:r>
              <a:rPr lang="ko-KR" altLang="en-US" b="1" dirty="0" smtClean="0"/>
              <a:t>사용하기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모델링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909" y="620688"/>
            <a:ext cx="8263801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연습 문제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가입의 예는 다음과 같음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회원메뉴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1-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가입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2-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조회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3-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변경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4-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삭제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5-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검색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 1</a:t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패스워드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 java</a:t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이름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 </a:t>
            </a: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김자바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우편번호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 12345</a:t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주소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대전광역시 서구 </a:t>
            </a: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월평동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이젠아카데미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조회를 선택하면 가장 최근에 가입한 순서대로 보여줄 것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변경은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입력값으로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받은 후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가입과 마찬가지로 나머지 필드를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입력값으로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받아 해당하는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의 다른 필드의 값을 변경하고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그 결과를 보여줄 것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삭제는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입력값으로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받아 처리하고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그 결과를 보여줄 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검색은 이름으로 할 것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password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입력으로 받아서 검증하는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method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만들 것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7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917552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연습 문제 </a:t>
            </a:r>
            <a:r>
              <a:rPr lang="en-US" altLang="ko-KR" b="1" dirty="0" smtClean="0">
                <a:latin typeface="+mn-ea"/>
              </a:rPr>
              <a:t>2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다음과 같은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bbs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테이블을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Java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이용해 만들 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(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기본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문자셋은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utf8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이고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memberId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member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테이블의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값에 해당하는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외래키</a:t>
            </a: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임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BbsDTO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BbsDAO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작성할 것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로그인 처리할 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Tx/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글 쓰기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조회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수정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삭제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상세 조회 메뉴를 만들고 처리할 것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Tx/>
              <a:buAutoNum type="arabicParenR"/>
            </a:pP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28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419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MySQL </a:t>
            </a:r>
            <a:r>
              <a:rPr lang="ko-KR" altLang="en-US" b="1" dirty="0" smtClean="0"/>
              <a:t>사용하기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모델링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7453"/>
              </p:ext>
            </p:extLst>
          </p:nvPr>
        </p:nvGraphicFramePr>
        <p:xfrm>
          <a:off x="1524000" y="1397000"/>
          <a:ext cx="7224463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  <a:gridCol w="1656184"/>
                <a:gridCol w="648072"/>
                <a:gridCol w="648072"/>
                <a:gridCol w="1296144"/>
                <a:gridCol w="17281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(6) unsigned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(NULL)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auto_increment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memberId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(6) unsigned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(50)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datetime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current_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timestamp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(400)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0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25466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한글 확인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variables like ‘char%’;</a:t>
            </a: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 DATABASE 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[DB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 DEFAULT CHARACTER SET utf8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database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default character set utf8;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Heidisql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설치 </a:t>
            </a:r>
            <a:r>
              <a:rPr lang="en-US" altLang="ko-KR" b="1" dirty="0">
                <a:latin typeface="+mn-ea"/>
              </a:rPr>
              <a:t>(https://</a:t>
            </a:r>
            <a:r>
              <a:rPr lang="en-US" altLang="ko-KR" b="1" dirty="0" smtClean="0">
                <a:latin typeface="+mn-ea"/>
              </a:rPr>
              <a:t>www.heidisql.com/download.php)</a:t>
            </a:r>
            <a:endParaRPr lang="en-US" altLang="ko-KR" b="1" dirty="0">
              <a:latin typeface="+mn-ea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Installer, 32/64 bit combined</a:t>
            </a: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신규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, Root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폴더에 세션 생성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도구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&gt;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환경설정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기본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, SQL,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격자서식설정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메뉴탭에서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폰트와 글자크기 변경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사용자 생성 및 권한 부여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create user 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userID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'@'%' identified by 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userpassword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user 'java'@'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localhost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identified by 'java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grant all privileges on *.* to 'java'@'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localhost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flush privileges;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MySQL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15" y="136110"/>
            <a:ext cx="419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MySQL </a:t>
            </a:r>
            <a:r>
              <a:rPr lang="ko-KR" altLang="en-US" b="1" dirty="0" smtClean="0"/>
              <a:t>사용하기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모델링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909" y="620688"/>
            <a:ext cx="8704947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연습 문제 </a:t>
            </a:r>
            <a:r>
              <a:rPr lang="en-US" altLang="ko-KR" b="1" dirty="0" smtClean="0">
                <a:latin typeface="+mn-ea"/>
              </a:rPr>
              <a:t>2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93763" lvl="1" indent="-436563">
              <a:buFont typeface="+mj-lt"/>
              <a:buAutoNum type="arabicParenR" startAt="5"/>
            </a:pP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조회시에는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memberId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대신에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member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테이블의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name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을 보여줄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      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제목             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글쓴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수정일자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        (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yy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-mm-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hh:mm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93763" lvl="1" indent="-436563">
              <a:buFont typeface="+mj-lt"/>
              <a:buAutoNum type="arabicParenR" startAt="5"/>
            </a:pP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93763" lvl="1" indent="-436563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글 쓰기 예는 다음과 같음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회원메뉴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1-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쓰기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2-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조회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3-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변경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4-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삭제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5-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상세조회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6-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종료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</a:t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강좌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내용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이젠에서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배우는 자바기반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빅데이터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머신러닝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memberId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Login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했을 때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이고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date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는 시스템에서 구할 것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93763" lvl="1" indent="-436563">
              <a:buFont typeface="+mj-lt"/>
              <a:buAutoNum type="arabicParenR" startAt="5"/>
            </a:pP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93763" lvl="1" indent="-436563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조회를 선택하면 가장 최근에 작성한 순서대로 보여줄 것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93763" lvl="1" indent="-436563">
              <a:buFont typeface="+mj-lt"/>
              <a:buAutoNum type="arabicParenR" startAt="5"/>
            </a:pP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93763" lvl="1" indent="-436563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변경은 본인이 작성한 것만 가능하게 할 것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93763" lvl="1" indent="-436563">
              <a:buFont typeface="+mj-lt"/>
              <a:buAutoNum type="arabicParenR" startAt="5"/>
            </a:pP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93763" lvl="1" indent="-436563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삭제는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입력값으로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받아 처리하고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그 결과를 보여줄 것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본인이 작성한 것만 가능함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93763" lvl="1" indent="-436563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상세 조회는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를 입력으로 받으면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글쓴이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최종수정일자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content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내용을 표시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5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909" y="620688"/>
            <a:ext cx="7917552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연습 문제 </a:t>
            </a:r>
            <a:r>
              <a:rPr lang="en-US" altLang="ko-KR" b="1" dirty="0" smtClean="0">
                <a:latin typeface="+mn-ea"/>
              </a:rPr>
              <a:t>- 3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Shopping mall db.txt 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파일을 실행시켜서 </a:t>
            </a:r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`</a:t>
            </a:r>
            <a:r>
              <a:rPr lang="en-US" altLang="ko-KR" b="1" dirty="0" err="1" smtClean="0">
                <a:latin typeface="D2Coding ligature" pitchFamily="49" charset="-127"/>
                <a:ea typeface="D2Coding ligature" pitchFamily="49" charset="-127"/>
              </a:rPr>
              <a:t>ezen</a:t>
            </a:r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데이터베이스와</a:t>
            </a:r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개의 테이블 및 초기 데이터를 설정할 것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ko-KR" b="1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판매자 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어플리케이션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orders 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테이블의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o_price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컬럼의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값을 올바르게 변경할 것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일자별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매출액을 계산해서 보여줄 것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일자       금액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2018-10-01  OO,OOO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원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...</a:t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고객별 매출액을 계산해서 보여줄 것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고객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 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고객명    금액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10001 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이용규 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OO,OOO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원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...</a:t>
            </a:r>
          </a:p>
          <a:p>
            <a:pPr marL="1163638" lvl="2" indent="-249238">
              <a:buFont typeface="Wingdings" pitchFamily="2" charset="2"/>
              <a:buChar char="§"/>
            </a:pP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2018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년도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월달에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팔린 상품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수량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금액을 계산해서 보여줄 것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상품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  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상품명  단가   수량   금액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8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909" y="620688"/>
            <a:ext cx="8720977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연습 문제 </a:t>
            </a:r>
            <a:r>
              <a:rPr lang="en-US" altLang="ko-KR" b="1" dirty="0" smtClean="0">
                <a:latin typeface="+mn-ea"/>
              </a:rPr>
              <a:t>- 3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 startAt="3"/>
            </a:pPr>
            <a:r>
              <a:rPr lang="ko-KR" altLang="en-US" b="1" dirty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사용자 어플리케이션</a:t>
            </a:r>
            <a:endParaRPr lang="en-US" altLang="ko-KR" b="1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customers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테이블의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c_id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c_password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필드를 이용하여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Login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처리할 것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다음의 메뉴를 구현할 것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메뉴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 1-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상품조회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2-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주문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3-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주문조회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4-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주문상세조회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5-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종료</a:t>
            </a: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1-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상품조회는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products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테이블을 보여줌</a:t>
            </a: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2-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주문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상품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와 수량을 입력하세요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입력을 마치고 싶으면 상품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에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0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을 입력하세요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상품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ID&gt; </a:t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수량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</a:t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0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을 입력하고 나면 장바구니에 있는 상품명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수량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단가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금액 및 총 합계금액을 구해서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사용자에게 보여준 후 사용자의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Confirm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을 받아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orders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테이블에 기록할 것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163638" lvl="2" indent="-249238">
              <a:buFont typeface="Wingdings" pitchFamily="2" charset="2"/>
              <a:buChar char="§"/>
            </a:pP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3-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주문조회는 본인이 주문한 모든 주문의 리스트를 </a:t>
            </a:r>
            <a:r>
              <a:rPr lang="ko-KR" altLang="en-US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최신순으로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보여줄 것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주문번호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주문일자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상품종류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가격</a:t>
            </a: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163638" lvl="2" indent="-249238"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4-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주문상세조회는 주문번호를 입력으로 받아 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주문일자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상품명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수량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단가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금액을 리스트 형태로 보여주고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총 합계금액을 보여줄 것</a:t>
            </a: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721168"/>
            <a:ext cx="3369833" cy="57861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</a:t>
            </a:r>
            <a:r>
              <a:rPr lang="en-US" altLang="ko-KR" sz="1000" dirty="0"/>
              <a:t>table customers 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unsigned not null </a:t>
            </a:r>
            <a:r>
              <a:rPr lang="en-US" altLang="ko-KR" sz="1000" dirty="0" err="1"/>
              <a:t>auto_increment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c_name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varchar</a:t>
            </a:r>
            <a:r>
              <a:rPr lang="en-US" altLang="ko-KR" sz="1000" dirty="0"/>
              <a:t>(10) not null,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c_password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varchar</a:t>
            </a:r>
            <a:r>
              <a:rPr lang="en-US" altLang="ko-KR" sz="1000" dirty="0"/>
              <a:t>(10) not null,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c_email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varchar</a:t>
            </a:r>
            <a:r>
              <a:rPr lang="en-US" altLang="ko-KR" sz="1000" dirty="0"/>
              <a:t>(20) not null,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c_tel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varchar</a:t>
            </a:r>
            <a:r>
              <a:rPr lang="en-US" altLang="ko-KR" sz="1000" dirty="0"/>
              <a:t>(16),</a:t>
            </a:r>
          </a:p>
          <a:p>
            <a:r>
              <a:rPr lang="en-US" altLang="ko-KR" sz="1000" dirty="0"/>
              <a:t>  primary key(</a:t>
            </a:r>
            <a:r>
              <a:rPr lang="en-US" altLang="ko-KR" sz="1000" dirty="0" err="1"/>
              <a:t>c_id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) </a:t>
            </a:r>
            <a:r>
              <a:rPr lang="en-US" altLang="ko-KR" sz="1000" dirty="0" err="1"/>
              <a:t>auto_increment</a:t>
            </a:r>
            <a:r>
              <a:rPr lang="en-US" altLang="ko-KR" sz="1000" dirty="0"/>
              <a:t>=10001 default charset=utf8;</a:t>
            </a:r>
          </a:p>
          <a:p>
            <a:r>
              <a:rPr lang="en-US" altLang="ko-KR" sz="1000" dirty="0" err="1"/>
              <a:t>desc</a:t>
            </a:r>
            <a:r>
              <a:rPr lang="en-US" altLang="ko-KR" sz="1000" dirty="0"/>
              <a:t> customers;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create table products 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unsigned not null </a:t>
            </a:r>
            <a:r>
              <a:rPr lang="en-US" altLang="ko-KR" sz="1000" dirty="0" err="1"/>
              <a:t>auto_increment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p_name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varchar</a:t>
            </a:r>
            <a:r>
              <a:rPr lang="en-US" altLang="ko-KR" sz="1000" dirty="0"/>
              <a:t>(20) not null,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p_unitPrice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default 0,</a:t>
            </a:r>
          </a:p>
          <a:p>
            <a:r>
              <a:rPr lang="en-US" altLang="ko-KR" sz="1000" dirty="0"/>
              <a:t>  primary key(</a:t>
            </a:r>
            <a:r>
              <a:rPr lang="en-US" altLang="ko-KR" sz="1000" dirty="0" err="1"/>
              <a:t>p_id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) </a:t>
            </a:r>
            <a:r>
              <a:rPr lang="en-US" altLang="ko-KR" sz="1000" dirty="0" err="1"/>
              <a:t>auto_increment</a:t>
            </a:r>
            <a:r>
              <a:rPr lang="en-US" altLang="ko-KR" sz="1000" dirty="0"/>
              <a:t>=30001 default charset=utf8;</a:t>
            </a:r>
          </a:p>
          <a:p>
            <a:r>
              <a:rPr lang="en-US" altLang="ko-KR" sz="1000" dirty="0" err="1"/>
              <a:t>desc</a:t>
            </a:r>
            <a:r>
              <a:rPr lang="en-US" altLang="ko-KR" sz="1000" dirty="0"/>
              <a:t> products;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create table orders 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o_id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unsigned not null </a:t>
            </a:r>
            <a:r>
              <a:rPr lang="en-US" altLang="ko-KR" sz="1000" dirty="0" err="1"/>
              <a:t>auto_increment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o_customerId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unsigned not null,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o_date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 not null default </a:t>
            </a:r>
            <a:r>
              <a:rPr lang="en-US" altLang="ko-KR" sz="1000" dirty="0" err="1"/>
              <a:t>current_timestamp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o_price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default 0,</a:t>
            </a:r>
          </a:p>
          <a:p>
            <a:r>
              <a:rPr lang="en-US" altLang="ko-KR" sz="1000" dirty="0"/>
              <a:t>  primary key(</a:t>
            </a:r>
            <a:r>
              <a:rPr lang="en-US" altLang="ko-KR" sz="1000" dirty="0" err="1"/>
              <a:t>o_id</a:t>
            </a:r>
            <a:r>
              <a:rPr lang="en-US" altLang="ko-KR" sz="1000" dirty="0"/>
              <a:t>),</a:t>
            </a:r>
          </a:p>
          <a:p>
            <a:r>
              <a:rPr lang="en-US" altLang="ko-KR" sz="1000" dirty="0"/>
              <a:t>  foreign key(</a:t>
            </a:r>
            <a:r>
              <a:rPr lang="en-US" altLang="ko-KR" sz="1000" dirty="0" err="1"/>
              <a:t>o_customerId</a:t>
            </a:r>
            <a:r>
              <a:rPr lang="en-US" altLang="ko-KR" sz="1000" dirty="0"/>
              <a:t>) references customers(</a:t>
            </a:r>
            <a:r>
              <a:rPr lang="en-US" altLang="ko-KR" sz="1000" dirty="0" err="1"/>
              <a:t>c_id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) </a:t>
            </a:r>
            <a:r>
              <a:rPr lang="en-US" altLang="ko-KR" sz="1000" dirty="0" err="1"/>
              <a:t>auto_increment</a:t>
            </a:r>
            <a:r>
              <a:rPr lang="en-US" altLang="ko-KR" sz="1000" dirty="0"/>
              <a:t>=50001 default charset=utf8;</a:t>
            </a:r>
          </a:p>
          <a:p>
            <a:r>
              <a:rPr lang="en-US" altLang="ko-KR" sz="1000" dirty="0" err="1"/>
              <a:t>desc</a:t>
            </a:r>
            <a:r>
              <a:rPr lang="en-US" altLang="ko-KR" sz="1000" dirty="0"/>
              <a:t> orders;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sold_products</a:t>
            </a:r>
            <a:r>
              <a:rPr lang="en-US" altLang="ko-KR" sz="1000" dirty="0"/>
              <a:t> 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s_orderId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unsigned not null,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s_productId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unsigned not null,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s_quantity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default 0,</a:t>
            </a:r>
          </a:p>
          <a:p>
            <a:r>
              <a:rPr lang="en-US" altLang="ko-KR" sz="1000" dirty="0"/>
              <a:t>  primary key(</a:t>
            </a:r>
            <a:r>
              <a:rPr lang="en-US" altLang="ko-KR" sz="1000" dirty="0" err="1"/>
              <a:t>s_orderId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s_productId</a:t>
            </a:r>
            <a:r>
              <a:rPr lang="en-US" altLang="ko-KR" sz="1000" dirty="0"/>
              <a:t>),</a:t>
            </a:r>
          </a:p>
          <a:p>
            <a:r>
              <a:rPr lang="en-US" altLang="ko-KR" sz="1000" dirty="0"/>
              <a:t>  foreign key(</a:t>
            </a:r>
            <a:r>
              <a:rPr lang="en-US" altLang="ko-KR" sz="1000" dirty="0" err="1"/>
              <a:t>s_orderId</a:t>
            </a:r>
            <a:r>
              <a:rPr lang="en-US" altLang="ko-KR" sz="1000" dirty="0"/>
              <a:t>) references orders(</a:t>
            </a:r>
            <a:r>
              <a:rPr lang="en-US" altLang="ko-KR" sz="1000" dirty="0" err="1"/>
              <a:t>o_id</a:t>
            </a:r>
            <a:r>
              <a:rPr lang="en-US" altLang="ko-KR" sz="1000" dirty="0"/>
              <a:t>),</a:t>
            </a:r>
          </a:p>
          <a:p>
            <a:r>
              <a:rPr lang="en-US" altLang="ko-KR" sz="1000" dirty="0"/>
              <a:t>  foreign key(</a:t>
            </a:r>
            <a:r>
              <a:rPr lang="en-US" altLang="ko-KR" sz="1000" dirty="0" err="1"/>
              <a:t>s_productId</a:t>
            </a:r>
            <a:r>
              <a:rPr lang="en-US" altLang="ko-KR" sz="1000" dirty="0"/>
              <a:t>) references products(</a:t>
            </a:r>
            <a:r>
              <a:rPr lang="en-US" altLang="ko-KR" sz="1000" dirty="0" err="1"/>
              <a:t>p_id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);</a:t>
            </a:r>
          </a:p>
          <a:p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sold_products</a:t>
            </a:r>
            <a:r>
              <a:rPr lang="en-US" altLang="ko-KR" sz="1000" dirty="0"/>
              <a:t>;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764704"/>
            <a:ext cx="495520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insert into customers (</a:t>
            </a:r>
            <a:r>
              <a:rPr lang="en-US" altLang="ko-KR" sz="1000" dirty="0" err="1"/>
              <a:t>c_name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c_password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c_email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c_tel</a:t>
            </a:r>
            <a:r>
              <a:rPr lang="en-US" altLang="ko-KR" sz="1000" dirty="0"/>
              <a:t>) values</a:t>
            </a:r>
          </a:p>
          <a:p>
            <a:r>
              <a:rPr lang="en-US" altLang="ko-KR" sz="1000" dirty="0"/>
              <a:t>	('</a:t>
            </a:r>
            <a:r>
              <a:rPr lang="ko-KR" altLang="en-US" sz="1000" dirty="0"/>
              <a:t>이용규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qwert</a:t>
            </a:r>
            <a:r>
              <a:rPr lang="en-US" altLang="ko-KR" sz="1000" dirty="0"/>
              <a:t>', 'yklee@kakao.com', '010-2345-2345'),</a:t>
            </a:r>
          </a:p>
          <a:p>
            <a:r>
              <a:rPr lang="en-US" altLang="ko-KR" sz="1000" dirty="0"/>
              <a:t>	('</a:t>
            </a:r>
            <a:r>
              <a:rPr lang="ko-KR" altLang="en-US" sz="1000" dirty="0"/>
              <a:t>정근우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asdfg</a:t>
            </a:r>
            <a:r>
              <a:rPr lang="en-US" altLang="ko-KR" sz="1000" dirty="0"/>
              <a:t>', 'kwchung@naver.com', '010-2345-1234'),</a:t>
            </a:r>
          </a:p>
          <a:p>
            <a:r>
              <a:rPr lang="en-US" altLang="ko-KR" sz="1000" dirty="0"/>
              <a:t>	('</a:t>
            </a:r>
            <a:r>
              <a:rPr lang="ko-KR" altLang="en-US" sz="1000" dirty="0"/>
              <a:t>김태균</a:t>
            </a:r>
            <a:r>
              <a:rPr lang="en-US" altLang="ko-KR" sz="1000" dirty="0"/>
              <a:t>', '12345', 'tkkim@eagles.com', '010-3456-3456'),</a:t>
            </a:r>
          </a:p>
          <a:p>
            <a:r>
              <a:rPr lang="en-US" altLang="ko-KR" sz="1000" dirty="0"/>
              <a:t>	('</a:t>
            </a:r>
            <a:r>
              <a:rPr lang="ko-KR" altLang="en-US" sz="1000" dirty="0" err="1"/>
              <a:t>호잉</a:t>
            </a:r>
            <a:r>
              <a:rPr lang="en-US" altLang="ko-KR" sz="1000" dirty="0"/>
              <a:t>', '67890', 'hoying@google.com', '010-3456-4567'),</a:t>
            </a:r>
          </a:p>
          <a:p>
            <a:r>
              <a:rPr lang="en-US" altLang="ko-KR" sz="1000" dirty="0"/>
              <a:t>	('</a:t>
            </a:r>
            <a:r>
              <a:rPr lang="ko-KR" altLang="en-US" sz="1000" dirty="0"/>
              <a:t>이태양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zxcvb</a:t>
            </a:r>
            <a:r>
              <a:rPr lang="en-US" altLang="ko-KR" sz="1000" dirty="0"/>
              <a:t>', 'sunlee@naver.com', </a:t>
            </a:r>
            <a:r>
              <a:rPr lang="en-US" altLang="ko-KR" sz="1000" dirty="0" smtClean="0"/>
              <a:t>'010-5678-5678’);</a:t>
            </a:r>
            <a:endParaRPr lang="en-US" altLang="ko-KR" sz="1000" dirty="0"/>
          </a:p>
          <a:p>
            <a:r>
              <a:rPr lang="en-US" altLang="ko-KR" sz="1000" dirty="0"/>
              <a:t>select * from customers;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products (</a:t>
            </a:r>
            <a:r>
              <a:rPr lang="en-US" altLang="ko-KR" sz="1000" dirty="0" err="1"/>
              <a:t>p_name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p_unitPrice</a:t>
            </a:r>
            <a:r>
              <a:rPr lang="en-US" altLang="ko-KR" sz="1000" dirty="0"/>
              <a:t>) values</a:t>
            </a:r>
          </a:p>
          <a:p>
            <a:r>
              <a:rPr lang="en-US" altLang="ko-KR" sz="1000" dirty="0"/>
              <a:t>	('</a:t>
            </a:r>
            <a:r>
              <a:rPr lang="ko-KR" altLang="en-US" sz="1000" dirty="0"/>
              <a:t>토너</a:t>
            </a:r>
            <a:r>
              <a:rPr lang="en-US" altLang="ko-KR" sz="1000" dirty="0"/>
              <a:t>', 32500), ('</a:t>
            </a:r>
            <a:r>
              <a:rPr lang="ko-KR" altLang="en-US" sz="1000" dirty="0" err="1"/>
              <a:t>선크림</a:t>
            </a:r>
            <a:r>
              <a:rPr lang="en-US" altLang="ko-KR" sz="1000" dirty="0"/>
              <a:t>', 8000), ('</a:t>
            </a:r>
            <a:r>
              <a:rPr lang="ko-KR" altLang="en-US" sz="1000" dirty="0"/>
              <a:t>로션</a:t>
            </a:r>
            <a:r>
              <a:rPr lang="en-US" altLang="ko-KR" sz="1000" dirty="0"/>
              <a:t>', 24000), ('</a:t>
            </a:r>
            <a:r>
              <a:rPr lang="ko-KR" altLang="en-US" sz="1000" dirty="0" err="1"/>
              <a:t>클렌징폼</a:t>
            </a:r>
            <a:r>
              <a:rPr lang="en-US" altLang="ko-KR" sz="1000" dirty="0"/>
              <a:t>', 13200),</a:t>
            </a:r>
          </a:p>
          <a:p>
            <a:r>
              <a:rPr lang="en-US" altLang="ko-KR" sz="1000" dirty="0"/>
              <a:t>	('</a:t>
            </a:r>
            <a:r>
              <a:rPr lang="ko-KR" altLang="en-US" sz="1000" dirty="0"/>
              <a:t>바디크림</a:t>
            </a:r>
            <a:r>
              <a:rPr lang="en-US" altLang="ko-KR" sz="1000" dirty="0"/>
              <a:t>', 7800), ('</a:t>
            </a:r>
            <a:r>
              <a:rPr lang="ko-KR" altLang="en-US" sz="1000" dirty="0"/>
              <a:t>샴푸</a:t>
            </a:r>
            <a:r>
              <a:rPr lang="en-US" altLang="ko-KR" sz="1000" dirty="0"/>
              <a:t>', 18500), ('</a:t>
            </a:r>
            <a:r>
              <a:rPr lang="ko-KR" altLang="en-US" sz="1000" dirty="0"/>
              <a:t>린스</a:t>
            </a:r>
            <a:r>
              <a:rPr lang="en-US" altLang="ko-KR" sz="1000" dirty="0"/>
              <a:t>', 12000), ('</a:t>
            </a:r>
            <a:r>
              <a:rPr lang="ko-KR" altLang="en-US" sz="1000" dirty="0" err="1"/>
              <a:t>헤어젤</a:t>
            </a:r>
            <a:r>
              <a:rPr lang="en-US" altLang="ko-KR" sz="1000" dirty="0"/>
              <a:t>', 6300);</a:t>
            </a:r>
          </a:p>
          <a:p>
            <a:r>
              <a:rPr lang="en-US" altLang="ko-KR" sz="1000" dirty="0"/>
              <a:t>select * from products;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orders (</a:t>
            </a:r>
            <a:r>
              <a:rPr lang="en-US" altLang="ko-KR" sz="1000" dirty="0" err="1"/>
              <a:t>o_customerId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o_date</a:t>
            </a:r>
            <a:r>
              <a:rPr lang="en-US" altLang="ko-KR" sz="1000" dirty="0"/>
              <a:t>) values</a:t>
            </a:r>
          </a:p>
          <a:p>
            <a:r>
              <a:rPr lang="en-US" altLang="ko-KR" sz="1000" dirty="0"/>
              <a:t>	(10001, '2018-10-01'), (10003, '2018-10-01'), </a:t>
            </a:r>
          </a:p>
          <a:p>
            <a:r>
              <a:rPr lang="en-US" altLang="ko-KR" sz="1000" dirty="0"/>
              <a:t>	(10002, '2018-10-02'), (10005</a:t>
            </a:r>
            <a:r>
              <a:rPr lang="en-US" altLang="ko-KR" sz="1000"/>
              <a:t>, </a:t>
            </a:r>
            <a:r>
              <a:rPr lang="en-US" altLang="ko-KR" sz="1000" smtClean="0"/>
              <a:t>'2018-10-02'),</a:t>
            </a:r>
            <a:endParaRPr lang="en-US" altLang="ko-KR" sz="1000" dirty="0"/>
          </a:p>
          <a:p>
            <a:r>
              <a:rPr lang="en-US" altLang="ko-KR" sz="1000" dirty="0"/>
              <a:t>	(10003, '2018-10-03'), (10004, '2018-10-03'),</a:t>
            </a:r>
          </a:p>
          <a:p>
            <a:r>
              <a:rPr lang="en-US" altLang="ko-KR" sz="1000" dirty="0"/>
              <a:t>	(10001, '2018-10-04'), (10003, '2018-10-04'),</a:t>
            </a:r>
          </a:p>
          <a:p>
            <a:r>
              <a:rPr lang="en-US" altLang="ko-KR" sz="1000" dirty="0"/>
              <a:t>  	(10002, '2018-10-05'), (10004, '2018-10-05'),</a:t>
            </a:r>
          </a:p>
          <a:p>
            <a:r>
              <a:rPr lang="en-US" altLang="ko-KR" sz="1000" dirty="0"/>
              <a:t>	(10001, '2018-10-06'), (10003, '2018-10-06'),</a:t>
            </a:r>
          </a:p>
          <a:p>
            <a:r>
              <a:rPr lang="en-US" altLang="ko-KR" sz="1000" dirty="0"/>
              <a:t>  	(10004, '2018-10-07'), (10005, '2018-10-07');</a:t>
            </a:r>
          </a:p>
          <a:p>
            <a:r>
              <a:rPr lang="en-US" altLang="ko-KR" sz="1000" dirty="0"/>
              <a:t>select * from orders;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sold_products</a:t>
            </a:r>
            <a:r>
              <a:rPr lang="en-US" altLang="ko-KR" sz="1000" dirty="0"/>
              <a:t> values</a:t>
            </a:r>
          </a:p>
          <a:p>
            <a:r>
              <a:rPr lang="en-US" altLang="ko-KR" sz="1000" dirty="0"/>
              <a:t>	(50001, 30001, 1), (50001, 30002, 2), 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50002, 30003, 2), </a:t>
            </a:r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50002, 30004, 1), (50002, 30005, 1</a:t>
            </a:r>
            <a:r>
              <a:rPr lang="en-US" altLang="ko-KR" sz="1000" dirty="0" smtClean="0"/>
              <a:t>), (</a:t>
            </a:r>
            <a:r>
              <a:rPr lang="en-US" altLang="ko-KR" sz="1000" dirty="0"/>
              <a:t>50003, 30006, 3), </a:t>
            </a:r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50004, 30007, 1), (50004, 30008, 2), (50005, 30001, 2), </a:t>
            </a:r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50005, 30003, 1</a:t>
            </a:r>
            <a:r>
              <a:rPr lang="en-US" altLang="ko-KR" sz="1000" dirty="0" smtClean="0"/>
              <a:t>), (</a:t>
            </a:r>
            <a:r>
              <a:rPr lang="en-US" altLang="ko-KR" sz="1000" dirty="0"/>
              <a:t>50006, 30005, 2), (50006, 30007, 1</a:t>
            </a:r>
            <a:r>
              <a:rPr lang="en-US" altLang="ko-KR" sz="1000" dirty="0" smtClean="0"/>
              <a:t>),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50007, 30002, 3), (50008, 30004, 3), (50008, 30006, 2),</a:t>
            </a:r>
          </a:p>
          <a:p>
            <a:r>
              <a:rPr lang="en-US" altLang="ko-KR" sz="1000" dirty="0"/>
              <a:t>	(50009, 30008, 5), (50009, 30001, 1), (50010, 30002, 2), </a:t>
            </a:r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50010, 30003, 4), (50011, 30004, 5</a:t>
            </a:r>
            <a:r>
              <a:rPr lang="en-US" altLang="ko-KR" sz="1000" dirty="0" smtClean="0"/>
              <a:t>), (</a:t>
            </a:r>
            <a:r>
              <a:rPr lang="en-US" altLang="ko-KR" sz="1000" dirty="0"/>
              <a:t>50012, 30005, 8), </a:t>
            </a:r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50013, 30006, 2), (50013, 30007, 3), (50014, 30008, 1), </a:t>
            </a:r>
            <a:endParaRPr lang="en-US" altLang="ko-KR" sz="1000" dirty="0" smtClean="0"/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50014, 30005, 3);</a:t>
            </a:r>
          </a:p>
          <a:p>
            <a:r>
              <a:rPr lang="en-US" altLang="ko-KR" sz="1000" dirty="0"/>
              <a:t>select * from </a:t>
            </a:r>
            <a:r>
              <a:rPr lang="en-US" altLang="ko-KR" sz="1000" dirty="0" err="1"/>
              <a:t>sold_products</a:t>
            </a:r>
            <a:r>
              <a:rPr lang="en-US" altLang="ko-KR" sz="1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63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571303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생성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table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(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no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(4) unsigned not null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auto_increment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name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(10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not null,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tel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(14),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nickname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(20),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primary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key(no)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create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Table: CREATE TABLE 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wp_options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(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option_id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bigint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(20) unsigned NOT NULL AUTO_INCREMENT,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option_name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(64) NOT NULL DEFAULT '',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option_value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longtext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NOT NULL,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autoload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(20) NOT NULL DEFAULT 'yes',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PRIMARY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KEY (`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option_id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`),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UNIQUE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KEY 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option_name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(`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option_name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`)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 ENGINE=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MyISAM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AUTO_INCREMENT=1203 DEFAULT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CHARSET=utf8</a:t>
            </a:r>
          </a:p>
          <a:p>
            <a:pPr lvl="1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 status;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조작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5493812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조회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tables;</a:t>
            </a:r>
          </a:p>
          <a:p>
            <a:pPr lvl="1"/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테이블 </a:t>
            </a:r>
            <a:r>
              <a:rPr lang="ko-KR" altLang="en-US" b="1" dirty="0" smtClean="0">
                <a:latin typeface="+mn-ea"/>
              </a:rPr>
              <a:t>제</a:t>
            </a:r>
            <a:r>
              <a:rPr lang="ko-KR" altLang="en-US" b="1" dirty="0">
                <a:latin typeface="+mn-ea"/>
              </a:rPr>
              <a:t>거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drop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create table </a:t>
            </a:r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tmp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 (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id </a:t>
            </a:r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name </a:t>
            </a:r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(10)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rop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tmp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테이블 </a:t>
            </a:r>
            <a:r>
              <a:rPr lang="ko-KR" altLang="en-US" b="1" dirty="0" smtClean="0">
                <a:latin typeface="+mn-ea"/>
              </a:rPr>
              <a:t>이름 변경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rename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to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새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테이블명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rename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tmp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to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tmp_table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조작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8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변경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table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ko-KR" altLang="en-US" b="1" dirty="0" err="1" smtClean="0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 추가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add [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;	#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맨 뒤에 추가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address_table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add sex char(2) not null;	#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남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여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add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first; #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맨 앞에 추가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add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after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앞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/*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지정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뒤에 추가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*/</a:t>
            </a: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삭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제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alter 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drop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조작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7551"/>
              </p:ext>
            </p:extLst>
          </p:nvPr>
        </p:nvGraphicFramePr>
        <p:xfrm>
          <a:off x="2411760" y="1052736"/>
          <a:ext cx="4092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29523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DROP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MODIFY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순서 바꾸기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1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변경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table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변경</a:t>
            </a:r>
            <a:r>
              <a:rPr lang="en-US" altLang="ko-KR" b="1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변경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change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기존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새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change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새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table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change no aid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(8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	change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aid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(4) unsigned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auto_increment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순서 바꾸기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alter 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modify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first;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alter 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modify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after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다른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modify sex char(2) not null after name;</a:t>
            </a:r>
          </a:p>
          <a:p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조작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1226"/>
              </p:ext>
            </p:extLst>
          </p:nvPr>
        </p:nvGraphicFramePr>
        <p:xfrm>
          <a:off x="2411760" y="1033736"/>
          <a:ext cx="4092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29523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DROP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MODIFY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순서 바꾸기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263801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</a:t>
            </a:r>
            <a:r>
              <a:rPr lang="ko-KR" altLang="en-US" b="1" dirty="0">
                <a:latin typeface="+mn-ea"/>
              </a:rPr>
              <a:t>터</a:t>
            </a:r>
            <a:r>
              <a:rPr lang="ko-KR" altLang="en-US" b="1" dirty="0" smtClean="0">
                <a:latin typeface="+mn-ea"/>
              </a:rPr>
              <a:t> 조회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조건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 world;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tables;</a:t>
            </a:r>
          </a:p>
          <a:p>
            <a:pPr lvl="1"/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name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population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population&gt;500000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name, population from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where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population&gt;500000;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district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distinct district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mysql.address_book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chollanam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chollabuk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kwangju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데이터 조회 </a:t>
            </a:r>
            <a:r>
              <a:rPr lang="en-US" altLang="ko-KR" b="1" dirty="0" smtClean="0">
                <a:latin typeface="+mn-ea"/>
              </a:rPr>
              <a:t>– </a:t>
            </a:r>
            <a:r>
              <a:rPr lang="ko-KR" altLang="en-US" b="1" dirty="0" smtClean="0">
                <a:latin typeface="+mn-ea"/>
              </a:rPr>
              <a:t>조건 및 순서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population&gt;1000000 and population%2=0;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population between 1000000 and 2000000;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kor'and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name like 'tae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%';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name;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name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population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district;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district, population;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district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population;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district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population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1479</Words>
  <Application>Microsoft Office PowerPoint</Application>
  <PresentationFormat>화면 슬라이드 쇼(4:3)</PresentationFormat>
  <Paragraphs>669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713-02</cp:lastModifiedBy>
  <cp:revision>84</cp:revision>
  <dcterms:created xsi:type="dcterms:W3CDTF">2018-09-14T06:04:22Z</dcterms:created>
  <dcterms:modified xsi:type="dcterms:W3CDTF">2018-10-08T01:03:47Z</dcterms:modified>
</cp:coreProperties>
</file>