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57" r:id="rId5"/>
    <p:sldId id="262" r:id="rId6"/>
    <p:sldId id="263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684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9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3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22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1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1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DF0E1-E112-4273-B548-86872106A40C}" type="datetimeFigureOut">
              <a:rPr lang="ko-KR" altLang="en-US" smtClean="0"/>
              <a:t>2019-04-04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260-AF20-4871-9266-1CED71246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8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le">
            <a:extLst>
              <a:ext uri="{FF2B5EF4-FFF2-40B4-BE49-F238E27FC236}">
                <a16:creationId xmlns:a16="http://schemas.microsoft.com/office/drawing/2014/main" id="{8896C456-1DA4-42D9-B7DD-797B16289D29}"/>
              </a:ext>
            </a:extLst>
          </p:cNvPr>
          <p:cNvSpPr txBox="1">
            <a:spLocks/>
          </p:cNvSpPr>
          <p:nvPr/>
        </p:nvSpPr>
        <p:spPr>
          <a:xfrm>
            <a:off x="3204379" y="1602051"/>
            <a:ext cx="3154341" cy="3419475"/>
          </a:xfrm>
          <a:prstGeom prst="ellipse">
            <a:avLst/>
          </a:prstGeom>
          <a:solidFill>
            <a:schemeClr val="accent1">
              <a:lumMod val="50000"/>
            </a:schemeClr>
          </a:solidFill>
          <a:effectLst>
            <a:outerShdw blurRad="1270000" dist="254000" dir="3120000" algn="tl" rotWithShape="0">
              <a:schemeClr val="bg1">
                <a:lumMod val="65000"/>
                <a:alpha val="78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HEADING HERE">
            <a:extLst>
              <a:ext uri="{FF2B5EF4-FFF2-40B4-BE49-F238E27FC236}">
                <a16:creationId xmlns:a16="http://schemas.microsoft.com/office/drawing/2014/main" id="{230603DA-198B-4ACC-AF26-D9ED0B84B245}"/>
              </a:ext>
            </a:extLst>
          </p:cNvPr>
          <p:cNvSpPr txBox="1">
            <a:spLocks/>
          </p:cNvSpPr>
          <p:nvPr/>
        </p:nvSpPr>
        <p:spPr>
          <a:xfrm>
            <a:off x="2583286" y="2838535"/>
            <a:ext cx="4396526" cy="79178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데이터베이스구현</a:t>
            </a:r>
            <a:endParaRPr lang="en-US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HEADING HERE">
            <a:extLst>
              <a:ext uri="{FF2B5EF4-FFF2-40B4-BE49-F238E27FC236}">
                <a16:creationId xmlns:a16="http://schemas.microsoft.com/office/drawing/2014/main" id="{C0053FBA-D4C9-4FD3-BF51-552C1B467805}"/>
              </a:ext>
            </a:extLst>
          </p:cNvPr>
          <p:cNvSpPr txBox="1">
            <a:spLocks/>
          </p:cNvSpPr>
          <p:nvPr/>
        </p:nvSpPr>
        <p:spPr>
          <a:xfrm>
            <a:off x="3204379" y="3297864"/>
            <a:ext cx="3154340" cy="321600"/>
          </a:xfrm>
          <a:prstGeom prst="rect">
            <a:avLst/>
          </a:prstGeom>
        </p:spPr>
        <p:txBody>
          <a:bodyPr/>
          <a:lstStyle>
            <a:lvl1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3556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7112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10668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1422400" algn="ctr" defTabSz="5842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NCS</a:t>
            </a:r>
            <a:r>
              <a:rPr lang="ko-KR" alt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정기평가</a:t>
            </a:r>
            <a:r>
              <a:rPr lang="en-US" altLang="ko-K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_190404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Circle">
            <a:extLst>
              <a:ext uri="{FF2B5EF4-FFF2-40B4-BE49-F238E27FC236}">
                <a16:creationId xmlns:a16="http://schemas.microsoft.com/office/drawing/2014/main" id="{115825BC-1C6B-4F89-8930-3FF4D126FB5F}"/>
              </a:ext>
            </a:extLst>
          </p:cNvPr>
          <p:cNvSpPr txBox="1">
            <a:spLocks/>
          </p:cNvSpPr>
          <p:nvPr/>
        </p:nvSpPr>
        <p:spPr>
          <a:xfrm>
            <a:off x="5587295" y="3893462"/>
            <a:ext cx="1089730" cy="1128064"/>
          </a:xfrm>
          <a:prstGeom prst="ellipse">
            <a:avLst/>
          </a:prstGeom>
          <a:solidFill>
            <a:schemeClr val="bg1"/>
          </a:solidFill>
          <a:effectLst>
            <a:outerShdw blurRad="787400" dist="355600" dir="5400000" algn="ctr" rotWithShape="0">
              <a:schemeClr val="bg1">
                <a:lumMod val="75000"/>
              </a:schemeClr>
            </a:outerShdw>
          </a:effectLst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200"/>
            </a:pPr>
            <a:endParaRPr lang="en-US" sz="4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FAE815-6485-40D9-9E33-926A7B7C2F59}"/>
              </a:ext>
            </a:extLst>
          </p:cNvPr>
          <p:cNvSpPr txBox="1"/>
          <p:nvPr/>
        </p:nvSpPr>
        <p:spPr>
          <a:xfrm>
            <a:off x="5705475" y="4125481"/>
            <a:ext cx="10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By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천세은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64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11. 1) MySQL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에 접속해 사용자테이블 조회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333F8-630E-415F-A7E4-CAB96331B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40" y="2057447"/>
            <a:ext cx="7987720" cy="2458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39AF6-17FE-4753-856B-6C884EE0639F}"/>
              </a:ext>
            </a:extLst>
          </p:cNvPr>
          <p:cNvSpPr txBox="1"/>
          <p:nvPr/>
        </p:nvSpPr>
        <p:spPr>
          <a:xfrm>
            <a:off x="3247984" y="4714120"/>
            <a:ext cx="341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Mysql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DB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사용 후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user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조회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65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11. 2) </a:t>
            </a:r>
            <a:r>
              <a:rPr lang="en-US" altLang="ko-KR" b="1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address_book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608F4-9165-4313-83BF-7E757A3DD488}"/>
              </a:ext>
            </a:extLst>
          </p:cNvPr>
          <p:cNvSpPr txBox="1"/>
          <p:nvPr/>
        </p:nvSpPr>
        <p:spPr>
          <a:xfrm>
            <a:off x="2337769" y="1519113"/>
            <a:ext cx="58972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create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table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address_book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addr_no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int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(11)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unsigned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not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null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primary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key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name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varchar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(10)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not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null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tel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varchar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(14),</a:t>
            </a:r>
          </a:p>
          <a:p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nickname </a:t>
            </a:r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varchar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(20));</a:t>
            </a:r>
          </a:p>
          <a:p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2765C-2FD2-400D-A49D-09E687350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"/>
          <a:stretch/>
        </p:blipFill>
        <p:spPr>
          <a:xfrm>
            <a:off x="2601568" y="3655348"/>
            <a:ext cx="4702864" cy="1724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70F15A-3F15-4E86-BFB7-7CCEDAFBFA74}"/>
              </a:ext>
            </a:extLst>
          </p:cNvPr>
          <p:cNvSpPr txBox="1"/>
          <p:nvPr/>
        </p:nvSpPr>
        <p:spPr>
          <a:xfrm>
            <a:off x="3539265" y="5623126"/>
            <a:ext cx="28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en-US" altLang="ko-KR" sz="14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Address_book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구조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2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Member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생성하고 변경하는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0257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1) Member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46373-909D-45CC-B6ED-7C415E572891}"/>
              </a:ext>
            </a:extLst>
          </p:cNvPr>
          <p:cNvSpPr txBox="1"/>
          <p:nvPr/>
        </p:nvSpPr>
        <p:spPr>
          <a:xfrm>
            <a:off x="1626736" y="1555955"/>
            <a:ext cx="6652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create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en-US" altLang="ko-KR" dirty="0"/>
              <a:t> member(</a:t>
            </a:r>
          </a:p>
          <a:p>
            <a:r>
              <a:rPr lang="en-US" altLang="ko-KR" dirty="0" err="1"/>
              <a:t>member_id</a:t>
            </a:r>
            <a:r>
              <a:rPr lang="en-US" altLang="ko-KR" dirty="0"/>
              <a:t> </a:t>
            </a:r>
            <a:r>
              <a:rPr lang="en-US" altLang="ko-KR" b="1" dirty="0"/>
              <a:t>int</a:t>
            </a:r>
            <a:r>
              <a:rPr lang="en-US" altLang="ko-KR" dirty="0"/>
              <a:t> </a:t>
            </a:r>
            <a:r>
              <a:rPr lang="en-US" altLang="ko-KR" b="1" dirty="0"/>
              <a:t>unsigned</a:t>
            </a:r>
            <a:r>
              <a:rPr lang="en-US" altLang="ko-KR" dirty="0"/>
              <a:t> </a:t>
            </a:r>
            <a:r>
              <a:rPr lang="en-US" altLang="ko-KR" b="1" dirty="0"/>
              <a:t>not</a:t>
            </a:r>
            <a:r>
              <a:rPr lang="en-US" altLang="ko-KR" dirty="0"/>
              <a:t> </a:t>
            </a:r>
            <a:r>
              <a:rPr lang="en-US" altLang="ko-KR" b="1" dirty="0"/>
              <a:t>null</a:t>
            </a:r>
            <a:r>
              <a:rPr lang="en-US" altLang="ko-KR" dirty="0"/>
              <a:t> </a:t>
            </a:r>
            <a:r>
              <a:rPr lang="en-US" altLang="ko-KR" b="1" dirty="0"/>
              <a:t>primary</a:t>
            </a:r>
            <a:r>
              <a:rPr lang="en-US" altLang="ko-KR" dirty="0"/>
              <a:t> </a:t>
            </a:r>
            <a:r>
              <a:rPr lang="en-US" altLang="ko-KR" b="1" dirty="0"/>
              <a:t>key</a:t>
            </a:r>
            <a:r>
              <a:rPr lang="en-US" altLang="ko-KR" dirty="0"/>
              <a:t> </a:t>
            </a:r>
            <a:r>
              <a:rPr lang="en-US" altLang="ko-KR" b="1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password</a:t>
            </a:r>
            <a:r>
              <a:rPr lang="en-US" altLang="ko-KR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(16) </a:t>
            </a:r>
            <a:r>
              <a:rPr lang="en-US" altLang="ko-KR" b="1" dirty="0"/>
              <a:t>not</a:t>
            </a:r>
            <a:r>
              <a:rPr lang="en-US" altLang="ko-KR" dirty="0"/>
              <a:t> </a:t>
            </a:r>
            <a:r>
              <a:rPr lang="en-US" altLang="ko-KR" b="1" dirty="0"/>
              <a:t>null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name </a:t>
            </a:r>
            <a:r>
              <a:rPr lang="en-US" altLang="ko-KR" b="1" dirty="0"/>
              <a:t>varchar</a:t>
            </a:r>
            <a:r>
              <a:rPr lang="en-US" altLang="ko-KR" dirty="0"/>
              <a:t>(8) </a:t>
            </a:r>
            <a:r>
              <a:rPr lang="en-US" altLang="ko-KR" b="1" dirty="0"/>
              <a:t>not</a:t>
            </a:r>
            <a:r>
              <a:rPr lang="en-US" altLang="ko-KR" dirty="0"/>
              <a:t> </a:t>
            </a:r>
            <a:r>
              <a:rPr lang="en-US" altLang="ko-KR" b="1" dirty="0"/>
              <a:t>null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birthday </a:t>
            </a:r>
            <a:r>
              <a:rPr lang="en-US" altLang="ko-KR" b="1" dirty="0"/>
              <a:t>date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tel</a:t>
            </a:r>
            <a:r>
              <a:rPr lang="en-US" altLang="ko-KR" dirty="0"/>
              <a:t> </a:t>
            </a:r>
            <a:r>
              <a:rPr lang="en-US" altLang="ko-KR" b="1" dirty="0"/>
              <a:t>varchar</a:t>
            </a:r>
            <a:r>
              <a:rPr lang="en-US" altLang="ko-KR" dirty="0"/>
              <a:t>(16) </a:t>
            </a:r>
            <a:r>
              <a:rPr lang="en-US" altLang="ko-KR" b="1" dirty="0"/>
              <a:t>not</a:t>
            </a:r>
            <a:r>
              <a:rPr lang="en-US" altLang="ko-KR" dirty="0"/>
              <a:t> </a:t>
            </a:r>
            <a:r>
              <a:rPr lang="en-US" altLang="ko-KR" b="1" dirty="0"/>
              <a:t>null</a:t>
            </a:r>
            <a:r>
              <a:rPr lang="en-US" altLang="ko-KR" dirty="0"/>
              <a:t>) </a:t>
            </a:r>
            <a:r>
              <a:rPr lang="en-US" altLang="ko-KR" b="1" dirty="0"/>
              <a:t>default</a:t>
            </a:r>
            <a:r>
              <a:rPr lang="en-US" altLang="ko-KR" dirty="0"/>
              <a:t> </a:t>
            </a:r>
            <a:r>
              <a:rPr lang="en-US" altLang="ko-KR" b="1" dirty="0"/>
              <a:t>charset</a:t>
            </a:r>
            <a:r>
              <a:rPr lang="en-US" altLang="ko-KR" dirty="0"/>
              <a:t>=</a:t>
            </a:r>
            <a:r>
              <a:rPr lang="en-US" altLang="ko-KR" b="1" dirty="0"/>
              <a:t>utf8</a:t>
            </a:r>
            <a:r>
              <a:rPr lang="en-US" altLang="ko-KR" dirty="0"/>
              <a:t> </a:t>
            </a:r>
            <a:r>
              <a:rPr lang="en-US" altLang="ko-KR" b="1" dirty="0" err="1"/>
              <a:t>auto_increment</a:t>
            </a:r>
            <a:r>
              <a:rPr lang="en-US" altLang="ko-KR" dirty="0"/>
              <a:t>=1001;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9FF9F7-436F-4656-B9CA-91D14F8F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3717684"/>
            <a:ext cx="5276850" cy="211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3787183" y="5832234"/>
            <a:ext cx="28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Member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 구조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9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Member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생성하고 변경하는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0257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2) Member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테이블의 </a:t>
            </a:r>
            <a:r>
              <a:rPr lang="en-US" altLang="ko-KR" sz="16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tel</a:t>
            </a:r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필드 앞에 가입일자 필드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3452178" y="5156934"/>
            <a:ext cx="300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변경 후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테이블 구조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1B15F2-59BE-43D7-951D-C7BF310E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339894"/>
            <a:ext cx="7372350" cy="2609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0B1F11-0EB1-4ED6-8617-8FC5B58776B4}"/>
              </a:ext>
            </a:extLst>
          </p:cNvPr>
          <p:cNvSpPr txBox="1"/>
          <p:nvPr/>
        </p:nvSpPr>
        <p:spPr>
          <a:xfrm>
            <a:off x="1540441" y="1393289"/>
            <a:ext cx="89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필드명</a:t>
            </a:r>
            <a:r>
              <a:rPr lang="ko-KR" altLang="en-US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-US" altLang="ko-KR" sz="12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reg_date</a:t>
            </a:r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,</a:t>
            </a:r>
            <a:r>
              <a:rPr lang="ko-KR" altLang="en-US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타임 </a:t>
            </a:r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datetime, </a:t>
            </a:r>
            <a:r>
              <a:rPr lang="ko-KR" altLang="en-US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디폴트 </a:t>
            </a:r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ko-KR" altLang="en-US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현재일시</a:t>
            </a:r>
          </a:p>
        </p:txBody>
      </p:sp>
    </p:spTree>
    <p:extLst>
      <p:ext uri="{BB962C8B-B14F-4D97-AF65-F5344CB8AC3E}">
        <p14:creationId xmlns:p14="http://schemas.microsoft.com/office/powerpoint/2010/main" val="353400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F6526-C5FD-4837-8A00-93A8F7363B8D}"/>
              </a:ext>
            </a:extLst>
          </p:cNvPr>
          <p:cNvSpPr txBox="1"/>
          <p:nvPr/>
        </p:nvSpPr>
        <p:spPr>
          <a:xfrm>
            <a:off x="581516" y="583314"/>
            <a:ext cx="79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13. Member</a:t>
            </a:r>
            <a:r>
              <a:rPr lang="ko-KR" altLang="en-US" b="1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생성하고 변경하는 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924954-1223-4CCA-9675-91C984081EEE}"/>
              </a:ext>
            </a:extLst>
          </p:cNvPr>
          <p:cNvSpPr/>
          <p:nvPr/>
        </p:nvSpPr>
        <p:spPr>
          <a:xfrm>
            <a:off x="477013" y="632996"/>
            <a:ext cx="95794" cy="25254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2976-6BD3-4DAF-A52B-FF6C6AE60B1C}"/>
              </a:ext>
            </a:extLst>
          </p:cNvPr>
          <p:cNvSpPr txBox="1"/>
          <p:nvPr/>
        </p:nvSpPr>
        <p:spPr>
          <a:xfrm>
            <a:off x="959140" y="1025766"/>
            <a:ext cx="798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3) Member </a:t>
            </a:r>
            <a:r>
              <a:rPr lang="ko-KR" altLang="en-US" sz="16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테이블 이름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F23E1-2704-4215-914B-1D0AC6FF7D91}"/>
              </a:ext>
            </a:extLst>
          </p:cNvPr>
          <p:cNvSpPr txBox="1"/>
          <p:nvPr/>
        </p:nvSpPr>
        <p:spPr>
          <a:xfrm>
            <a:off x="3539264" y="4683822"/>
            <a:ext cx="28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 </a:t>
            </a:r>
            <a:r>
              <a:rPr lang="ko-KR" altLang="en-US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이름 변경 후 </a:t>
            </a:r>
            <a:r>
              <a:rPr lang="en-US" altLang="ko-KR" sz="14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show tables &gt;</a:t>
            </a:r>
            <a:endParaRPr lang="ko-KR" altLang="en-US" sz="1400" dirty="0"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B1F11-0EB1-4ED6-8617-8FC5B58776B4}"/>
              </a:ext>
            </a:extLst>
          </p:cNvPr>
          <p:cNvSpPr txBox="1"/>
          <p:nvPr/>
        </p:nvSpPr>
        <p:spPr>
          <a:xfrm>
            <a:off x="1540441" y="1393289"/>
            <a:ext cx="8978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 -&gt; </a:t>
            </a:r>
            <a:r>
              <a:rPr lang="en-US" altLang="ko-KR" sz="1200" dirty="0" err="1">
                <a:latin typeface="D2Coding ligature" panose="020B0609020101020101" pitchFamily="49" charset="-127"/>
                <a:ea typeface="D2Coding ligature" panose="020B0609020101020101" pitchFamily="49" charset="-127"/>
              </a:rPr>
              <a:t>Member_table</a:t>
            </a:r>
            <a:r>
              <a:rPr lang="en-US" altLang="ko-KR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200" dirty="0"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이름 변경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76C1A-25D1-4A3A-9819-003B70299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"/>
          <a:stretch/>
        </p:blipFill>
        <p:spPr>
          <a:xfrm>
            <a:off x="2426647" y="2807397"/>
            <a:ext cx="505270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8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217</Words>
  <Application>Microsoft Office PowerPoint</Application>
  <PresentationFormat>A4 용지(210x297mm)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D2Coding</vt:lpstr>
      <vt:lpstr>D2Coding ligature</vt:lpstr>
      <vt:lpstr>Gill Sans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714-7</dc:creator>
  <cp:lastModifiedBy>714-7</cp:lastModifiedBy>
  <cp:revision>8</cp:revision>
  <dcterms:created xsi:type="dcterms:W3CDTF">2019-02-19T01:07:57Z</dcterms:created>
  <dcterms:modified xsi:type="dcterms:W3CDTF">2019-04-04T07:07:25Z</dcterms:modified>
</cp:coreProperties>
</file>