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7" r:id="rId4"/>
    <p:sldId id="258" r:id="rId5"/>
    <p:sldId id="259" r:id="rId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996" y="31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F0E1-E112-4273-B548-86872106A40C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260-AF20-4871-9266-1CED71246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29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F0E1-E112-4273-B548-86872106A40C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260-AF20-4871-9266-1CED71246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30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F0E1-E112-4273-B548-86872106A40C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260-AF20-4871-9266-1CED71246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33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F0E1-E112-4273-B548-86872106A40C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260-AF20-4871-9266-1CED71246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92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F0E1-E112-4273-B548-86872106A40C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260-AF20-4871-9266-1CED71246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78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F0E1-E112-4273-B548-86872106A40C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260-AF20-4871-9266-1CED71246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22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F0E1-E112-4273-B548-86872106A40C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260-AF20-4871-9266-1CED71246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9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F0E1-E112-4273-B548-86872106A40C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260-AF20-4871-9266-1CED71246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31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F0E1-E112-4273-B548-86872106A40C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260-AF20-4871-9266-1CED71246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50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F0E1-E112-4273-B548-86872106A40C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260-AF20-4871-9266-1CED71246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91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F0E1-E112-4273-B548-86872106A40C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260-AF20-4871-9266-1CED71246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01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DF0E1-E112-4273-B548-86872106A40C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D5260-AF20-4871-9266-1CED71246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68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ircle">
            <a:extLst>
              <a:ext uri="{FF2B5EF4-FFF2-40B4-BE49-F238E27FC236}">
                <a16:creationId xmlns:a16="http://schemas.microsoft.com/office/drawing/2014/main" id="{8896C456-1DA4-42D9-B7DD-797B16289D29}"/>
              </a:ext>
            </a:extLst>
          </p:cNvPr>
          <p:cNvSpPr txBox="1">
            <a:spLocks/>
          </p:cNvSpPr>
          <p:nvPr/>
        </p:nvSpPr>
        <p:spPr>
          <a:xfrm>
            <a:off x="3204379" y="1602051"/>
            <a:ext cx="3154341" cy="3419475"/>
          </a:xfrm>
          <a:prstGeom prst="ellipse">
            <a:avLst/>
          </a:prstGeom>
          <a:solidFill>
            <a:schemeClr val="accent1">
              <a:lumMod val="50000"/>
            </a:schemeClr>
          </a:solidFill>
          <a:effectLst>
            <a:outerShdw blurRad="1270000" dist="254000" dir="3120000" algn="tl" rotWithShape="0">
              <a:schemeClr val="bg1">
                <a:lumMod val="65000"/>
                <a:alpha val="78000"/>
              </a:schemeClr>
            </a:outerShdw>
          </a:effectLst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4200"/>
            </a:pPr>
            <a:endParaRPr lang="en-US" sz="4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HEADING HERE">
            <a:extLst>
              <a:ext uri="{FF2B5EF4-FFF2-40B4-BE49-F238E27FC236}">
                <a16:creationId xmlns:a16="http://schemas.microsoft.com/office/drawing/2014/main" id="{230603DA-198B-4ACC-AF26-D9ED0B84B245}"/>
              </a:ext>
            </a:extLst>
          </p:cNvPr>
          <p:cNvSpPr txBox="1">
            <a:spLocks/>
          </p:cNvSpPr>
          <p:nvPr/>
        </p:nvSpPr>
        <p:spPr>
          <a:xfrm>
            <a:off x="2583286" y="2656234"/>
            <a:ext cx="4396526" cy="791780"/>
          </a:xfrm>
          <a:prstGeom prst="rect">
            <a:avLst/>
          </a:prstGeom>
        </p:spPr>
        <p:txBody>
          <a:bodyPr/>
          <a:lstStyle>
            <a:lvl1pPr marL="0" marR="0" indent="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1pPr>
            <a:lvl2pPr marL="0" marR="0" indent="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2pPr>
            <a:lvl3pPr marL="0" marR="0" indent="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3pPr>
            <a:lvl4pPr marL="0" marR="0" indent="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4pPr>
            <a:lvl5pPr marL="0" marR="0" indent="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5pPr>
            <a:lvl6pPr marL="0" marR="0" indent="35560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6pPr>
            <a:lvl7pPr marL="0" marR="0" indent="71120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7pPr>
            <a:lvl8pPr marL="0" marR="0" indent="106680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8pPr>
            <a:lvl9pPr marL="0" marR="0" indent="142240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 sz="4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Atom</a:t>
            </a:r>
          </a:p>
        </p:txBody>
      </p:sp>
      <p:sp>
        <p:nvSpPr>
          <p:cNvPr id="10" name="HEADING HERE">
            <a:extLst>
              <a:ext uri="{FF2B5EF4-FFF2-40B4-BE49-F238E27FC236}">
                <a16:creationId xmlns:a16="http://schemas.microsoft.com/office/drawing/2014/main" id="{C0053FBA-D4C9-4FD3-BF51-552C1B467805}"/>
              </a:ext>
            </a:extLst>
          </p:cNvPr>
          <p:cNvSpPr txBox="1">
            <a:spLocks/>
          </p:cNvSpPr>
          <p:nvPr/>
        </p:nvSpPr>
        <p:spPr>
          <a:xfrm>
            <a:off x="3204379" y="3297864"/>
            <a:ext cx="3154340" cy="321600"/>
          </a:xfrm>
          <a:prstGeom prst="rect">
            <a:avLst/>
          </a:prstGeom>
        </p:spPr>
        <p:txBody>
          <a:bodyPr/>
          <a:lstStyle>
            <a:lvl1pPr marL="0" marR="0" indent="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1pPr>
            <a:lvl2pPr marL="0" marR="0" indent="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2pPr>
            <a:lvl3pPr marL="0" marR="0" indent="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3pPr>
            <a:lvl4pPr marL="0" marR="0" indent="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4pPr>
            <a:lvl5pPr marL="0" marR="0" indent="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5pPr>
            <a:lvl6pPr marL="0" marR="0" indent="35560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6pPr>
            <a:lvl7pPr marL="0" marR="0" indent="71120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7pPr>
            <a:lvl8pPr marL="0" marR="0" indent="106680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8pPr>
            <a:lvl9pPr marL="0" marR="0" indent="142240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Emmet package </a:t>
            </a:r>
            <a:r>
              <a:rPr lang="en-US" altLang="ko-K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install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Circle">
            <a:extLst>
              <a:ext uri="{FF2B5EF4-FFF2-40B4-BE49-F238E27FC236}">
                <a16:creationId xmlns:a16="http://schemas.microsoft.com/office/drawing/2014/main" id="{115825BC-1C6B-4F89-8930-3FF4D126FB5F}"/>
              </a:ext>
            </a:extLst>
          </p:cNvPr>
          <p:cNvSpPr txBox="1">
            <a:spLocks/>
          </p:cNvSpPr>
          <p:nvPr/>
        </p:nvSpPr>
        <p:spPr>
          <a:xfrm>
            <a:off x="5587295" y="3893462"/>
            <a:ext cx="1089730" cy="1128064"/>
          </a:xfrm>
          <a:prstGeom prst="ellipse">
            <a:avLst/>
          </a:prstGeom>
          <a:solidFill>
            <a:schemeClr val="bg1"/>
          </a:solidFill>
          <a:effectLst>
            <a:outerShdw blurRad="787400" dist="355600" dir="5400000" algn="ctr" rotWithShape="0">
              <a:schemeClr val="bg1">
                <a:lumMod val="75000"/>
              </a:schemeClr>
            </a:outerShdw>
          </a:effectLst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4200"/>
            </a:pPr>
            <a:endParaRPr lang="en-US" sz="4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FAE815-6485-40D9-9E33-926A7B7C2F59}"/>
              </a:ext>
            </a:extLst>
          </p:cNvPr>
          <p:cNvSpPr txBox="1"/>
          <p:nvPr/>
        </p:nvSpPr>
        <p:spPr>
          <a:xfrm>
            <a:off x="5705475" y="4125481"/>
            <a:ext cx="100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By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천세은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864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DF6526-C5FD-4837-8A00-93A8F7363B8D}"/>
              </a:ext>
            </a:extLst>
          </p:cNvPr>
          <p:cNvSpPr txBox="1"/>
          <p:nvPr/>
        </p:nvSpPr>
        <p:spPr>
          <a:xfrm>
            <a:off x="581516" y="583314"/>
            <a:ext cx="798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1. Atom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-&gt; Settings -&gt; install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접속 후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Emmet package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Install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924954-1223-4CCA-9675-91C984081EEE}"/>
              </a:ext>
            </a:extLst>
          </p:cNvPr>
          <p:cNvSpPr/>
          <p:nvPr/>
        </p:nvSpPr>
        <p:spPr>
          <a:xfrm>
            <a:off x="477013" y="632996"/>
            <a:ext cx="95794" cy="25254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8A45B7-7543-4CD5-83D3-B83ABB201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491" y="1407659"/>
            <a:ext cx="7705018" cy="436612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C90776E-5DBA-4870-9E5F-109C32773D0B}"/>
              </a:ext>
            </a:extLst>
          </p:cNvPr>
          <p:cNvSpPr/>
          <p:nvPr/>
        </p:nvSpPr>
        <p:spPr>
          <a:xfrm>
            <a:off x="3291840" y="3100250"/>
            <a:ext cx="5355771" cy="1410789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065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DF6526-C5FD-4837-8A00-93A8F7363B8D}"/>
              </a:ext>
            </a:extLst>
          </p:cNvPr>
          <p:cNvSpPr txBox="1"/>
          <p:nvPr/>
        </p:nvSpPr>
        <p:spPr>
          <a:xfrm>
            <a:off x="581516" y="583314"/>
            <a:ext cx="798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2.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설치 후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Emmet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의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Settings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에 들어가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View Code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클릭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924954-1223-4CCA-9675-91C984081EEE}"/>
              </a:ext>
            </a:extLst>
          </p:cNvPr>
          <p:cNvSpPr/>
          <p:nvPr/>
        </p:nvSpPr>
        <p:spPr>
          <a:xfrm>
            <a:off x="477013" y="632996"/>
            <a:ext cx="95794" cy="25254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735E30-72DB-4290-985D-B6B2226B0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359" y="1416356"/>
            <a:ext cx="7427282" cy="43668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C90776E-5DBA-4870-9E5F-109C32773D0B}"/>
              </a:ext>
            </a:extLst>
          </p:cNvPr>
          <p:cNvSpPr/>
          <p:nvPr/>
        </p:nvSpPr>
        <p:spPr>
          <a:xfrm>
            <a:off x="5773786" y="5030467"/>
            <a:ext cx="653142" cy="316598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898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DF6526-C5FD-4837-8A00-93A8F7363B8D}"/>
              </a:ext>
            </a:extLst>
          </p:cNvPr>
          <p:cNvSpPr txBox="1"/>
          <p:nvPr/>
        </p:nvSpPr>
        <p:spPr>
          <a:xfrm>
            <a:off x="581516" y="583314"/>
            <a:ext cx="798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3. View Code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파일에서 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snippets.json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수정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endParaRPr lang="ko-KR" altLang="en-US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924954-1223-4CCA-9675-91C984081EEE}"/>
              </a:ext>
            </a:extLst>
          </p:cNvPr>
          <p:cNvSpPr/>
          <p:nvPr/>
        </p:nvSpPr>
        <p:spPr>
          <a:xfrm>
            <a:off x="477013" y="632996"/>
            <a:ext cx="95794" cy="25254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459FCC-14D9-4D63-A93F-C269DE22EFB3}"/>
              </a:ext>
            </a:extLst>
          </p:cNvPr>
          <p:cNvSpPr txBox="1"/>
          <p:nvPr/>
        </p:nvSpPr>
        <p:spPr>
          <a:xfrm>
            <a:off x="898886" y="952911"/>
            <a:ext cx="8978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emmet</a:t>
            </a:r>
            <a:r>
              <a:rPr lang="ko-KR" altLang="en-US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&gt;</a:t>
            </a:r>
            <a:r>
              <a:rPr lang="ko-KR" altLang="en-US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4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node_modules</a:t>
            </a:r>
            <a:r>
              <a:rPr lang="ko-KR" altLang="en-US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&gt;</a:t>
            </a:r>
            <a:r>
              <a:rPr lang="ko-KR" altLang="en-US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4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emmet</a:t>
            </a:r>
            <a:r>
              <a:rPr lang="ko-KR" altLang="en-US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&gt;</a:t>
            </a:r>
            <a:r>
              <a:rPr lang="ko-KR" altLang="en-US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lib</a:t>
            </a:r>
            <a:r>
              <a:rPr lang="ko-KR" altLang="en-US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&gt;</a:t>
            </a:r>
            <a:r>
              <a:rPr lang="ko-KR" altLang="en-US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4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snippets.json</a:t>
            </a:r>
            <a:r>
              <a:rPr lang="en-US" altLang="ko-KR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&gt; ko/ko-KR </a:t>
            </a:r>
            <a:r>
              <a:rPr lang="ko-KR" altLang="en-US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BE98FB-68AD-4CF6-BA23-8A03C270F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19" y="1568493"/>
            <a:ext cx="4171950" cy="497064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C90776E-5DBA-4870-9E5F-109C32773D0B}"/>
              </a:ext>
            </a:extLst>
          </p:cNvPr>
          <p:cNvSpPr/>
          <p:nvPr/>
        </p:nvSpPr>
        <p:spPr>
          <a:xfrm>
            <a:off x="6265386" y="2165053"/>
            <a:ext cx="822323" cy="245974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34B478-EE96-4865-AE97-A9412F170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1" y="1568493"/>
            <a:ext cx="4171950" cy="497064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7E2738E-BD92-4648-833D-989610EF4040}"/>
              </a:ext>
            </a:extLst>
          </p:cNvPr>
          <p:cNvSpPr/>
          <p:nvPr/>
        </p:nvSpPr>
        <p:spPr>
          <a:xfrm>
            <a:off x="1350486" y="2165053"/>
            <a:ext cx="822323" cy="245974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42272C4-8212-473A-9CD5-F724347F7044}"/>
              </a:ext>
            </a:extLst>
          </p:cNvPr>
          <p:cNvCxnSpPr>
            <a:cxnSpLocks/>
          </p:cNvCxnSpPr>
          <p:nvPr/>
        </p:nvCxnSpPr>
        <p:spPr>
          <a:xfrm>
            <a:off x="4724400" y="4053818"/>
            <a:ext cx="502919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64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DF6526-C5FD-4837-8A00-93A8F7363B8D}"/>
              </a:ext>
            </a:extLst>
          </p:cNvPr>
          <p:cNvSpPr txBox="1"/>
          <p:nvPr/>
        </p:nvSpPr>
        <p:spPr>
          <a:xfrm>
            <a:off x="581516" y="583314"/>
            <a:ext cx="798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4. test.html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파일 생성 후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! + tab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-&gt;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html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자동완성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924954-1223-4CCA-9675-91C984081EEE}"/>
              </a:ext>
            </a:extLst>
          </p:cNvPr>
          <p:cNvSpPr/>
          <p:nvPr/>
        </p:nvSpPr>
        <p:spPr>
          <a:xfrm>
            <a:off x="477013" y="632996"/>
            <a:ext cx="95794" cy="25254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459FCC-14D9-4D63-A93F-C269DE22EFB3}"/>
              </a:ext>
            </a:extLst>
          </p:cNvPr>
          <p:cNvSpPr txBox="1"/>
          <p:nvPr/>
        </p:nvSpPr>
        <p:spPr>
          <a:xfrm>
            <a:off x="1804772" y="1645747"/>
            <a:ext cx="1881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&lt;html </a:t>
            </a:r>
            <a:r>
              <a:rPr lang="en-US" altLang="ko-KR" sz="14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lang</a:t>
            </a:r>
            <a:r>
              <a:rPr lang="en-US" altLang="ko-KR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“</a:t>
            </a:r>
            <a:r>
              <a:rPr lang="en-US" altLang="ko-KR" sz="14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en</a:t>
            </a:r>
            <a:r>
              <a:rPr lang="en-US" altLang="ko-KR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”&gt;</a:t>
            </a:r>
            <a:endParaRPr lang="ko-KR" altLang="en-US" sz="14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AAC5C72-70E8-44CD-B688-DF581A171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26" y="2022868"/>
            <a:ext cx="4097016" cy="345465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C90776E-5DBA-4870-9E5F-109C32773D0B}"/>
              </a:ext>
            </a:extLst>
          </p:cNvPr>
          <p:cNvSpPr/>
          <p:nvPr/>
        </p:nvSpPr>
        <p:spPr>
          <a:xfrm>
            <a:off x="1967161" y="2922015"/>
            <a:ext cx="599828" cy="245974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E4B311B-1537-4289-AFA5-248C8501B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060" y="2022868"/>
            <a:ext cx="4097016" cy="34546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A9FD26-EE8D-450B-B9A5-697BAC153362}"/>
              </a:ext>
            </a:extLst>
          </p:cNvPr>
          <p:cNvSpPr txBox="1"/>
          <p:nvPr/>
        </p:nvSpPr>
        <p:spPr>
          <a:xfrm>
            <a:off x="6219906" y="1645747"/>
            <a:ext cx="1881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&lt;html </a:t>
            </a:r>
            <a:r>
              <a:rPr lang="en-US" altLang="ko-KR" sz="14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lang</a:t>
            </a:r>
            <a:r>
              <a:rPr lang="en-US" altLang="ko-KR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“ko”&gt;</a:t>
            </a:r>
            <a:endParaRPr lang="ko-KR" altLang="en-US" sz="14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029994-A32E-4852-9113-E69D9522E296}"/>
              </a:ext>
            </a:extLst>
          </p:cNvPr>
          <p:cNvSpPr/>
          <p:nvPr/>
        </p:nvSpPr>
        <p:spPr>
          <a:xfrm>
            <a:off x="6560740" y="2922015"/>
            <a:ext cx="599828" cy="245974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B373ED-1174-462A-998C-215CCCFEABAA}"/>
              </a:ext>
            </a:extLst>
          </p:cNvPr>
          <p:cNvCxnSpPr>
            <a:cxnSpLocks/>
          </p:cNvCxnSpPr>
          <p:nvPr/>
        </p:nvCxnSpPr>
        <p:spPr>
          <a:xfrm>
            <a:off x="4857750" y="3729968"/>
            <a:ext cx="225735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979DE04-D6A8-41B8-83F0-FC6C36EB27C3}"/>
              </a:ext>
            </a:extLst>
          </p:cNvPr>
          <p:cNvSpPr txBox="1"/>
          <p:nvPr/>
        </p:nvSpPr>
        <p:spPr>
          <a:xfrm>
            <a:off x="927461" y="952646"/>
            <a:ext cx="8978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html </a:t>
            </a:r>
            <a:r>
              <a:rPr lang="en-US" altLang="ko-KR" sz="14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lang</a:t>
            </a:r>
            <a:r>
              <a:rPr lang="en-US" altLang="ko-KR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4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en</a:t>
            </a:r>
            <a:r>
              <a:rPr lang="ko-KR" altLang="en-US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-&gt;</a:t>
            </a:r>
            <a:r>
              <a:rPr lang="ko-KR" altLang="en-US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ko</a:t>
            </a:r>
            <a:r>
              <a:rPr lang="ko-KR" altLang="en-US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로 변경완료</a:t>
            </a:r>
          </a:p>
        </p:txBody>
      </p:sp>
    </p:spTree>
    <p:extLst>
      <p:ext uri="{BB962C8B-B14F-4D97-AF65-F5344CB8AC3E}">
        <p14:creationId xmlns:p14="http://schemas.microsoft.com/office/powerpoint/2010/main" val="2783699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92</Words>
  <Application>Microsoft Office PowerPoint</Application>
  <PresentationFormat>A4 용지(210x297mm)</PresentationFormat>
  <Paragraphs>11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D2Coding</vt:lpstr>
      <vt:lpstr>D2Coding ligature</vt:lpstr>
      <vt:lpstr>Gill Sans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714-7</dc:creator>
  <cp:lastModifiedBy>714-7</cp:lastModifiedBy>
  <cp:revision>4</cp:revision>
  <dcterms:created xsi:type="dcterms:W3CDTF">2019-02-19T01:07:57Z</dcterms:created>
  <dcterms:modified xsi:type="dcterms:W3CDTF">2019-02-19T01:34:42Z</dcterms:modified>
</cp:coreProperties>
</file>