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8" r:id="rId2"/>
    <p:sldId id="264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A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8198E-56B5-4729-8615-612B57F7B02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9C735-D6F2-4A9A-99D9-3814BA060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1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CC-4385-4196-8EBA-A4197940B121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0173-52AC-4AE9-AF09-D05EE64EAA36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4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953-9D9E-45EA-80E0-865EA4E0DD17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4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0665-DEB9-4D8B-A5EC-A80359EE0807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D3CD-4E3C-42D5-930C-917AD1E63358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7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B79-51F0-4A46-92E9-FA93D1045E21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65AF-984C-4DBC-9BD6-D9FB82C23337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3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607E-91AD-4660-A228-071B50158D81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6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120-67F9-42CC-B9E8-4CDC11FD1942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6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77C0-85D2-4CD8-A08E-ECB1988605B6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0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CD79-59A8-43A9-B563-9DA44009E157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2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D1B2-3C5F-45E0-A5E6-46B201D54703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131F-4915-43DA-A5FC-C4D09372C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8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ndic.naver.com/search.nhn?query=self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">
            <a:extLst>
              <a:ext uri="{FF2B5EF4-FFF2-40B4-BE49-F238E27FC236}">
                <a16:creationId xmlns:a16="http://schemas.microsoft.com/office/drawing/2014/main" id="{620B8BA4-2300-4764-B3CB-8F9765273DD7}"/>
              </a:ext>
            </a:extLst>
          </p:cNvPr>
          <p:cNvSpPr txBox="1">
            <a:spLocks/>
          </p:cNvSpPr>
          <p:nvPr/>
        </p:nvSpPr>
        <p:spPr>
          <a:xfrm>
            <a:off x="3204379" y="1602051"/>
            <a:ext cx="3154341" cy="3419475"/>
          </a:xfrm>
          <a:prstGeom prst="ellipse">
            <a:avLst/>
          </a:prstGeom>
          <a:solidFill>
            <a:srgbClr val="096AEE"/>
          </a:solidFill>
          <a:ln>
            <a:solidFill>
              <a:srgbClr val="096AEE"/>
            </a:solidFill>
          </a:ln>
          <a:effectLst>
            <a:outerShdw blurRad="1270000" dist="254000" dir="3120000" algn="tl" rotWithShape="0">
              <a:schemeClr val="bg1">
                <a:lumMod val="65000"/>
                <a:alpha val="78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HEADING HERE">
            <a:extLst>
              <a:ext uri="{FF2B5EF4-FFF2-40B4-BE49-F238E27FC236}">
                <a16:creationId xmlns:a16="http://schemas.microsoft.com/office/drawing/2014/main" id="{034CD16B-2A69-43EF-8ED5-092DDBB3B3F6}"/>
              </a:ext>
            </a:extLst>
          </p:cNvPr>
          <p:cNvSpPr txBox="1">
            <a:spLocks/>
          </p:cNvSpPr>
          <p:nvPr/>
        </p:nvSpPr>
        <p:spPr>
          <a:xfrm>
            <a:off x="2583286" y="2634410"/>
            <a:ext cx="4396526" cy="791780"/>
          </a:xfrm>
          <a:prstGeom prst="rect">
            <a:avLst/>
          </a:prstGeom>
        </p:spPr>
        <p:txBody>
          <a:bodyPr/>
          <a:lstStyle>
            <a:lvl1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3556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7112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10668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14224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Webpage</a:t>
            </a:r>
          </a:p>
        </p:txBody>
      </p:sp>
      <p:sp>
        <p:nvSpPr>
          <p:cNvPr id="6" name="HEADING HERE">
            <a:extLst>
              <a:ext uri="{FF2B5EF4-FFF2-40B4-BE49-F238E27FC236}">
                <a16:creationId xmlns:a16="http://schemas.microsoft.com/office/drawing/2014/main" id="{04A99487-ED3F-4DBE-A146-A8829765CED5}"/>
              </a:ext>
            </a:extLst>
          </p:cNvPr>
          <p:cNvSpPr txBox="1">
            <a:spLocks/>
          </p:cNvSpPr>
          <p:nvPr/>
        </p:nvSpPr>
        <p:spPr>
          <a:xfrm>
            <a:off x="3204380" y="3368213"/>
            <a:ext cx="3154340" cy="321600"/>
          </a:xfrm>
          <a:prstGeom prst="rect">
            <a:avLst/>
          </a:prstGeom>
        </p:spPr>
        <p:txBody>
          <a:bodyPr/>
          <a:lstStyle>
            <a:lvl1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3556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7112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10668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14224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self-introduction</a:t>
            </a:r>
            <a:endParaRPr lang="en-US" sz="120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5C5EAD03-9FB4-4234-8ED3-117B0F5CBC0D}"/>
              </a:ext>
            </a:extLst>
          </p:cNvPr>
          <p:cNvSpPr txBox="1">
            <a:spLocks/>
          </p:cNvSpPr>
          <p:nvPr/>
        </p:nvSpPr>
        <p:spPr>
          <a:xfrm>
            <a:off x="5587295" y="3893462"/>
            <a:ext cx="1089730" cy="1128064"/>
          </a:xfrm>
          <a:prstGeom prst="ellipse">
            <a:avLst/>
          </a:prstGeom>
          <a:solidFill>
            <a:schemeClr val="bg1"/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F06A2-E275-47C3-8124-BB2E8368F045}"/>
              </a:ext>
            </a:extLst>
          </p:cNvPr>
          <p:cNvSpPr txBox="1"/>
          <p:nvPr/>
        </p:nvSpPr>
        <p:spPr>
          <a:xfrm>
            <a:off x="5705475" y="4125481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By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천세은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76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D0E499-D710-4625-A61F-CE652CEA8D3A}"/>
              </a:ext>
            </a:extLst>
          </p:cNvPr>
          <p:cNvSpPr txBox="1"/>
          <p:nvPr/>
        </p:nvSpPr>
        <p:spPr>
          <a:xfrm>
            <a:off x="454674" y="438994"/>
            <a:ext cx="8978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나의 소개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웹페이지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C14B58-A704-4C13-9F0C-84610C1C6265}"/>
              </a:ext>
            </a:extLst>
          </p:cNvPr>
          <p:cNvSpPr/>
          <p:nvPr/>
        </p:nvSpPr>
        <p:spPr>
          <a:xfrm>
            <a:off x="296091" y="429941"/>
            <a:ext cx="95795" cy="400110"/>
          </a:xfrm>
          <a:prstGeom prst="rect">
            <a:avLst/>
          </a:prstGeom>
          <a:solidFill>
            <a:srgbClr val="096AEE"/>
          </a:solidFill>
          <a:ln>
            <a:solidFill>
              <a:srgbClr val="096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2D9CA-8BD3-4916-9278-267D0118AD66}"/>
              </a:ext>
            </a:extLst>
          </p:cNvPr>
          <p:cNvSpPr txBox="1"/>
          <p:nvPr/>
        </p:nvSpPr>
        <p:spPr>
          <a:xfrm>
            <a:off x="4263685" y="1477071"/>
            <a:ext cx="1213165" cy="338554"/>
          </a:xfrm>
          <a:prstGeom prst="rect">
            <a:avLst/>
          </a:prstGeom>
          <a:noFill/>
          <a:ln w="19050">
            <a:solidFill>
              <a:srgbClr val="096A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Index.html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70A0A8-4933-48C6-94A8-6419A7780AC3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1882624" y="1815625"/>
            <a:ext cx="2987644" cy="104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A95462-1E81-45D0-98B3-3839870D1324}"/>
              </a:ext>
            </a:extLst>
          </p:cNvPr>
          <p:cNvSpPr txBox="1"/>
          <p:nvPr/>
        </p:nvSpPr>
        <p:spPr>
          <a:xfrm>
            <a:off x="1276041" y="2860895"/>
            <a:ext cx="1213165" cy="523220"/>
          </a:xfrm>
          <a:prstGeom prst="rect">
            <a:avLst/>
          </a:prstGeom>
          <a:noFill/>
          <a:ln w="12700">
            <a:solidFill>
              <a:srgbClr val="096AEE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기본 소개</a:t>
            </a:r>
            <a:endParaRPr lang="en-US" altLang="ko-KR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algn="ctr"/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인적사항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B80F1-1767-4887-9F98-6B411E743C6F}"/>
              </a:ext>
            </a:extLst>
          </p:cNvPr>
          <p:cNvSpPr txBox="1"/>
          <p:nvPr/>
        </p:nvSpPr>
        <p:spPr>
          <a:xfrm>
            <a:off x="2769863" y="2860895"/>
            <a:ext cx="1213165" cy="738664"/>
          </a:xfrm>
          <a:prstGeom prst="rect">
            <a:avLst/>
          </a:prstGeom>
          <a:noFill/>
          <a:ln w="12700">
            <a:solidFill>
              <a:srgbClr val="096AEE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나를 </a:t>
            </a:r>
            <a:endParaRPr lang="en-US" altLang="ko-KR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algn="ctr"/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표현할 수 있는 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A4E65C-627A-44C7-BDB6-7D1243B52962}"/>
              </a:ext>
            </a:extLst>
          </p:cNvPr>
          <p:cNvSpPr txBox="1"/>
          <p:nvPr/>
        </p:nvSpPr>
        <p:spPr>
          <a:xfrm>
            <a:off x="4263685" y="2860895"/>
            <a:ext cx="1213165" cy="738664"/>
          </a:xfrm>
          <a:prstGeom prst="rect">
            <a:avLst/>
          </a:prstGeom>
          <a:noFill/>
          <a:ln w="12700">
            <a:solidFill>
              <a:srgbClr val="096AEE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내가 좋아하는 </a:t>
            </a:r>
            <a:endParaRPr lang="en-US" altLang="ko-KR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algn="ctr"/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것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#1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D42C9-1D57-4950-AEE1-247A0B9D2472}"/>
              </a:ext>
            </a:extLst>
          </p:cNvPr>
          <p:cNvSpPr txBox="1"/>
          <p:nvPr/>
        </p:nvSpPr>
        <p:spPr>
          <a:xfrm>
            <a:off x="5757507" y="2860895"/>
            <a:ext cx="1213165" cy="738664"/>
          </a:xfrm>
          <a:prstGeom prst="rect">
            <a:avLst/>
          </a:prstGeom>
          <a:noFill/>
          <a:ln w="12700">
            <a:solidFill>
              <a:srgbClr val="096AEE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내가 좋아하는 </a:t>
            </a:r>
            <a:endParaRPr lang="en-US" altLang="ko-KR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algn="ctr"/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것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#2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4E0AA-824E-4FEB-988E-DC57E4BE8317}"/>
              </a:ext>
            </a:extLst>
          </p:cNvPr>
          <p:cNvSpPr txBox="1"/>
          <p:nvPr/>
        </p:nvSpPr>
        <p:spPr>
          <a:xfrm>
            <a:off x="7251329" y="2860895"/>
            <a:ext cx="1213165" cy="523220"/>
          </a:xfrm>
          <a:prstGeom prst="rect">
            <a:avLst/>
          </a:prstGeom>
          <a:noFill/>
          <a:ln w="12700">
            <a:solidFill>
              <a:srgbClr val="096AEE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버킷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리스트</a:t>
            </a:r>
            <a:endParaRPr lang="en-US" altLang="ko-KR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algn="ctr"/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작성하기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028E57-F651-4ECD-AED8-D323F711170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3376446" y="1815625"/>
            <a:ext cx="1493822" cy="104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BDBA24-F0F5-4E4E-ACAD-2996089D532F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4870268" y="1815625"/>
            <a:ext cx="0" cy="104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6988CF-B7D6-4777-B02E-57C428D5740A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4870268" y="1815625"/>
            <a:ext cx="1493822" cy="104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9B253F-88AF-4B3E-BCAA-83CBFCA99FD3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4870268" y="1815625"/>
            <a:ext cx="2987644" cy="104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5F301E-BDF0-479A-8529-20ED3E8221C8}"/>
              </a:ext>
            </a:extLst>
          </p:cNvPr>
          <p:cNvSpPr txBox="1"/>
          <p:nvPr/>
        </p:nvSpPr>
        <p:spPr>
          <a:xfrm>
            <a:off x="5739401" y="1515543"/>
            <a:ext cx="1421394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오디오 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– </a:t>
            </a:r>
            <a:r>
              <a:rPr lang="en-US" altLang="ko-KR" sz="11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bgm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추가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05E09-5654-41C6-B644-7E0BAE3FD694}"/>
              </a:ext>
            </a:extLst>
          </p:cNvPr>
          <p:cNvSpPr txBox="1"/>
          <p:nvPr/>
        </p:nvSpPr>
        <p:spPr>
          <a:xfrm>
            <a:off x="1221719" y="3443190"/>
            <a:ext cx="1321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이름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나이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가족관계 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2B08-AA4B-4585-AD62-23436D3EF6D5}"/>
              </a:ext>
            </a:extLst>
          </p:cNvPr>
          <p:cNvSpPr txBox="1"/>
          <p:nvPr/>
        </p:nvSpPr>
        <p:spPr>
          <a:xfrm>
            <a:off x="5024170" y="4075847"/>
            <a:ext cx="10456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11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카페가기</a:t>
            </a:r>
            <a:endParaRPr lang="en-US" altLang="ko-KR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영화보기</a:t>
            </a:r>
            <a:endParaRPr lang="en-US" altLang="ko-KR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여행가기</a:t>
            </a:r>
            <a:endParaRPr lang="en-US" altLang="ko-KR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10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맛집가기</a:t>
            </a:r>
            <a:endParaRPr lang="ko-KR" altLang="en-US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228600" indent="-228600" algn="ctr">
              <a:buAutoNum type="arabicPeriod"/>
            </a:pPr>
            <a:endParaRPr lang="ko-KR" altLang="en-US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2AB62-8529-444A-A953-E219CB238159}"/>
              </a:ext>
            </a:extLst>
          </p:cNvPr>
          <p:cNvSpPr txBox="1"/>
          <p:nvPr/>
        </p:nvSpPr>
        <p:spPr>
          <a:xfrm>
            <a:off x="2715541" y="3721428"/>
            <a:ext cx="1321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성격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관심사 등 단어로 나열하기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876DD9-AC2D-4E83-898C-F47B377243AA}"/>
              </a:ext>
            </a:extLst>
          </p:cNvPr>
          <p:cNvSpPr txBox="1"/>
          <p:nvPr/>
        </p:nvSpPr>
        <p:spPr>
          <a:xfrm>
            <a:off x="7341862" y="3475683"/>
            <a:ext cx="20913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유럽여행</a:t>
            </a:r>
            <a:endParaRPr lang="en-US" altLang="ko-KR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스카이다이빙</a:t>
            </a:r>
            <a:endParaRPr lang="en-US" altLang="ko-KR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일본어 능숙하게 하기 등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0065562-185B-4211-964E-2C45D8EEC051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5476850" y="1646348"/>
            <a:ext cx="262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FF9AC87-7A2C-4DD9-99A5-8F0F5DFCA390}"/>
              </a:ext>
            </a:extLst>
          </p:cNvPr>
          <p:cNvSpPr txBox="1"/>
          <p:nvPr/>
        </p:nvSpPr>
        <p:spPr>
          <a:xfrm>
            <a:off x="4906482" y="3779795"/>
            <a:ext cx="1421394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비디오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사진 추가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B2EF813-A236-44D8-8EEB-F03F93727866}"/>
              </a:ext>
            </a:extLst>
          </p:cNvPr>
          <p:cNvCxnSpPr>
            <a:stCxn id="22" idx="2"/>
            <a:endCxn id="48" idx="0"/>
          </p:cNvCxnSpPr>
          <p:nvPr/>
        </p:nvCxnSpPr>
        <p:spPr>
          <a:xfrm>
            <a:off x="4870268" y="3599559"/>
            <a:ext cx="746911" cy="18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D9091C-6812-4A09-9823-DCBB16FED9BD}"/>
              </a:ext>
            </a:extLst>
          </p:cNvPr>
          <p:cNvCxnSpPr>
            <a:stCxn id="23" idx="2"/>
            <a:endCxn id="48" idx="0"/>
          </p:cNvCxnSpPr>
          <p:nvPr/>
        </p:nvCxnSpPr>
        <p:spPr>
          <a:xfrm flipH="1">
            <a:off x="5617179" y="3599559"/>
            <a:ext cx="746911" cy="18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3E1574-AC0E-4F7E-BF74-5601A8E109C3}"/>
              </a:ext>
            </a:extLst>
          </p:cNvPr>
          <p:cNvSpPr txBox="1"/>
          <p:nvPr/>
        </p:nvSpPr>
        <p:spPr>
          <a:xfrm>
            <a:off x="6592430" y="5242173"/>
            <a:ext cx="33135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1. HTML5 + CSS3 + </a:t>
            </a:r>
            <a:r>
              <a:rPr lang="en-US" altLang="ko-KR" sz="11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Javascript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제작할 것</a:t>
            </a:r>
          </a:p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2. 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독창적이고 최대한 재미있게 표현할 것</a:t>
            </a:r>
          </a:p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3. </a:t>
            </a:r>
            <a:r>
              <a:rPr lang="ko-KR" altLang="en-US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최소 </a:t>
            </a:r>
            <a:r>
              <a:rPr lang="en-US" altLang="ko-KR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5 </a:t>
            </a:r>
            <a:r>
              <a:rPr lang="ko-KR" altLang="en-US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페이지 이상일 것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(Navigation 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구조</a:t>
            </a:r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ko-KR" altLang="en-US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4. HTML5 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특장점을 많이 활용할 것</a:t>
            </a:r>
          </a:p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5. </a:t>
            </a:r>
            <a:r>
              <a:rPr lang="ko-KR" altLang="en-US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별도의 </a:t>
            </a:r>
            <a:r>
              <a:rPr lang="en-US" altLang="ko-KR" sz="1100" dirty="0" err="1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css</a:t>
            </a:r>
            <a:r>
              <a:rPr lang="en-US" altLang="ko-KR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100" dirty="0" err="1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js</a:t>
            </a:r>
            <a:r>
              <a:rPr lang="en-US" altLang="ko-KR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 </a:t>
            </a:r>
            <a:r>
              <a:rPr lang="ko-KR" altLang="en-US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파일을 만들 것</a:t>
            </a:r>
          </a:p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6. 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최대한 동적인 요소를 많이 사용할 것</a:t>
            </a:r>
          </a:p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7. </a:t>
            </a:r>
            <a:r>
              <a:rPr lang="ko-KR" altLang="en-US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오디오</a:t>
            </a:r>
            <a:r>
              <a:rPr lang="en-US" altLang="ko-KR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  <a:r>
              <a:rPr lang="ko-KR" altLang="en-US" sz="1100" dirty="0"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비디오 요소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포함시킬 것</a:t>
            </a:r>
          </a:p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8. Comment, Indentation</a:t>
            </a:r>
            <a:r>
              <a:rPr lang="ko-KR" altLang="en-US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신경 쓸 것</a:t>
            </a:r>
          </a:p>
          <a:p>
            <a:endParaRPr lang="ko-KR" altLang="en-US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67</Words>
  <Application>Microsoft Office PowerPoint</Application>
  <PresentationFormat>A4 용지(210x297mm)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D2Coding</vt:lpstr>
      <vt:lpstr>D2Coding ligature</vt:lpstr>
      <vt:lpstr>Gill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714-7</dc:creator>
  <cp:lastModifiedBy>714-7</cp:lastModifiedBy>
  <cp:revision>11</cp:revision>
  <dcterms:created xsi:type="dcterms:W3CDTF">2019-02-18T03:25:12Z</dcterms:created>
  <dcterms:modified xsi:type="dcterms:W3CDTF">2019-03-05T08:39:04Z</dcterms:modified>
</cp:coreProperties>
</file>