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2" autoAdjust="0"/>
    <p:restoredTop sz="94660"/>
  </p:normalViewPr>
  <p:slideViewPr>
    <p:cSldViewPr>
      <p:cViewPr varScale="1">
        <p:scale>
          <a:sx n="66" d="100"/>
          <a:sy n="66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(/member)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53124"/>
              </p:ext>
            </p:extLst>
          </p:nvPr>
        </p:nvGraphicFramePr>
        <p:xfrm>
          <a:off x="107504" y="692696"/>
          <a:ext cx="8928992" cy="482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73"/>
                <a:gridCol w="3535587"/>
                <a:gridCol w="1944216"/>
                <a:gridCol w="194421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viewer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login.jsp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signup.jsp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Control</a:t>
                      </a:r>
                      <a:endParaRPr lang="ko-KR" altLang="en-US" sz="105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MemberProc.java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Action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Post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m_tel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m_field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memberJob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memberFied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invaldate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처리 후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화면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memberJob</a:t>
                      </a:r>
                      <a:r>
                        <a:rPr lang="en-US" altLang="ko-KR" sz="1200" dirty="0" smtClean="0"/>
                        <a:t> =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buyinglist&amp;field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&amp;field="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(/admin/buying)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770"/>
              </p:ext>
            </p:extLst>
          </p:nvPr>
        </p:nvGraphicFramePr>
        <p:xfrm>
          <a:off x="107503" y="692696"/>
          <a:ext cx="892899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9"/>
                <a:gridCol w="2022298"/>
                <a:gridCol w="2648134"/>
                <a:gridCol w="27463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총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발주내역 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orderhistory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selectOrders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orderhistoryall_selectTime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(/admin/order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0388"/>
              </p:ext>
            </p:extLst>
          </p:nvPr>
        </p:nvGraphicFramePr>
        <p:xfrm>
          <a:off x="107503" y="692696"/>
          <a:ext cx="8928992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총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일별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 상세내역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name</a:t>
                      </a:r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 smtClean="0"/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detailorderList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(/admin/shipping</a:t>
            </a:r>
            <a:r>
              <a:rPr lang="en-US" altLang="ko-KR" dirty="0" smtClean="0"/>
              <a:t>) - </a:t>
            </a:r>
            <a:r>
              <a:rPr lang="ko-KR" altLang="en-US" smtClean="0"/>
              <a:t>운송내역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11764"/>
              </p:ext>
            </p:extLst>
          </p:nvPr>
        </p:nvGraphicFramePr>
        <p:xfrm>
          <a:off x="107503" y="692696"/>
          <a:ext cx="8928992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전체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일별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 상세내역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WaybillProcServlet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name</a:t>
                      </a:r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 smtClean="0"/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detailorderList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구매처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운송회사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578"/>
              </p:ext>
            </p:extLst>
          </p:nvPr>
        </p:nvGraphicFramePr>
        <p:xfrm>
          <a:off x="323528" y="764704"/>
          <a:ext cx="849694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594"/>
                <a:gridCol w="3253936"/>
                <a:gridCol w="363941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buying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carrier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208</Words>
  <Application>Microsoft Office PowerPoint</Application>
  <PresentationFormat>화면 슬라이드 쇼(4:3)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EzenMall</dc:title>
  <dc:creator>714-</dc:creator>
  <cp:lastModifiedBy>714-</cp:lastModifiedBy>
  <cp:revision>262</cp:revision>
  <dcterms:created xsi:type="dcterms:W3CDTF">2019-04-29T02:23:59Z</dcterms:created>
  <dcterms:modified xsi:type="dcterms:W3CDTF">2019-05-14T06:28:08Z</dcterms:modified>
</cp:coreProperties>
</file>