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69" r:id="rId4"/>
    <p:sldId id="266" r:id="rId5"/>
    <p:sldId id="267" r:id="rId6"/>
    <p:sldId id="270" r:id="rId7"/>
    <p:sldId id="277" r:id="rId8"/>
    <p:sldId id="271" r:id="rId9"/>
    <p:sldId id="272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 Light" panose="020D0904000000000000" pitchFamily="50" charset="-127"/>
      <p:regular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나눔고딕 ExtraBold" panose="020D0904000000000000" pitchFamily="50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7AB"/>
    <a:srgbClr val="FC9680"/>
    <a:srgbClr val="2E405A"/>
    <a:srgbClr val="FA5C3C"/>
    <a:srgbClr val="FFD9B7"/>
    <a:srgbClr val="FFECD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72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97435D-4084-4024-B5A5-A2158463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EFBFC92-FB2A-40FD-862B-112498CD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1B4830-B299-4C42-A244-5C28D4CF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7B9EEA-D8C0-4EB7-B596-6C1E315F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959638F-26BA-4C7A-B3C2-A07DCFEE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20E183-D024-4C03-A338-1BF76CC1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5993A77-7EF2-47FD-9EC0-09BE72612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AD2EA-0FD0-47CB-9D6E-4E2B5C8F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372413-C331-447C-8394-77E5EC8E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A241DD-68F5-44AB-9EF6-D89B6FC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63ADE65-DE35-4DB3-B8FA-B0C2E1555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167267-796D-4AD2-98F0-EBE6E3C6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3A5CCEC-15D8-4312-9BB7-66C4770F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90D506-B12F-45EC-9CD5-7606280E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88F87F-08E2-431A-A0B3-7E29A999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0DC46A-2C59-4F0E-A984-528CA73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CEBF2FA-0E63-45A0-A015-7D245AA2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5BC9A9-A7B5-4074-925A-A09B6F6B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6F48EF-95B6-4AAA-ACC7-7DDF8505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AC80A8-D947-4A16-9C6F-E7795712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589719-3795-478A-899C-1C530F69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9D1033-46D3-4280-90BC-8173B190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4F9B65-4909-482D-A188-238238D8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80760D-94AE-4C5D-894C-39CD13D5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D3C162-6CB8-4356-BA27-3E231767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8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C169A5-41BE-4F74-BAD8-1BBA9A22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1C14045-6212-488B-AEEE-7230ADC8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8683558-EEC7-4B3C-8EE7-922789B2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C89136B-9B4A-4065-89AA-0F1E8118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40CFCF-8434-4E13-84D0-B114100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7B198EC-F92A-41DD-8781-90783A1E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4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D69E77-05BF-4C58-BAAD-078F452E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1232718-0D69-4CA7-AABB-79FF4BFF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7FEAF0F-D969-4E12-BF65-0C41FA04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FCEA60E-C617-43A6-B0F3-64B60661B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1DFB5D1-401B-4A5C-BE50-7206F1F3E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A155AC7-A859-420B-8D6E-9F7B1118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C540952-3D5E-497D-A152-660A5681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45BD4F2-F440-40EF-B2DC-60A93976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2D165-B11A-46A6-B677-C65E7CD2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F609B1C-E25A-4DC6-94AF-B748E2F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D93BE1B-E86D-45B2-AFC7-9A36CD0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80CB1A3-2C76-4755-9198-CEF1E9EB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633BFE0-DD5E-4EE1-A1C4-663F9FD6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EC6A170-7F7A-4336-8690-718CFCBE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FC09F4-B0A3-48C9-8FE1-0140D0AD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4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D193D2-0470-4DB7-99FE-64DEC6A7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2D76A6-725E-40E2-A77A-3109CBB0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A31B11-938D-4EF3-AFF6-67CDD91D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33AD36A-C19A-4E51-B963-C7B72618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9E78BB1-E968-4BE2-85AF-5787F078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C6AE98-C763-4079-84D5-F759D80C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C7638F-EAF3-4117-9982-C568090A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FE263A2-785F-4A53-8FBD-A59B4A22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2615A4F-DD73-440F-8D8C-0AA25D7E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EC7F47C-2CB9-49A4-BD13-C13349FB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E6C2962-9583-4A4F-AE66-C80F805B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4A32EC-25A5-4182-AEC0-0553251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E3D2A70-DF3A-4289-9AAA-501B4F2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E66BF53-9415-454E-B902-C7D81DBB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C7C2C3E-C0F5-4183-9683-F5F95E57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E201-9BEF-4241-A6D7-B2E89239AFD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A4B435-BB71-4C5F-B8F7-9FCE806E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181AC6-49C5-4AF3-B472-32486D0E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5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2C250A5D-BE92-407D-93D8-B3932928D1B4}"/>
              </a:ext>
            </a:extLst>
          </p:cNvPr>
          <p:cNvSpPr/>
          <p:nvPr/>
        </p:nvSpPr>
        <p:spPr>
          <a:xfrm>
            <a:off x="4470939" y="2810832"/>
            <a:ext cx="3250121" cy="50783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B4A98DA-3B40-4892-BD68-A0D2D2DD73F7}"/>
              </a:ext>
            </a:extLst>
          </p:cNvPr>
          <p:cNvSpPr txBox="1"/>
          <p:nvPr/>
        </p:nvSpPr>
        <p:spPr>
          <a:xfrm>
            <a:off x="4970340" y="2823756"/>
            <a:ext cx="2251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Yellow Container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2A6B0514-EC44-4385-95F1-78B6735AACC4}"/>
              </a:ext>
            </a:extLst>
          </p:cNvPr>
          <p:cNvCxnSpPr>
            <a:cxnSpLocks/>
          </p:cNvCxnSpPr>
          <p:nvPr/>
        </p:nvCxnSpPr>
        <p:spPr>
          <a:xfrm flipH="1">
            <a:off x="6009322" y="3671754"/>
            <a:ext cx="17335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1CFFE66-B0E8-4D6F-8FE7-0DE5CDA1809E}"/>
              </a:ext>
            </a:extLst>
          </p:cNvPr>
          <p:cNvSpPr txBox="1"/>
          <p:nvPr/>
        </p:nvSpPr>
        <p:spPr>
          <a:xfrm>
            <a:off x="5097175" y="3860006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노연아   천세은   홍민지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F3633845-C444-4776-9421-505E7851917E}"/>
              </a:ext>
            </a:extLst>
          </p:cNvPr>
          <p:cNvGrpSpPr/>
          <p:nvPr/>
        </p:nvGrpSpPr>
        <p:grpSpPr>
          <a:xfrm>
            <a:off x="8180994" y="2250765"/>
            <a:ext cx="446045" cy="782219"/>
            <a:chOff x="8180994" y="2250765"/>
            <a:chExt cx="446045" cy="782219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9FB7EEE9-4ACA-422C-8355-CDEB8F2E93FA}"/>
                </a:ext>
              </a:extLst>
            </p:cNvPr>
            <p:cNvSpPr/>
            <p:nvPr/>
          </p:nvSpPr>
          <p:spPr>
            <a:xfrm>
              <a:off x="8499140" y="2737698"/>
              <a:ext cx="127899" cy="127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84DC256B-892E-4D4B-80F9-F95AA364432E}"/>
                </a:ext>
              </a:extLst>
            </p:cNvPr>
            <p:cNvSpPr/>
            <p:nvPr/>
          </p:nvSpPr>
          <p:spPr>
            <a:xfrm>
              <a:off x="8293298" y="2250765"/>
              <a:ext cx="163335" cy="163335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7AD0411-37D5-436F-9353-119894B5306A}"/>
                </a:ext>
              </a:extLst>
            </p:cNvPr>
            <p:cNvSpPr/>
            <p:nvPr/>
          </p:nvSpPr>
          <p:spPr>
            <a:xfrm>
              <a:off x="8180994" y="2914085"/>
              <a:ext cx="118899" cy="118899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454922AF-3DBB-4B3B-913B-2CAC9DF2DED2}"/>
              </a:ext>
            </a:extLst>
          </p:cNvPr>
          <p:cNvGrpSpPr/>
          <p:nvPr/>
        </p:nvGrpSpPr>
        <p:grpSpPr>
          <a:xfrm>
            <a:off x="3551451" y="3032984"/>
            <a:ext cx="451959" cy="770871"/>
            <a:chOff x="3551451" y="3032984"/>
            <a:chExt cx="451959" cy="770871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777215BC-AE09-44A9-A97E-8036ADAE1F89}"/>
                </a:ext>
              </a:extLst>
            </p:cNvPr>
            <p:cNvSpPr/>
            <p:nvPr/>
          </p:nvSpPr>
          <p:spPr>
            <a:xfrm>
              <a:off x="3845155" y="3645600"/>
              <a:ext cx="158255" cy="158255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DB4E69A0-4D8D-41A9-8EF3-55B9A9EBFDFB}"/>
                </a:ext>
              </a:extLst>
            </p:cNvPr>
            <p:cNvSpPr/>
            <p:nvPr/>
          </p:nvSpPr>
          <p:spPr>
            <a:xfrm>
              <a:off x="3726256" y="3032984"/>
              <a:ext cx="118899" cy="118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BBCCE7BF-10AA-4606-A230-B898CF661DF6}"/>
                </a:ext>
              </a:extLst>
            </p:cNvPr>
            <p:cNvSpPr/>
            <p:nvPr/>
          </p:nvSpPr>
          <p:spPr>
            <a:xfrm>
              <a:off x="3551451" y="3336657"/>
              <a:ext cx="133813" cy="133813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10190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10190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10190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10190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11244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1124468" y="395751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1103202" y="485877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E589286-62D0-406A-92D1-7CFC3D48B5F6}"/>
              </a:ext>
            </a:extLst>
          </p:cNvPr>
          <p:cNvSpPr txBox="1"/>
          <p:nvPr/>
        </p:nvSpPr>
        <p:spPr>
          <a:xfrm>
            <a:off x="1347751" y="2597956"/>
            <a:ext cx="1637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재고내역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주문내역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판매내역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발주내역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운송내역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매출총이익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12529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2DF8911-4292-4056-A7E4-0943C7BE2BD6}"/>
              </a:ext>
            </a:extLst>
          </p:cNvPr>
          <p:cNvSpPr/>
          <p:nvPr/>
        </p:nvSpPr>
        <p:spPr>
          <a:xfrm>
            <a:off x="645332" y="487295"/>
            <a:ext cx="1380156" cy="453173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관리자</a:t>
            </a:r>
            <a:endParaRPr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 rot="7520516">
            <a:off x="1856377" y="2357697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63276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63276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63276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63276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64330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6433068" y="395751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6411802" y="485877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589286-62D0-406A-92D1-7CFC3D48B5F6}"/>
              </a:ext>
            </a:extLst>
          </p:cNvPr>
          <p:cNvSpPr txBox="1"/>
          <p:nvPr/>
        </p:nvSpPr>
        <p:spPr>
          <a:xfrm>
            <a:off x="6656351" y="2597956"/>
            <a:ext cx="1637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재고내역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주문내역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판매내역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발주내역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운송내역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매출총이익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65615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 rot="7520516">
            <a:off x="7164977" y="2357697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5297" y="2021731"/>
            <a:ext cx="165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운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송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내역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00670" y="2021731"/>
            <a:ext cx="165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발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내역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55004" y="4858777"/>
            <a:ext cx="915064" cy="31444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나눔고딕 ExtraBold" pitchFamily="50" charset="-127"/>
                <a:ea typeface="나눔고딕 ExtraBold" pitchFamily="50" charset="-127"/>
              </a:rPr>
              <a:t>발주신</a:t>
            </a:r>
            <a:r>
              <a:rPr lang="ko-KR" altLang="en-US" sz="1400">
                <a:latin typeface="나눔고딕 ExtraBold" pitchFamily="50" charset="-127"/>
                <a:ea typeface="나눔고딕 ExtraBold" pitchFamily="50" charset="-127"/>
              </a:rPr>
              <a:t>청</a:t>
            </a:r>
            <a:endParaRPr lang="ko-KR" altLang="en-US" sz="1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48886" y="2657494"/>
            <a:ext cx="2527300" cy="1891489"/>
          </a:xfrm>
          <a:prstGeom prst="rect">
            <a:avLst/>
          </a:prstGeom>
          <a:noFill/>
          <a:ln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개미만 상품리스트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32086" y="3203594"/>
            <a:ext cx="2527300" cy="1891489"/>
          </a:xfrm>
          <a:prstGeom prst="rect">
            <a:avLst/>
          </a:prstGeom>
          <a:noFill/>
          <a:ln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지역별로 나눠진 리스트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05037" y="2597956"/>
            <a:ext cx="583346" cy="31444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 ExtraBold" pitchFamily="50" charset="-127"/>
                <a:ea typeface="나눔고딕 ExtraBold" pitchFamily="50" charset="-127"/>
              </a:rPr>
              <a:t>경기</a:t>
            </a:r>
            <a:endParaRPr lang="ko-KR" altLang="en-US" sz="1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39848" y="2597956"/>
            <a:ext cx="583346" cy="31444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 ExtraBold" pitchFamily="50" charset="-127"/>
                <a:ea typeface="나눔고딕 ExtraBold" pitchFamily="50" charset="-127"/>
              </a:rPr>
              <a:t>충</a:t>
            </a: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청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090964" y="2597956"/>
            <a:ext cx="583346" cy="31444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 ExtraBold" pitchFamily="50" charset="-127"/>
                <a:ea typeface="나눔고딕 ExtraBold" pitchFamily="50" charset="-127"/>
              </a:rPr>
              <a:t>호</a:t>
            </a: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남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726058" y="2597956"/>
            <a:ext cx="583346" cy="31444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 ExtraBold" pitchFamily="50" charset="-127"/>
                <a:ea typeface="나눔고딕 ExtraBold" pitchFamily="50" charset="-127"/>
              </a:rPr>
              <a:t>경상</a:t>
            </a:r>
            <a:endParaRPr lang="ko-KR" altLang="en-US" sz="1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361152" y="2597956"/>
            <a:ext cx="583346" cy="31444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 ExtraBold" pitchFamily="50" charset="-127"/>
                <a:ea typeface="나눔고딕 ExtraBold" pitchFamily="50" charset="-127"/>
              </a:rPr>
              <a:t>강</a:t>
            </a: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981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10190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10190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10190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10190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11244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1124468" y="395751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1103202" y="485877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E589286-62D0-406A-92D1-7CFC3D48B5F6}"/>
              </a:ext>
            </a:extLst>
          </p:cNvPr>
          <p:cNvSpPr txBox="1"/>
          <p:nvPr/>
        </p:nvSpPr>
        <p:spPr>
          <a:xfrm>
            <a:off x="1347751" y="2597956"/>
            <a:ext cx="1637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재고내역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주문내역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판매내역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발주내역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운송내역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매출총이익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12529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2DF8911-4292-4056-A7E4-0943C7BE2BD6}"/>
              </a:ext>
            </a:extLst>
          </p:cNvPr>
          <p:cNvSpPr/>
          <p:nvPr/>
        </p:nvSpPr>
        <p:spPr>
          <a:xfrm>
            <a:off x="645332" y="487295"/>
            <a:ext cx="1380156" cy="453173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관리자</a:t>
            </a:r>
            <a:endParaRPr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 rot="7520516">
            <a:off x="1856377" y="2357697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00670" y="4380080"/>
            <a:ext cx="302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구매처 물품구입 지급 상세내역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6E7B475C-86CB-4FA7-88EC-F87121D6B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67799"/>
              </p:ext>
            </p:extLst>
          </p:nvPr>
        </p:nvGraphicFramePr>
        <p:xfrm>
          <a:off x="2628899" y="2520247"/>
          <a:ext cx="2806700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xmlns="" val="6604531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xmlns="" val="1822798441"/>
                    </a:ext>
                  </a:extLst>
                </a:gridCol>
              </a:tblGrid>
              <a:tr h="208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3711685"/>
                  </a:ext>
                </a:extLst>
              </a:tr>
              <a:tr h="208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쇼핑몰 </a:t>
                      </a:r>
                      <a:r>
                        <a:rPr lang="en-US" altLang="ko-KR" sz="1400" dirty="0"/>
                        <a:t>(+)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515421"/>
                  </a:ext>
                </a:extLst>
              </a:tr>
              <a:tr h="208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구매처 </a:t>
                      </a:r>
                      <a:r>
                        <a:rPr lang="en-US" altLang="ko-KR" sz="1400" dirty="0"/>
                        <a:t>(-)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7895284"/>
                  </a:ext>
                </a:extLst>
              </a:tr>
              <a:tr h="208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운송 </a:t>
                      </a:r>
                      <a:r>
                        <a:rPr lang="en-US" altLang="ko-KR" sz="1400" dirty="0"/>
                        <a:t>(-)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6842548"/>
                  </a:ext>
                </a:extLst>
              </a:tr>
              <a:tr h="208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이익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379625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0670" y="2060848"/>
            <a:ext cx="165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매출 총 이익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670" y="5213989"/>
            <a:ext cx="302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운송회사 운송비 지급 상세내역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4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10190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10190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10190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10190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12529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E67DFFC-675F-4D15-B64E-B01900303232}"/>
              </a:ext>
            </a:extLst>
          </p:cNvPr>
          <p:cNvSpPr txBox="1"/>
          <p:nvPr/>
        </p:nvSpPr>
        <p:spPr>
          <a:xfrm>
            <a:off x="3189085" y="2686042"/>
            <a:ext cx="1209094" cy="12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2DF8911-4292-4056-A7E4-0943C7BE2BD6}"/>
              </a:ext>
            </a:extLst>
          </p:cNvPr>
          <p:cNvSpPr/>
          <p:nvPr/>
        </p:nvSpPr>
        <p:spPr>
          <a:xfrm>
            <a:off x="645332" y="487295"/>
            <a:ext cx="1380156" cy="45317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구매처</a:t>
            </a:r>
            <a:endParaRPr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 rot="7520516">
            <a:off x="1856377" y="3259552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6422294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6422295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6422294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6422294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6656202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928" y="2021731"/>
            <a:ext cx="165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발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내역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8262" y="4858777"/>
            <a:ext cx="915064" cy="31444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 ExtraBold" pitchFamily="50" charset="-127"/>
                <a:ea typeface="나눔고딕 ExtraBold" pitchFamily="50" charset="-127"/>
              </a:rPr>
              <a:t>발주완료</a:t>
            </a:r>
            <a:endParaRPr lang="ko-KR" altLang="en-US" sz="1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52144" y="2657494"/>
            <a:ext cx="2527300" cy="1891489"/>
          </a:xfrm>
          <a:prstGeom prst="rect">
            <a:avLst/>
          </a:prstGeom>
          <a:noFill/>
          <a:ln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개미만 상품리스트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11244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1124468" y="3058353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1103202" y="3766431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sp>
        <p:nvSpPr>
          <p:cNvPr id="74" name="아래쪽 화살표 73"/>
          <p:cNvSpPr/>
          <p:nvPr/>
        </p:nvSpPr>
        <p:spPr>
          <a:xfrm rot="7520516">
            <a:off x="7123051" y="3272252"/>
            <a:ext cx="170641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6492962" y="2285555"/>
            <a:ext cx="108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6492962" y="3071053"/>
            <a:ext cx="108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6471696" y="3779131"/>
            <a:ext cx="108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7" t="23942" r="25685" b="17250"/>
          <a:stretch/>
        </p:blipFill>
        <p:spPr>
          <a:xfrm>
            <a:off x="2589472" y="2021731"/>
            <a:ext cx="2661314" cy="35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10190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10190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10190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10190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12529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E67DFFC-675F-4D15-B64E-B01900303232}"/>
              </a:ext>
            </a:extLst>
          </p:cNvPr>
          <p:cNvSpPr txBox="1"/>
          <p:nvPr/>
        </p:nvSpPr>
        <p:spPr>
          <a:xfrm>
            <a:off x="3189085" y="2686042"/>
            <a:ext cx="1209094" cy="12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2DF8911-4292-4056-A7E4-0943C7BE2BD6}"/>
              </a:ext>
            </a:extLst>
          </p:cNvPr>
          <p:cNvSpPr/>
          <p:nvPr/>
        </p:nvSpPr>
        <p:spPr>
          <a:xfrm>
            <a:off x="645332" y="487295"/>
            <a:ext cx="1380156" cy="45317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운송회사</a:t>
            </a:r>
            <a:endParaRPr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63276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63276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63276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63276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65615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35297" y="2021731"/>
            <a:ext cx="165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운송내역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경기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032086" y="2847994"/>
            <a:ext cx="2527300" cy="1891489"/>
          </a:xfrm>
          <a:prstGeom prst="rect">
            <a:avLst/>
          </a:prstGeom>
          <a:noFill/>
          <a:ln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지역별로 나눠진 리스트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3556" y="243337"/>
            <a:ext cx="4056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400" dirty="0" smtClean="0"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주의사항</a:t>
            </a:r>
            <a:endParaRPr lang="en-US" altLang="ko-KR" sz="1400" dirty="0" smtClean="0"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</a:t>
            </a:r>
            <a:r>
              <a:rPr lang="en-US" altLang="ko-KR" sz="1400" dirty="0" smtClean="0"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  <a:r>
              <a:rPr lang="ko-KR" altLang="en-US" sz="1400" dirty="0"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</a:t>
            </a:r>
            <a:r>
              <a:rPr lang="en-US" altLang="ko-KR" sz="1400" dirty="0" smtClean="0"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 아이디 다름</a:t>
            </a:r>
            <a:endParaRPr lang="en-US" altLang="ko-KR" sz="1400" dirty="0" smtClean="0"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아이디에 해당되는 지역만 화면에 출력</a:t>
            </a:r>
            <a:endParaRPr lang="ko-KR" altLang="en-US" sz="1400" dirty="0"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아래쪽 화살표 63"/>
          <p:cNvSpPr/>
          <p:nvPr/>
        </p:nvSpPr>
        <p:spPr>
          <a:xfrm rot="7520516">
            <a:off x="1856377" y="3967628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11244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1124468" y="3058353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1103202" y="3766431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sp>
        <p:nvSpPr>
          <p:cNvPr id="68" name="아래쪽 화살표 67"/>
          <p:cNvSpPr/>
          <p:nvPr/>
        </p:nvSpPr>
        <p:spPr>
          <a:xfrm rot="7520516">
            <a:off x="7170792" y="3967628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6438883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6438883" y="3058353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6417617" y="3766431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7" t="23942" r="25685" b="17250"/>
          <a:stretch/>
        </p:blipFill>
        <p:spPr>
          <a:xfrm>
            <a:off x="2589472" y="2021731"/>
            <a:ext cx="2661314" cy="35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9CF59A5-716B-4A3D-A6AD-F4C90D347CDE}"/>
              </a:ext>
            </a:extLst>
          </p:cNvPr>
          <p:cNvGrpSpPr/>
          <p:nvPr/>
        </p:nvGrpSpPr>
        <p:grpSpPr>
          <a:xfrm>
            <a:off x="4645775" y="3181763"/>
            <a:ext cx="494474" cy="494474"/>
            <a:chOff x="4521777" y="3181763"/>
            <a:chExt cx="494474" cy="494474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9E872303-C5B5-4FA3-A2DA-BF23AAB1ECC1}"/>
                </a:ext>
              </a:extLst>
            </p:cNvPr>
            <p:cNvSpPr/>
            <p:nvPr/>
          </p:nvSpPr>
          <p:spPr>
            <a:xfrm>
              <a:off x="4521777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A55C12F6-5BAF-4AB1-836E-B000483AC61C}"/>
                </a:ext>
              </a:extLst>
            </p:cNvPr>
            <p:cNvSpPr/>
            <p:nvPr/>
          </p:nvSpPr>
          <p:spPr>
            <a:xfrm>
              <a:off x="4561265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감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2470647A-CD32-42AE-8D5C-E207BB66D0EB}"/>
              </a:ext>
            </a:extLst>
          </p:cNvPr>
          <p:cNvGrpSpPr/>
          <p:nvPr/>
        </p:nvGrpSpPr>
        <p:grpSpPr>
          <a:xfrm>
            <a:off x="5245886" y="3181763"/>
            <a:ext cx="494474" cy="494474"/>
            <a:chOff x="5185270" y="3181763"/>
            <a:chExt cx="494474" cy="494474"/>
          </a:xfrm>
        </p:grpSpPr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9D548B50-7416-4EF7-AB87-8A82B13A233B}"/>
                </a:ext>
              </a:extLst>
            </p:cNvPr>
            <p:cNvSpPr/>
            <p:nvPr/>
          </p:nvSpPr>
          <p:spPr>
            <a:xfrm>
              <a:off x="5185270" y="3181763"/>
              <a:ext cx="494474" cy="494474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4196C230-8C28-485F-A061-1765E7A54AD2}"/>
                </a:ext>
              </a:extLst>
            </p:cNvPr>
            <p:cNvSpPr/>
            <p:nvPr/>
          </p:nvSpPr>
          <p:spPr>
            <a:xfrm>
              <a:off x="5224758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0FF962C8-CB2F-4A57-A0E1-6DB7C6056DBE}"/>
              </a:ext>
            </a:extLst>
          </p:cNvPr>
          <p:cNvGrpSpPr/>
          <p:nvPr/>
        </p:nvGrpSpPr>
        <p:grpSpPr>
          <a:xfrm>
            <a:off x="5845997" y="3181763"/>
            <a:ext cx="494474" cy="494474"/>
            <a:chOff x="5848763" y="3181763"/>
            <a:chExt cx="494474" cy="494474"/>
          </a:xfrm>
        </p:grpSpPr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E95926A1-E556-41E8-AE64-FE78519E33F4}"/>
                </a:ext>
              </a:extLst>
            </p:cNvPr>
            <p:cNvSpPr/>
            <p:nvPr/>
          </p:nvSpPr>
          <p:spPr>
            <a:xfrm>
              <a:off x="5848763" y="3181763"/>
              <a:ext cx="494474" cy="494474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736C121F-5D76-4F09-8065-C113933B2043}"/>
                </a:ext>
              </a:extLst>
            </p:cNvPr>
            <p:cNvSpPr/>
            <p:nvPr/>
          </p:nvSpPr>
          <p:spPr>
            <a:xfrm>
              <a:off x="5888251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합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FDAFFC8-456F-4E10-9982-EBDFAA6BF5E7}"/>
              </a:ext>
            </a:extLst>
          </p:cNvPr>
          <p:cNvGrpSpPr/>
          <p:nvPr/>
        </p:nvGrpSpPr>
        <p:grpSpPr>
          <a:xfrm>
            <a:off x="6446108" y="3181763"/>
            <a:ext cx="494474" cy="494474"/>
            <a:chOff x="6512256" y="3181763"/>
            <a:chExt cx="494474" cy="494474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F0C559CC-51D4-4664-9283-006F131FC2EF}"/>
                </a:ext>
              </a:extLst>
            </p:cNvPr>
            <p:cNvSpPr/>
            <p:nvPr/>
          </p:nvSpPr>
          <p:spPr>
            <a:xfrm>
              <a:off x="6512256" y="3181763"/>
              <a:ext cx="494474" cy="494474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AA7B50C9-5957-4AC5-9488-D5115EBBA358}"/>
                </a:ext>
              </a:extLst>
            </p:cNvPr>
            <p:cNvSpPr/>
            <p:nvPr/>
          </p:nvSpPr>
          <p:spPr>
            <a:xfrm>
              <a:off x="6551744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E405A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니</a:t>
              </a:r>
              <a:endParaRPr lang="ko-KR" altLang="en-US" dirty="0">
                <a:solidFill>
                  <a:srgbClr val="2E405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2BFF8961-709A-408D-85F3-3CE43582DB4A}"/>
              </a:ext>
            </a:extLst>
          </p:cNvPr>
          <p:cNvGrpSpPr/>
          <p:nvPr/>
        </p:nvGrpSpPr>
        <p:grpSpPr>
          <a:xfrm>
            <a:off x="7046218" y="3181763"/>
            <a:ext cx="494474" cy="494474"/>
            <a:chOff x="7175748" y="3181763"/>
            <a:chExt cx="494474" cy="494474"/>
          </a:xfrm>
        </p:grpSpPr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525E2325-9A2E-4D27-A8EE-C94ECC51E527}"/>
                </a:ext>
              </a:extLst>
            </p:cNvPr>
            <p:cNvSpPr/>
            <p:nvPr/>
          </p:nvSpPr>
          <p:spPr>
            <a:xfrm>
              <a:off x="7175748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A0BAA09A-C754-416D-AF6D-F75A2BB8B577}"/>
                </a:ext>
              </a:extLst>
            </p:cNvPr>
            <p:cNvSpPr/>
            <p:nvPr/>
          </p:nvSpPr>
          <p:spPr>
            <a:xfrm>
              <a:off x="7215237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다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7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8CBE957-F639-49DD-AA30-20E7F460F530}"/>
              </a:ext>
            </a:extLst>
          </p:cNvPr>
          <p:cNvSpPr/>
          <p:nvPr/>
        </p:nvSpPr>
        <p:spPr>
          <a:xfrm>
            <a:off x="3392566" y="1315437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6735141-9122-4562-896D-6877DF16D46B}"/>
              </a:ext>
            </a:extLst>
          </p:cNvPr>
          <p:cNvSpPr/>
          <p:nvPr/>
        </p:nvSpPr>
        <p:spPr>
          <a:xfrm>
            <a:off x="3273667" y="702821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417A787-A310-4720-AF59-F3EA9FBCEAEE}"/>
              </a:ext>
            </a:extLst>
          </p:cNvPr>
          <p:cNvSpPr/>
          <p:nvPr/>
        </p:nvSpPr>
        <p:spPr>
          <a:xfrm>
            <a:off x="8986400" y="1187538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7AACFD9-75B4-4FEC-975D-5950CEB9C4A5}"/>
              </a:ext>
            </a:extLst>
          </p:cNvPr>
          <p:cNvSpPr/>
          <p:nvPr/>
        </p:nvSpPr>
        <p:spPr>
          <a:xfrm>
            <a:off x="8780558" y="700605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3E4FE8B-7C79-40ED-B087-83FD19CFA447}"/>
              </a:ext>
            </a:extLst>
          </p:cNvPr>
          <p:cNvSpPr/>
          <p:nvPr/>
        </p:nvSpPr>
        <p:spPr>
          <a:xfrm>
            <a:off x="5352860" y="641526"/>
            <a:ext cx="1486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역할분담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0E76C3D-D8C6-4D2B-82DD-4E08BA04AEFC}"/>
              </a:ext>
            </a:extLst>
          </p:cNvPr>
          <p:cNvSpPr/>
          <p:nvPr/>
        </p:nvSpPr>
        <p:spPr>
          <a:xfrm>
            <a:off x="8668254" y="1363925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9BDE9CF8-847B-497A-9D75-AABC5630067A}"/>
              </a:ext>
            </a:extLst>
          </p:cNvPr>
          <p:cNvSpPr/>
          <p:nvPr/>
        </p:nvSpPr>
        <p:spPr>
          <a:xfrm>
            <a:off x="3098862" y="1006494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1E0B27ED-75E5-41C1-A0B0-45F260389E86}"/>
              </a:ext>
            </a:extLst>
          </p:cNvPr>
          <p:cNvSpPr/>
          <p:nvPr/>
        </p:nvSpPr>
        <p:spPr>
          <a:xfrm>
            <a:off x="3073486" y="2145188"/>
            <a:ext cx="1612541" cy="162544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E1D6CAE-E541-4825-A7AB-575EFC3C1418}"/>
              </a:ext>
            </a:extLst>
          </p:cNvPr>
          <p:cNvSpPr txBox="1"/>
          <p:nvPr/>
        </p:nvSpPr>
        <p:spPr>
          <a:xfrm>
            <a:off x="3426747" y="2707173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노연아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C0AFC984-8F7A-49B0-9556-001D79C1A5F4}"/>
              </a:ext>
            </a:extLst>
          </p:cNvPr>
          <p:cNvSpPr/>
          <p:nvPr/>
        </p:nvSpPr>
        <p:spPr>
          <a:xfrm>
            <a:off x="3130499" y="4411116"/>
            <a:ext cx="1498514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7F0BEED6-A24C-40DF-9390-41676058909A}"/>
              </a:ext>
            </a:extLst>
          </p:cNvPr>
          <p:cNvSpPr/>
          <p:nvPr/>
        </p:nvSpPr>
        <p:spPr>
          <a:xfrm>
            <a:off x="5287622" y="2145188"/>
            <a:ext cx="1612541" cy="162544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="" xmlns:a16="http://schemas.microsoft.com/office/drawing/2014/main" id="{BE77B4D1-6C20-4F4B-9F09-1AD5EFC9178F}"/>
              </a:ext>
            </a:extLst>
          </p:cNvPr>
          <p:cNvSpPr/>
          <p:nvPr/>
        </p:nvSpPr>
        <p:spPr>
          <a:xfrm>
            <a:off x="5344635" y="4411116"/>
            <a:ext cx="1498514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108744AD-90CF-4267-8031-116CD17EAB1A}"/>
              </a:ext>
            </a:extLst>
          </p:cNvPr>
          <p:cNvSpPr/>
          <p:nvPr/>
        </p:nvSpPr>
        <p:spPr>
          <a:xfrm>
            <a:off x="7501758" y="2145188"/>
            <a:ext cx="1612541" cy="162544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2E170BF1-1658-459B-BE98-6E4C5B0A734D}"/>
              </a:ext>
            </a:extLst>
          </p:cNvPr>
          <p:cNvGrpSpPr/>
          <p:nvPr/>
        </p:nvGrpSpPr>
        <p:grpSpPr>
          <a:xfrm>
            <a:off x="3779762" y="3878406"/>
            <a:ext cx="199989" cy="330213"/>
            <a:chOff x="3758763" y="4005659"/>
            <a:chExt cx="241987" cy="399557"/>
          </a:xfrm>
        </p:grpSpPr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E8553B96-1CBD-4536-9C77-536A53402D70}"/>
                </a:ext>
              </a:extLst>
            </p:cNvPr>
            <p:cNvSpPr/>
            <p:nvPr/>
          </p:nvSpPr>
          <p:spPr>
            <a:xfrm rot="19833240" flipH="1">
              <a:off x="3758763" y="400565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="" xmlns:a16="http://schemas.microsoft.com/office/drawing/2014/main" id="{1ABD302D-3847-48A8-A2E1-99F50F048A19}"/>
                </a:ext>
              </a:extLst>
            </p:cNvPr>
            <p:cNvSpPr/>
            <p:nvPr/>
          </p:nvSpPr>
          <p:spPr>
            <a:xfrm rot="19833240" flipH="1">
              <a:off x="3758763" y="413195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="" xmlns:a16="http://schemas.microsoft.com/office/drawing/2014/main" id="{019FCAE8-9BB3-4157-BDBC-230F6D95C127}"/>
                </a:ext>
              </a:extLst>
            </p:cNvPr>
            <p:cNvSpPr/>
            <p:nvPr/>
          </p:nvSpPr>
          <p:spPr>
            <a:xfrm rot="19833240" flipH="1">
              <a:off x="3758763" y="4258241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4B0F0EEB-690B-4F37-A14B-5D2F343927E3}"/>
              </a:ext>
            </a:extLst>
          </p:cNvPr>
          <p:cNvGrpSpPr/>
          <p:nvPr/>
        </p:nvGrpSpPr>
        <p:grpSpPr>
          <a:xfrm>
            <a:off x="5993898" y="3878405"/>
            <a:ext cx="199989" cy="330213"/>
            <a:chOff x="5972899" y="4005658"/>
            <a:chExt cx="241987" cy="399557"/>
          </a:xfrm>
        </p:grpSpPr>
        <p:sp>
          <p:nvSpPr>
            <p:cNvPr id="76" name="자유형: 도형 75">
              <a:extLst>
                <a:ext uri="{FF2B5EF4-FFF2-40B4-BE49-F238E27FC236}">
                  <a16:creationId xmlns="" xmlns:a16="http://schemas.microsoft.com/office/drawing/2014/main" id="{34C6A4EF-CD03-4B6B-89FE-AE49BFC02B44}"/>
                </a:ext>
              </a:extLst>
            </p:cNvPr>
            <p:cNvSpPr/>
            <p:nvPr/>
          </p:nvSpPr>
          <p:spPr>
            <a:xfrm rot="19833240" flipH="1">
              <a:off x="5972899" y="4005658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="" xmlns:a16="http://schemas.microsoft.com/office/drawing/2014/main" id="{18D81132-5A98-479E-A914-F801050AB9CA}"/>
                </a:ext>
              </a:extLst>
            </p:cNvPr>
            <p:cNvSpPr/>
            <p:nvPr/>
          </p:nvSpPr>
          <p:spPr>
            <a:xfrm rot="19833240" flipH="1">
              <a:off x="5972899" y="413194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="" xmlns:a16="http://schemas.microsoft.com/office/drawing/2014/main" id="{54613C48-1A67-4B21-A1C8-51D5AD5CBEEA}"/>
                </a:ext>
              </a:extLst>
            </p:cNvPr>
            <p:cNvSpPr/>
            <p:nvPr/>
          </p:nvSpPr>
          <p:spPr>
            <a:xfrm rot="19833240" flipH="1">
              <a:off x="5972899" y="425824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0A396F2E-351F-47BC-A7CD-1B738C24CF07}"/>
              </a:ext>
            </a:extLst>
          </p:cNvPr>
          <p:cNvGrpSpPr/>
          <p:nvPr/>
        </p:nvGrpSpPr>
        <p:grpSpPr>
          <a:xfrm>
            <a:off x="8208034" y="3878404"/>
            <a:ext cx="199989" cy="330213"/>
            <a:chOff x="8187035" y="4005657"/>
            <a:chExt cx="241987" cy="399557"/>
          </a:xfrm>
        </p:grpSpPr>
        <p:sp>
          <p:nvSpPr>
            <p:cNvPr id="81" name="자유형: 도형 80">
              <a:extLst>
                <a:ext uri="{FF2B5EF4-FFF2-40B4-BE49-F238E27FC236}">
                  <a16:creationId xmlns="" xmlns:a16="http://schemas.microsoft.com/office/drawing/2014/main" id="{CC507B69-32C6-4F21-A759-84870FBB9682}"/>
                </a:ext>
              </a:extLst>
            </p:cNvPr>
            <p:cNvSpPr/>
            <p:nvPr/>
          </p:nvSpPr>
          <p:spPr>
            <a:xfrm rot="19833240" flipH="1">
              <a:off x="8187035" y="4005657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="" xmlns:a16="http://schemas.microsoft.com/office/drawing/2014/main" id="{044CFB95-8900-4AD2-9CCE-4F90B3CD252B}"/>
                </a:ext>
              </a:extLst>
            </p:cNvPr>
            <p:cNvSpPr/>
            <p:nvPr/>
          </p:nvSpPr>
          <p:spPr>
            <a:xfrm rot="19833240" flipH="1">
              <a:off x="8187035" y="4131948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="" xmlns:a16="http://schemas.microsoft.com/office/drawing/2014/main" id="{40523B25-D9DA-48C8-9CA2-E4327FDF41A6}"/>
                </a:ext>
              </a:extLst>
            </p:cNvPr>
            <p:cNvSpPr/>
            <p:nvPr/>
          </p:nvSpPr>
          <p:spPr>
            <a:xfrm rot="19833240" flipH="1">
              <a:off x="8187035" y="425823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A633A12-FEAA-4551-8296-2DC1379A9B9C}"/>
              </a:ext>
            </a:extLst>
          </p:cNvPr>
          <p:cNvSpPr/>
          <p:nvPr/>
        </p:nvSpPr>
        <p:spPr>
          <a:xfrm>
            <a:off x="7558771" y="4411116"/>
            <a:ext cx="1498514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B590253-7B7B-4B73-9AFC-D31C97CE7590}"/>
              </a:ext>
            </a:extLst>
          </p:cNvPr>
          <p:cNvSpPr txBox="1"/>
          <p:nvPr/>
        </p:nvSpPr>
        <p:spPr>
          <a:xfrm>
            <a:off x="3187903" y="4581409"/>
            <a:ext cx="138371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 및 기능구현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75687C1-A946-48E6-81D7-2A4827B882B3}"/>
              </a:ext>
            </a:extLst>
          </p:cNvPr>
          <p:cNvSpPr txBox="1"/>
          <p:nvPr/>
        </p:nvSpPr>
        <p:spPr>
          <a:xfrm>
            <a:off x="5402041" y="4581409"/>
            <a:ext cx="138371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및 기능구현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D7C2A7A-031D-41F5-83C2-6FD3E3485B46}"/>
              </a:ext>
            </a:extLst>
          </p:cNvPr>
          <p:cNvSpPr txBox="1"/>
          <p:nvPr/>
        </p:nvSpPr>
        <p:spPr>
          <a:xfrm>
            <a:off x="7774869" y="4581409"/>
            <a:ext cx="106631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 및 구현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E1D6CAE-E541-4825-A7AB-575EFC3C1418}"/>
              </a:ext>
            </a:extLst>
          </p:cNvPr>
          <p:cNvSpPr txBox="1"/>
          <p:nvPr/>
        </p:nvSpPr>
        <p:spPr>
          <a:xfrm>
            <a:off x="5640884" y="2707173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천세은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E1D6CAE-E541-4825-A7AB-575EFC3C1418}"/>
              </a:ext>
            </a:extLst>
          </p:cNvPr>
          <p:cNvSpPr txBox="1"/>
          <p:nvPr/>
        </p:nvSpPr>
        <p:spPr>
          <a:xfrm>
            <a:off x="7855020" y="2707173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홍민지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8CBE957-F639-49DD-AA30-20E7F460F530}"/>
              </a:ext>
            </a:extLst>
          </p:cNvPr>
          <p:cNvSpPr/>
          <p:nvPr/>
        </p:nvSpPr>
        <p:spPr>
          <a:xfrm>
            <a:off x="3392566" y="1315437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6735141-9122-4562-896D-6877DF16D46B}"/>
              </a:ext>
            </a:extLst>
          </p:cNvPr>
          <p:cNvSpPr/>
          <p:nvPr/>
        </p:nvSpPr>
        <p:spPr>
          <a:xfrm>
            <a:off x="3273667" y="702821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417A787-A310-4720-AF59-F3EA9FBCEAEE}"/>
              </a:ext>
            </a:extLst>
          </p:cNvPr>
          <p:cNvSpPr/>
          <p:nvPr/>
        </p:nvSpPr>
        <p:spPr>
          <a:xfrm>
            <a:off x="8986400" y="1187538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7AACFD9-75B4-4FEC-975D-5950CEB9C4A5}"/>
              </a:ext>
            </a:extLst>
          </p:cNvPr>
          <p:cNvSpPr/>
          <p:nvPr/>
        </p:nvSpPr>
        <p:spPr>
          <a:xfrm>
            <a:off x="8780558" y="700605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3E4FE8B-7C79-40ED-B087-83FD19CFA447}"/>
              </a:ext>
            </a:extLst>
          </p:cNvPr>
          <p:cNvSpPr/>
          <p:nvPr/>
        </p:nvSpPr>
        <p:spPr>
          <a:xfrm>
            <a:off x="5372888" y="641526"/>
            <a:ext cx="1446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DB </a:t>
            </a:r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설계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0E76C3D-D8C6-4D2B-82DD-4E08BA04AEFC}"/>
              </a:ext>
            </a:extLst>
          </p:cNvPr>
          <p:cNvSpPr/>
          <p:nvPr/>
        </p:nvSpPr>
        <p:spPr>
          <a:xfrm>
            <a:off x="8668254" y="1363925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9BDE9CF8-847B-497A-9D75-AABC5630067A}"/>
              </a:ext>
            </a:extLst>
          </p:cNvPr>
          <p:cNvSpPr/>
          <p:nvPr/>
        </p:nvSpPr>
        <p:spPr>
          <a:xfrm>
            <a:off x="3098862" y="1006494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3AF0536-C112-4A61-B6A0-CC157A880D23}"/>
              </a:ext>
            </a:extLst>
          </p:cNvPr>
          <p:cNvSpPr/>
          <p:nvPr/>
        </p:nvSpPr>
        <p:spPr>
          <a:xfrm>
            <a:off x="2072342" y="2365955"/>
            <a:ext cx="1712869" cy="3141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289B673-C1B0-4B86-996A-AA5CB68BB90C}"/>
              </a:ext>
            </a:extLst>
          </p:cNvPr>
          <p:cNvSpPr txBox="1"/>
          <p:nvPr/>
        </p:nvSpPr>
        <p:spPr>
          <a:xfrm>
            <a:off x="1982555" y="1929697"/>
            <a:ext cx="13612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Member(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8BE457B-49BB-41FD-8D7B-45D9A10CF686}"/>
              </a:ext>
            </a:extLst>
          </p:cNvPr>
          <p:cNvSpPr txBox="1"/>
          <p:nvPr/>
        </p:nvSpPr>
        <p:spPr>
          <a:xfrm>
            <a:off x="4207074" y="1929697"/>
            <a:ext cx="130195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Product(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9A3A61D-CD1A-42AE-8BBC-86FAADB08BF7}"/>
              </a:ext>
            </a:extLst>
          </p:cNvPr>
          <p:cNvSpPr txBox="1"/>
          <p:nvPr/>
        </p:nvSpPr>
        <p:spPr>
          <a:xfrm>
            <a:off x="6382520" y="1929697"/>
            <a:ext cx="113204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Order(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026B2AC-5A10-49C0-9A2D-EB014B7F9261}"/>
              </a:ext>
            </a:extLst>
          </p:cNvPr>
          <p:cNvSpPr txBox="1"/>
          <p:nvPr/>
        </p:nvSpPr>
        <p:spPr>
          <a:xfrm>
            <a:off x="2203128" y="2513953"/>
            <a:ext cx="13244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m_id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m_password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m_name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m_tel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m_job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m_Field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hashed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3AF0536-C112-4A61-B6A0-CC157A880D23}"/>
              </a:ext>
            </a:extLst>
          </p:cNvPr>
          <p:cNvSpPr/>
          <p:nvPr/>
        </p:nvSpPr>
        <p:spPr>
          <a:xfrm>
            <a:off x="4255111" y="2365955"/>
            <a:ext cx="1712869" cy="31415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3AF0536-C112-4A61-B6A0-CC157A880D23}"/>
              </a:ext>
            </a:extLst>
          </p:cNvPr>
          <p:cNvSpPr/>
          <p:nvPr/>
        </p:nvSpPr>
        <p:spPr>
          <a:xfrm>
            <a:off x="6465694" y="2365955"/>
            <a:ext cx="1712869" cy="314152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026B2AC-5A10-49C0-9A2D-EB014B7F9261}"/>
              </a:ext>
            </a:extLst>
          </p:cNvPr>
          <p:cNvSpPr txBox="1"/>
          <p:nvPr/>
        </p:nvSpPr>
        <p:spPr>
          <a:xfrm>
            <a:off x="4476736" y="2513953"/>
            <a:ext cx="1157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p_Id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p_Name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p_img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p_price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p_quantity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026B2AC-5A10-49C0-9A2D-EB014B7F9261}"/>
              </a:ext>
            </a:extLst>
          </p:cNvPr>
          <p:cNvSpPr txBox="1"/>
          <p:nvPr/>
        </p:nvSpPr>
        <p:spPr>
          <a:xfrm>
            <a:off x="6701467" y="2399653"/>
            <a:ext cx="11576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o_Id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o_name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o_tel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o_address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p_id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p_name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o_quantity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o_time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9A3A61D-CD1A-42AE-8BBC-86FAADB08BF7}"/>
              </a:ext>
            </a:extLst>
          </p:cNvPr>
          <p:cNvSpPr txBox="1"/>
          <p:nvPr/>
        </p:nvSpPr>
        <p:spPr>
          <a:xfrm>
            <a:off x="8576979" y="1929697"/>
            <a:ext cx="124880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Waybill(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3AF0536-C112-4A61-B6A0-CC157A880D23}"/>
              </a:ext>
            </a:extLst>
          </p:cNvPr>
          <p:cNvSpPr/>
          <p:nvPr/>
        </p:nvSpPr>
        <p:spPr>
          <a:xfrm>
            <a:off x="8660153" y="2365955"/>
            <a:ext cx="1712869" cy="3141523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026B2AC-5A10-49C0-9A2D-EB014B7F9261}"/>
              </a:ext>
            </a:extLst>
          </p:cNvPr>
          <p:cNvSpPr txBox="1"/>
          <p:nvPr/>
        </p:nvSpPr>
        <p:spPr>
          <a:xfrm>
            <a:off x="8895926" y="2488553"/>
            <a:ext cx="11576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w_Id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o_id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</a:rPr>
              <a:t>o_name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</a:rPr>
              <a:t>o_tel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o_address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</a:rPr>
              <a:t>p_name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</a:rPr>
              <a:t>o_quantity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018" y="5590551"/>
            <a:ext cx="6237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</a:t>
            </a:r>
            <a:r>
              <a:rPr lang="en-US" altLang="ko-KR" sz="1600" dirty="0" err="1" smtClean="0"/>
              <a:t>m_job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구매처</a:t>
            </a:r>
            <a:r>
              <a:rPr lang="en-US" altLang="ko-KR" sz="1600" dirty="0" smtClean="0"/>
              <a:t>(1)</a:t>
            </a:r>
            <a:r>
              <a:rPr lang="ko-KR" altLang="en-US" sz="1600" dirty="0" smtClean="0"/>
              <a:t>와 운송회사</a:t>
            </a:r>
            <a:r>
              <a:rPr lang="en-US" altLang="ko-KR" sz="1600" smtClean="0"/>
              <a:t>(2)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구분</a:t>
            </a:r>
            <a:endParaRPr lang="en-US" altLang="ko-KR" sz="1600" dirty="0" smtClean="0"/>
          </a:p>
          <a:p>
            <a:r>
              <a:rPr lang="en-US" altLang="ko-KR" sz="1600" dirty="0" smtClean="0"/>
              <a:t>※ </a:t>
            </a:r>
            <a:r>
              <a:rPr lang="en-US" altLang="ko-KR" sz="1600" dirty="0" err="1" smtClean="0"/>
              <a:t>m_field</a:t>
            </a:r>
            <a:r>
              <a:rPr lang="en-US" altLang="ko-KR" sz="1600" dirty="0" smtClean="0"/>
              <a:t> : </a:t>
            </a:r>
          </a:p>
          <a:p>
            <a:r>
              <a:rPr lang="ko-KR" altLang="en-US" sz="1600" dirty="0" smtClean="0"/>
              <a:t>거래항목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(A), </a:t>
            </a:r>
            <a:r>
              <a:rPr lang="ko-KR" altLang="en-US" sz="1600" dirty="0" smtClean="0"/>
              <a:t>침대</a:t>
            </a:r>
            <a:r>
              <a:rPr lang="en-US" altLang="ko-KR" sz="1600" dirty="0" smtClean="0"/>
              <a:t>(B), 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(C), </a:t>
            </a:r>
            <a:r>
              <a:rPr lang="ko-KR" altLang="en-US" sz="1600" dirty="0" smtClean="0"/>
              <a:t>수납장</a:t>
            </a:r>
            <a:r>
              <a:rPr lang="en-US" altLang="ko-KR" sz="1600" dirty="0" smtClean="0"/>
              <a:t>(D), </a:t>
            </a:r>
            <a:r>
              <a:rPr lang="ko-KR" altLang="en-US" sz="1600" dirty="0" smtClean="0"/>
              <a:t>조명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리빙</a:t>
            </a:r>
            <a:r>
              <a:rPr lang="en-US" altLang="ko-KR" sz="1600" dirty="0" smtClean="0"/>
              <a:t>(E)</a:t>
            </a:r>
          </a:p>
          <a:p>
            <a:r>
              <a:rPr lang="ko-KR" altLang="en-US" sz="1600" dirty="0" smtClean="0"/>
              <a:t>운송회사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경기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충청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경상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강원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09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8CBE957-F639-49DD-AA30-20E7F460F530}"/>
              </a:ext>
            </a:extLst>
          </p:cNvPr>
          <p:cNvSpPr/>
          <p:nvPr/>
        </p:nvSpPr>
        <p:spPr>
          <a:xfrm>
            <a:off x="3392566" y="1315437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6735141-9122-4562-896D-6877DF16D46B}"/>
              </a:ext>
            </a:extLst>
          </p:cNvPr>
          <p:cNvSpPr/>
          <p:nvPr/>
        </p:nvSpPr>
        <p:spPr>
          <a:xfrm>
            <a:off x="3273667" y="702821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417A787-A310-4720-AF59-F3EA9FBCEAEE}"/>
              </a:ext>
            </a:extLst>
          </p:cNvPr>
          <p:cNvSpPr/>
          <p:nvPr/>
        </p:nvSpPr>
        <p:spPr>
          <a:xfrm>
            <a:off x="8986400" y="1187538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7AACFD9-75B4-4FEC-975D-5950CEB9C4A5}"/>
              </a:ext>
            </a:extLst>
          </p:cNvPr>
          <p:cNvSpPr/>
          <p:nvPr/>
        </p:nvSpPr>
        <p:spPr>
          <a:xfrm>
            <a:off x="8780558" y="700605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3E4FE8B-7C79-40ED-B087-83FD19CFA447}"/>
              </a:ext>
            </a:extLst>
          </p:cNvPr>
          <p:cNvSpPr/>
          <p:nvPr/>
        </p:nvSpPr>
        <p:spPr>
          <a:xfrm>
            <a:off x="5424992" y="552626"/>
            <a:ext cx="134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화면구동</a:t>
            </a:r>
            <a:endParaRPr lang="ko-KR" altLang="en-US" sz="36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0E76C3D-D8C6-4D2B-82DD-4E08BA04AEFC}"/>
              </a:ext>
            </a:extLst>
          </p:cNvPr>
          <p:cNvSpPr/>
          <p:nvPr/>
        </p:nvSpPr>
        <p:spPr>
          <a:xfrm>
            <a:off x="8668254" y="1363925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9BDE9CF8-847B-497A-9D75-AABC5630067A}"/>
              </a:ext>
            </a:extLst>
          </p:cNvPr>
          <p:cNvSpPr/>
          <p:nvPr/>
        </p:nvSpPr>
        <p:spPr>
          <a:xfrm>
            <a:off x="3098862" y="1006494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9B5037FB-079D-410F-B1A6-AC98DFE53D08}"/>
              </a:ext>
            </a:extLst>
          </p:cNvPr>
          <p:cNvSpPr/>
          <p:nvPr/>
        </p:nvSpPr>
        <p:spPr>
          <a:xfrm>
            <a:off x="362868" y="2286542"/>
            <a:ext cx="793234" cy="30368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45B0BF47-669C-47E1-A0CE-A125BDBC4B43}"/>
              </a:ext>
            </a:extLst>
          </p:cNvPr>
          <p:cNvSpPr txBox="1"/>
          <p:nvPr/>
        </p:nvSpPr>
        <p:spPr>
          <a:xfrm>
            <a:off x="494118" y="2286542"/>
            <a:ext cx="530740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81C3B1F7-ECB1-4AA1-AD89-08CDBFDC979B}"/>
              </a:ext>
            </a:extLst>
          </p:cNvPr>
          <p:cNvCxnSpPr>
            <a:cxnSpLocks/>
          </p:cNvCxnSpPr>
          <p:nvPr/>
        </p:nvCxnSpPr>
        <p:spPr>
          <a:xfrm>
            <a:off x="333963" y="2761282"/>
            <a:ext cx="344402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22FBC4AB-7600-4AF7-8875-6BC91C1E845F}"/>
              </a:ext>
            </a:extLst>
          </p:cNvPr>
          <p:cNvSpPr txBox="1"/>
          <p:nvPr/>
        </p:nvSpPr>
        <p:spPr>
          <a:xfrm>
            <a:off x="1381830" y="2286542"/>
            <a:ext cx="109356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로그인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1803579" y="3250297"/>
            <a:ext cx="0" cy="2622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73E73696-0939-48AC-B21A-8082C9625883}"/>
              </a:ext>
            </a:extLst>
          </p:cNvPr>
          <p:cNvSpPr/>
          <p:nvPr/>
        </p:nvSpPr>
        <p:spPr>
          <a:xfrm>
            <a:off x="333963" y="3123673"/>
            <a:ext cx="792961" cy="872257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D141913D-09FC-4188-9470-099AF42B1579}"/>
              </a:ext>
            </a:extLst>
          </p:cNvPr>
          <p:cNvSpPr txBox="1"/>
          <p:nvPr/>
        </p:nvSpPr>
        <p:spPr>
          <a:xfrm>
            <a:off x="438536" y="3318966"/>
            <a:ext cx="58381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2544702" y="2897625"/>
            <a:ext cx="1233285" cy="393972"/>
          </a:xfrm>
          <a:prstGeom prst="roundRect">
            <a:avLst>
              <a:gd name="adj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2734307" y="2936859"/>
            <a:ext cx="85792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재고목록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01A75E21-4C69-45AD-BAB5-4EF756460F0B}"/>
              </a:ext>
            </a:extLst>
          </p:cNvPr>
          <p:cNvCxnSpPr/>
          <p:nvPr/>
        </p:nvCxnSpPr>
        <p:spPr>
          <a:xfrm>
            <a:off x="1526549" y="3568265"/>
            <a:ext cx="54907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EEA0F0F-3304-44AB-BBD0-DE4488652DD2}"/>
              </a:ext>
            </a:extLst>
          </p:cNvPr>
          <p:cNvSpPr txBox="1"/>
          <p:nvPr/>
        </p:nvSpPr>
        <p:spPr>
          <a:xfrm>
            <a:off x="5102695" y="1162587"/>
            <a:ext cx="2016899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세션에 따른 화면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2544702" y="3449009"/>
            <a:ext cx="1233285" cy="393972"/>
          </a:xfrm>
          <a:prstGeom prst="roundRect">
            <a:avLst>
              <a:gd name="adj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2734305" y="3488243"/>
            <a:ext cx="85792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2544702" y="4022940"/>
            <a:ext cx="1233285" cy="393972"/>
          </a:xfrm>
          <a:prstGeom prst="roundRect">
            <a:avLst>
              <a:gd name="adj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2734302" y="4062174"/>
            <a:ext cx="85792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판매내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</a:t>
            </a:r>
          </a:p>
        </p:txBody>
      </p:sp>
      <p:sp>
        <p:nvSpPr>
          <p:cNvPr id="67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2544702" y="4572801"/>
            <a:ext cx="1233285" cy="393972"/>
          </a:xfrm>
          <a:prstGeom prst="roundRect">
            <a:avLst>
              <a:gd name="adj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2734304" y="4612035"/>
            <a:ext cx="85792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발주내역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2544702" y="5151437"/>
            <a:ext cx="1233285" cy="393972"/>
          </a:xfrm>
          <a:prstGeom prst="roundRect">
            <a:avLst>
              <a:gd name="adj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2734302" y="5190671"/>
            <a:ext cx="85792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2544702" y="5686175"/>
            <a:ext cx="1233285" cy="393972"/>
          </a:xfrm>
          <a:prstGeom prst="roundRect">
            <a:avLst>
              <a:gd name="adj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2625298" y="5725409"/>
            <a:ext cx="107593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</a:t>
            </a: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총이익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사각형: 둥근 모서리 62">
            <a:extLst>
              <a:ext uri="{FF2B5EF4-FFF2-40B4-BE49-F238E27FC236}">
                <a16:creationId xmlns="" xmlns:a16="http://schemas.microsoft.com/office/drawing/2014/main" id="{9B5037FB-079D-410F-B1A6-AC98DFE53D08}"/>
              </a:ext>
            </a:extLst>
          </p:cNvPr>
          <p:cNvSpPr/>
          <p:nvPr/>
        </p:nvSpPr>
        <p:spPr>
          <a:xfrm>
            <a:off x="4414168" y="2286542"/>
            <a:ext cx="793234" cy="303689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45B0BF47-669C-47E1-A0CE-A125BDBC4B43}"/>
              </a:ext>
            </a:extLst>
          </p:cNvPr>
          <p:cNvSpPr txBox="1"/>
          <p:nvPr/>
        </p:nvSpPr>
        <p:spPr>
          <a:xfrm>
            <a:off x="4518881" y="2286542"/>
            <a:ext cx="58381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="" xmlns:a16="http://schemas.microsoft.com/office/drawing/2014/main" id="{81C3B1F7-ECB1-4AA1-AD89-08CDBFDC979B}"/>
              </a:ext>
            </a:extLst>
          </p:cNvPr>
          <p:cNvCxnSpPr>
            <a:cxnSpLocks/>
          </p:cNvCxnSpPr>
          <p:nvPr/>
        </p:nvCxnSpPr>
        <p:spPr>
          <a:xfrm>
            <a:off x="4385263" y="2761282"/>
            <a:ext cx="3304324" cy="0"/>
          </a:xfrm>
          <a:prstGeom prst="line">
            <a:avLst/>
          </a:prstGeom>
          <a:ln w="19050" cap="rnd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2FBC4AB-7600-4AF7-8875-6BC91C1E845F}"/>
              </a:ext>
            </a:extLst>
          </p:cNvPr>
          <p:cNvSpPr txBox="1"/>
          <p:nvPr/>
        </p:nvSpPr>
        <p:spPr>
          <a:xfrm>
            <a:off x="5433130" y="2286542"/>
            <a:ext cx="109356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 로그인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="" xmlns:a16="http://schemas.microsoft.com/office/drawing/2014/main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5854879" y="3250297"/>
            <a:ext cx="0" cy="2622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="" xmlns:a16="http://schemas.microsoft.com/office/drawing/2014/main" id="{73E73696-0939-48AC-B21A-8082C9625883}"/>
              </a:ext>
            </a:extLst>
          </p:cNvPr>
          <p:cNvSpPr/>
          <p:nvPr/>
        </p:nvSpPr>
        <p:spPr>
          <a:xfrm>
            <a:off x="4385263" y="3123673"/>
            <a:ext cx="792961" cy="872257"/>
          </a:xfrm>
          <a:prstGeom prst="ellipse">
            <a:avLst/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D141913D-09FC-4188-9470-099AF42B1579}"/>
              </a:ext>
            </a:extLst>
          </p:cNvPr>
          <p:cNvSpPr txBox="1"/>
          <p:nvPr/>
        </p:nvSpPr>
        <p:spPr>
          <a:xfrm>
            <a:off x="4489836" y="3318966"/>
            <a:ext cx="58381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</a:t>
            </a:r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sp>
        <p:nvSpPr>
          <p:cNvPr id="151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6456302" y="3354825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6645904" y="3394059"/>
            <a:ext cx="85792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발주내역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01A75E21-4C69-45AD-BAB5-4EF756460F0B}"/>
              </a:ext>
            </a:extLst>
          </p:cNvPr>
          <p:cNvCxnSpPr/>
          <p:nvPr/>
        </p:nvCxnSpPr>
        <p:spPr>
          <a:xfrm>
            <a:off x="5577849" y="3568265"/>
            <a:ext cx="549077" cy="0"/>
          </a:xfrm>
          <a:prstGeom prst="straightConnector1">
            <a:avLst/>
          </a:prstGeom>
          <a:ln w="15875">
            <a:solidFill>
              <a:srgbClr val="2E40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62">
            <a:extLst>
              <a:ext uri="{FF2B5EF4-FFF2-40B4-BE49-F238E27FC236}">
                <a16:creationId xmlns="" xmlns:a16="http://schemas.microsoft.com/office/drawing/2014/main" id="{9B5037FB-079D-410F-B1A6-AC98DFE53D08}"/>
              </a:ext>
            </a:extLst>
          </p:cNvPr>
          <p:cNvSpPr/>
          <p:nvPr/>
        </p:nvSpPr>
        <p:spPr>
          <a:xfrm>
            <a:off x="8508358" y="2286542"/>
            <a:ext cx="793234" cy="303689"/>
          </a:xfrm>
          <a:prstGeom prst="roundRect">
            <a:avLst>
              <a:gd name="adj" fmla="val 50000"/>
            </a:avLst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45B0BF47-669C-47E1-A0CE-A125BDBC4B43}"/>
              </a:ext>
            </a:extLst>
          </p:cNvPr>
          <p:cNvSpPr txBox="1"/>
          <p:nvPr/>
        </p:nvSpPr>
        <p:spPr>
          <a:xfrm>
            <a:off x="8546544" y="2286542"/>
            <a:ext cx="716863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="" xmlns:a16="http://schemas.microsoft.com/office/drawing/2014/main" id="{81C3B1F7-ECB1-4AA1-AD89-08CDBFDC979B}"/>
              </a:ext>
            </a:extLst>
          </p:cNvPr>
          <p:cNvCxnSpPr>
            <a:cxnSpLocks/>
          </p:cNvCxnSpPr>
          <p:nvPr/>
        </p:nvCxnSpPr>
        <p:spPr>
          <a:xfrm>
            <a:off x="8479453" y="2761282"/>
            <a:ext cx="3444024" cy="0"/>
          </a:xfrm>
          <a:prstGeom prst="line">
            <a:avLst/>
          </a:prstGeom>
          <a:ln w="19050" cap="rnd">
            <a:solidFill>
              <a:srgbClr val="3F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22FBC4AB-7600-4AF7-8875-6BC91C1E845F}"/>
              </a:ext>
            </a:extLst>
          </p:cNvPr>
          <p:cNvSpPr txBox="1"/>
          <p:nvPr/>
        </p:nvSpPr>
        <p:spPr>
          <a:xfrm>
            <a:off x="9527320" y="2286542"/>
            <a:ext cx="123783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로그인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9949069" y="3250297"/>
            <a:ext cx="0" cy="2622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="" xmlns:a16="http://schemas.microsoft.com/office/drawing/2014/main" id="{73E73696-0939-48AC-B21A-8082C9625883}"/>
              </a:ext>
            </a:extLst>
          </p:cNvPr>
          <p:cNvSpPr/>
          <p:nvPr/>
        </p:nvSpPr>
        <p:spPr>
          <a:xfrm>
            <a:off x="8479453" y="3123673"/>
            <a:ext cx="792961" cy="872257"/>
          </a:xfrm>
          <a:prstGeom prst="ellipse">
            <a:avLst/>
          </a:prstGeom>
          <a:noFill/>
          <a:ln w="1270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D141913D-09FC-4188-9470-099AF42B1579}"/>
              </a:ext>
            </a:extLst>
          </p:cNvPr>
          <p:cNvSpPr txBox="1"/>
          <p:nvPr/>
        </p:nvSpPr>
        <p:spPr>
          <a:xfrm>
            <a:off x="8517502" y="3318966"/>
            <a:ext cx="716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</a:t>
            </a:r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10425516" y="2897625"/>
            <a:ext cx="1497961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10475473" y="2936859"/>
            <a:ext cx="141256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경기도 운송내역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01A75E21-4C69-45AD-BAB5-4EF756460F0B}"/>
              </a:ext>
            </a:extLst>
          </p:cNvPr>
          <p:cNvCxnSpPr/>
          <p:nvPr/>
        </p:nvCxnSpPr>
        <p:spPr>
          <a:xfrm>
            <a:off x="9672039" y="3568265"/>
            <a:ext cx="549077" cy="0"/>
          </a:xfrm>
          <a:prstGeom prst="straightConnector1">
            <a:avLst/>
          </a:prstGeom>
          <a:ln w="15875">
            <a:solidFill>
              <a:srgbClr val="3F97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10425516" y="3449009"/>
            <a:ext cx="1497961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10475468" y="3488243"/>
            <a:ext cx="141256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충청도 운송내역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6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10425516" y="4022940"/>
            <a:ext cx="1497961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10475468" y="4062174"/>
            <a:ext cx="141256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전라도 운송내역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10425516" y="4572801"/>
            <a:ext cx="1497961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10475471" y="4612035"/>
            <a:ext cx="141256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경상도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0" name="사각형: 둥근 모서리 90">
            <a:extLst>
              <a:ext uri="{FF2B5EF4-FFF2-40B4-BE49-F238E27FC236}">
                <a16:creationId xmlns="" xmlns:a16="http://schemas.microsoft.com/office/drawing/2014/main" id="{F765C67E-2EDD-47AA-B6ED-976036868DCD}"/>
              </a:ext>
            </a:extLst>
          </p:cNvPr>
          <p:cNvSpPr/>
          <p:nvPr/>
        </p:nvSpPr>
        <p:spPr>
          <a:xfrm>
            <a:off x="10425516" y="5151437"/>
            <a:ext cx="1497961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98974F4E-75A5-4764-B61D-2ED8E1B69C62}"/>
              </a:ext>
            </a:extLst>
          </p:cNvPr>
          <p:cNvSpPr txBox="1"/>
          <p:nvPr/>
        </p:nvSpPr>
        <p:spPr>
          <a:xfrm>
            <a:off x="10475468" y="5190671"/>
            <a:ext cx="141256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강원도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8CBE957-F639-49DD-AA30-20E7F460F530}"/>
              </a:ext>
            </a:extLst>
          </p:cNvPr>
          <p:cNvSpPr/>
          <p:nvPr/>
        </p:nvSpPr>
        <p:spPr>
          <a:xfrm>
            <a:off x="3392566" y="1315437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6735141-9122-4562-896D-6877DF16D46B}"/>
              </a:ext>
            </a:extLst>
          </p:cNvPr>
          <p:cNvSpPr/>
          <p:nvPr/>
        </p:nvSpPr>
        <p:spPr>
          <a:xfrm>
            <a:off x="3273667" y="702821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417A787-A310-4720-AF59-F3EA9FBCEAEE}"/>
              </a:ext>
            </a:extLst>
          </p:cNvPr>
          <p:cNvSpPr/>
          <p:nvPr/>
        </p:nvSpPr>
        <p:spPr>
          <a:xfrm>
            <a:off x="8986400" y="1187538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7AACFD9-75B4-4FEC-975D-5950CEB9C4A5}"/>
              </a:ext>
            </a:extLst>
          </p:cNvPr>
          <p:cNvSpPr/>
          <p:nvPr/>
        </p:nvSpPr>
        <p:spPr>
          <a:xfrm>
            <a:off x="8780558" y="700605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3E4FE8B-7C79-40ED-B087-83FD19CFA447}"/>
              </a:ext>
            </a:extLst>
          </p:cNvPr>
          <p:cNvSpPr/>
          <p:nvPr/>
        </p:nvSpPr>
        <p:spPr>
          <a:xfrm>
            <a:off x="5360869" y="641526"/>
            <a:ext cx="1470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처리과정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0E76C3D-D8C6-4D2B-82DD-4E08BA04AEFC}"/>
              </a:ext>
            </a:extLst>
          </p:cNvPr>
          <p:cNvSpPr/>
          <p:nvPr/>
        </p:nvSpPr>
        <p:spPr>
          <a:xfrm>
            <a:off x="8668254" y="1363925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9BDE9CF8-847B-497A-9D75-AABC5630067A}"/>
              </a:ext>
            </a:extLst>
          </p:cNvPr>
          <p:cNvSpPr/>
          <p:nvPr/>
        </p:nvSpPr>
        <p:spPr>
          <a:xfrm>
            <a:off x="3098862" y="1006494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C6900510-4471-4A78-B46C-021770124FAA}"/>
              </a:ext>
            </a:extLst>
          </p:cNvPr>
          <p:cNvCxnSpPr>
            <a:cxnSpLocks/>
          </p:cNvCxnSpPr>
          <p:nvPr/>
        </p:nvCxnSpPr>
        <p:spPr>
          <a:xfrm>
            <a:off x="1957791" y="3473922"/>
            <a:ext cx="3922314" cy="16235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3DE6EAB5-6F30-4B4C-93E1-F817F7476508}"/>
              </a:ext>
            </a:extLst>
          </p:cNvPr>
          <p:cNvSpPr/>
          <p:nvPr/>
        </p:nvSpPr>
        <p:spPr>
          <a:xfrm>
            <a:off x="421515" y="2705785"/>
            <a:ext cx="1536274" cy="1536274"/>
          </a:xfrm>
          <a:prstGeom prst="ellipse">
            <a:avLst/>
          </a:prstGeom>
          <a:solidFill>
            <a:srgbClr val="FBFBFB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22340466-037D-4BF5-8B7D-1A81CAB3F112}"/>
              </a:ext>
            </a:extLst>
          </p:cNvPr>
          <p:cNvSpPr/>
          <p:nvPr/>
        </p:nvSpPr>
        <p:spPr>
          <a:xfrm>
            <a:off x="651684" y="3137289"/>
            <a:ext cx="1075937" cy="307777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주문</a:t>
            </a:r>
            <a:endParaRPr lang="ko-KR" altLang="en-US" sz="14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4D40CB5E-47A1-4C20-A9CF-96B4187CE451}"/>
              </a:ext>
            </a:extLst>
          </p:cNvPr>
          <p:cNvSpPr/>
          <p:nvPr/>
        </p:nvSpPr>
        <p:spPr>
          <a:xfrm>
            <a:off x="2090673" y="2705785"/>
            <a:ext cx="1536274" cy="1536274"/>
          </a:xfrm>
          <a:prstGeom prst="ellipse">
            <a:avLst/>
          </a:prstGeom>
          <a:solidFill>
            <a:srgbClr val="FBFBFB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AF6B30-E656-4EE0-B7F9-387ED89A9971}"/>
              </a:ext>
            </a:extLst>
          </p:cNvPr>
          <p:cNvSpPr/>
          <p:nvPr/>
        </p:nvSpPr>
        <p:spPr>
          <a:xfrm>
            <a:off x="2429848" y="3137289"/>
            <a:ext cx="857927" cy="307777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</a:t>
            </a:r>
            <a:endParaRPr lang="ko-KR" altLang="en-US" sz="14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06E5960B-FA17-4265-802E-DC9B43B056C0}"/>
              </a:ext>
            </a:extLst>
          </p:cNvPr>
          <p:cNvSpPr/>
          <p:nvPr/>
        </p:nvSpPr>
        <p:spPr>
          <a:xfrm>
            <a:off x="3759831" y="2705785"/>
            <a:ext cx="1536274" cy="1536274"/>
          </a:xfrm>
          <a:prstGeom prst="ellipse">
            <a:avLst/>
          </a:prstGeom>
          <a:solidFill>
            <a:srgbClr val="FBFBFB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42F4D93-8857-4734-A355-0FD3844E2B65}"/>
              </a:ext>
            </a:extLst>
          </p:cNvPr>
          <p:cNvSpPr/>
          <p:nvPr/>
        </p:nvSpPr>
        <p:spPr>
          <a:xfrm>
            <a:off x="4099006" y="3073789"/>
            <a:ext cx="857927" cy="307777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운송내역</a:t>
            </a:r>
            <a:endParaRPr lang="ko-KR" altLang="en-US" sz="14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9AE1EBB-A486-4A67-B776-C45CE80F0143}"/>
              </a:ext>
            </a:extLst>
          </p:cNvPr>
          <p:cNvSpPr/>
          <p:nvPr/>
        </p:nvSpPr>
        <p:spPr>
          <a:xfrm>
            <a:off x="5960874" y="2705784"/>
            <a:ext cx="1536274" cy="1536274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F43A7C2F-D84C-410E-9009-DE98358A91ED}"/>
              </a:ext>
            </a:extLst>
          </p:cNvPr>
          <p:cNvSpPr/>
          <p:nvPr/>
        </p:nvSpPr>
        <p:spPr>
          <a:xfrm>
            <a:off x="6203744" y="3208422"/>
            <a:ext cx="1075936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 별</a:t>
            </a:r>
            <a:endParaRPr lang="en-US" altLang="ko-KR" sz="14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4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493884E-470E-403C-8A4E-D0CC06801816}"/>
              </a:ext>
            </a:extLst>
          </p:cNvPr>
          <p:cNvSpPr txBox="1"/>
          <p:nvPr/>
        </p:nvSpPr>
        <p:spPr>
          <a:xfrm>
            <a:off x="514626" y="3404691"/>
            <a:ext cx="135005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 받음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8AF08F74-A256-4DA0-B370-38B5F5679214}"/>
              </a:ext>
            </a:extLst>
          </p:cNvPr>
          <p:cNvSpPr txBox="1"/>
          <p:nvPr/>
        </p:nvSpPr>
        <p:spPr>
          <a:xfrm>
            <a:off x="2167753" y="3404691"/>
            <a:ext cx="138211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주문내역에 업로드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2842116A-5516-46B0-8C99-B2CD25521DC4}"/>
              </a:ext>
            </a:extLst>
          </p:cNvPr>
          <p:cNvSpPr txBox="1"/>
          <p:nvPr/>
        </p:nvSpPr>
        <p:spPr>
          <a:xfrm>
            <a:off x="3836916" y="3341191"/>
            <a:ext cx="13821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시간에 따라 상품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운송회사에서 출고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4D40CB5E-47A1-4C20-A9CF-96B4187CE451}"/>
              </a:ext>
            </a:extLst>
          </p:cNvPr>
          <p:cNvSpPr/>
          <p:nvPr/>
        </p:nvSpPr>
        <p:spPr>
          <a:xfrm>
            <a:off x="2090673" y="4432985"/>
            <a:ext cx="1536274" cy="1536274"/>
          </a:xfrm>
          <a:prstGeom prst="ellipse">
            <a:avLst/>
          </a:prstGeom>
          <a:solidFill>
            <a:srgbClr val="FBFBFB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>
            <a:stCxn id="58" idx="4"/>
            <a:endCxn id="36" idx="0"/>
          </p:cNvCxnSpPr>
          <p:nvPr/>
        </p:nvCxnSpPr>
        <p:spPr>
          <a:xfrm>
            <a:off x="2858810" y="4242059"/>
            <a:ext cx="0" cy="190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EAF6B30-E656-4EE0-B7F9-387ED89A9971}"/>
              </a:ext>
            </a:extLst>
          </p:cNvPr>
          <p:cNvSpPr/>
          <p:nvPr/>
        </p:nvSpPr>
        <p:spPr>
          <a:xfrm>
            <a:off x="2429849" y="4832120"/>
            <a:ext cx="857927" cy="307777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발주내역</a:t>
            </a:r>
            <a:endParaRPr lang="ko-KR" altLang="en-US" sz="14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AF08F74-A256-4DA0-B370-38B5F5679214}"/>
              </a:ext>
            </a:extLst>
          </p:cNvPr>
          <p:cNvSpPr txBox="1"/>
          <p:nvPr/>
        </p:nvSpPr>
        <p:spPr>
          <a:xfrm>
            <a:off x="2031496" y="5099522"/>
            <a:ext cx="165462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제품이 </a:t>
            </a:r>
            <a:r>
              <a:rPr lang="en-US" altLang="ko-KR" sz="12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미만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시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구매처에 발주요청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4D40CB5E-47A1-4C20-A9CF-96B4187CE451}"/>
              </a:ext>
            </a:extLst>
          </p:cNvPr>
          <p:cNvSpPr/>
          <p:nvPr/>
        </p:nvSpPr>
        <p:spPr>
          <a:xfrm>
            <a:off x="3759831" y="4432985"/>
            <a:ext cx="1536274" cy="1536274"/>
          </a:xfrm>
          <a:prstGeom prst="ellipse">
            <a:avLst/>
          </a:prstGeom>
          <a:solidFill>
            <a:srgbClr val="FBFBFB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EAF6B30-E656-4EE0-B7F9-387ED89A9971}"/>
              </a:ext>
            </a:extLst>
          </p:cNvPr>
          <p:cNvSpPr/>
          <p:nvPr/>
        </p:nvSpPr>
        <p:spPr>
          <a:xfrm>
            <a:off x="4194340" y="4832120"/>
            <a:ext cx="689612" cy="307777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</a:t>
            </a:r>
            <a:endParaRPr lang="ko-KR" altLang="en-US" sz="14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AF08F74-A256-4DA0-B370-38B5F5679214}"/>
              </a:ext>
            </a:extLst>
          </p:cNvPr>
          <p:cNvSpPr txBox="1"/>
          <p:nvPr/>
        </p:nvSpPr>
        <p:spPr>
          <a:xfrm>
            <a:off x="3898572" y="5099522"/>
            <a:ext cx="12811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발주요청 확인 후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</a:p>
        </p:txBody>
      </p:sp>
      <p:cxnSp>
        <p:nvCxnSpPr>
          <p:cNvPr id="10" name="직선 연결선 9"/>
          <p:cNvCxnSpPr>
            <a:stCxn id="36" idx="6"/>
          </p:cNvCxnSpPr>
          <p:nvPr/>
        </p:nvCxnSpPr>
        <p:spPr>
          <a:xfrm>
            <a:off x="3626947" y="5201122"/>
            <a:ext cx="13288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1" idx="6"/>
          </p:cNvCxnSpPr>
          <p:nvPr/>
        </p:nvCxnSpPr>
        <p:spPr>
          <a:xfrm>
            <a:off x="5296105" y="5201122"/>
            <a:ext cx="144560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741712" y="4447960"/>
            <a:ext cx="0" cy="76813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7880186" y="2445222"/>
            <a:ext cx="0" cy="315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8" idx="0"/>
          </p:cNvCxnSpPr>
          <p:nvPr/>
        </p:nvCxnSpPr>
        <p:spPr>
          <a:xfrm flipV="1">
            <a:off x="2858810" y="2445222"/>
            <a:ext cx="2" cy="260563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1EAF6B30-E656-4EE0-B7F9-387ED89A9971}"/>
              </a:ext>
            </a:extLst>
          </p:cNvPr>
          <p:cNvSpPr/>
          <p:nvPr/>
        </p:nvSpPr>
        <p:spPr>
          <a:xfrm>
            <a:off x="2442548" y="1919966"/>
            <a:ext cx="2853558" cy="646331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출고시간</a:t>
            </a:r>
            <a:endParaRPr lang="en-US" altLang="ko-KR" sz="12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 9:00 ~ PM 6:00    &gt;&gt;&gt;    PM 6:00</a:t>
            </a:r>
          </a:p>
          <a:p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PM 6:00 </a:t>
            </a: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 9:00    </a:t>
            </a: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&gt;&gt;&gt;   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 9:00</a:t>
            </a:r>
            <a:endParaRPr lang="en-US" altLang="ko-KR" sz="12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1EAF6B30-E656-4EE0-B7F9-387ED89A9971}"/>
              </a:ext>
            </a:extLst>
          </p:cNvPr>
          <p:cNvSpPr/>
          <p:nvPr/>
        </p:nvSpPr>
        <p:spPr>
          <a:xfrm>
            <a:off x="8063962" y="2922758"/>
            <a:ext cx="3988338" cy="2215991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6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기타사항 </a:t>
            </a:r>
            <a:r>
              <a:rPr lang="en-US" altLang="ko-KR" sz="16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단위</a:t>
            </a:r>
            <a:r>
              <a:rPr lang="en-US" altLang="ko-KR" sz="16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쇼핑몰에 대금 청구</a:t>
            </a:r>
            <a:endParaRPr lang="en-US" altLang="ko-KR" sz="16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물품가격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200" b="1" dirty="0" err="1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서비스료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(10%) +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송장당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12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구매처에 물품가격 지급</a:t>
            </a:r>
            <a:endParaRPr lang="en-US" altLang="ko-KR" sz="16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운송회사에 운송비 지급</a:t>
            </a:r>
            <a:endParaRPr lang="en-US" altLang="ko-KR" sz="16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총 이익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</a:t>
            </a:r>
            <a:endParaRPr lang="en-US" altLang="ko-KR" sz="12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6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1019036" y="648511"/>
            <a:ext cx="10207256" cy="5770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1019036" y="1113608"/>
            <a:ext cx="1860697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1019036" y="648512"/>
            <a:ext cx="10207256" cy="11562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1019036" y="5728138"/>
            <a:ext cx="10207256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13911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1391168" y="3058353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1369902" y="3766431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운송회사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E67DFFC-675F-4D15-B64E-B01900303232}"/>
              </a:ext>
            </a:extLst>
          </p:cNvPr>
          <p:cNvSpPr txBox="1"/>
          <p:nvPr/>
        </p:nvSpPr>
        <p:spPr>
          <a:xfrm>
            <a:off x="3189085" y="2686042"/>
            <a:ext cx="1209094" cy="12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3467043" y="2272855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304A733-113E-4C88-BEAC-9B3DC2F11D55}"/>
              </a:ext>
            </a:extLst>
          </p:cNvPr>
          <p:cNvSpPr txBox="1"/>
          <p:nvPr/>
        </p:nvSpPr>
        <p:spPr>
          <a:xfrm>
            <a:off x="2850823" y="1836921"/>
            <a:ext cx="390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Light" pitchFamily="50" charset="-127"/>
                <a:ea typeface="나눔고딕 Light" pitchFamily="50" charset="-127"/>
              </a:rPr>
              <a:t>현재 판매하고있는 상품입니다</a:t>
            </a:r>
            <a:r>
              <a:rPr lang="en-US" altLang="ko-KR" sz="1200" dirty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ko-KR" altLang="en-US" sz="12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A98B6F3-28E5-4637-A41E-337F700C1C96}"/>
              </a:ext>
            </a:extLst>
          </p:cNvPr>
          <p:cNvSpPr/>
          <p:nvPr/>
        </p:nvSpPr>
        <p:spPr>
          <a:xfrm>
            <a:off x="9861651" y="1274500"/>
            <a:ext cx="1239201" cy="369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회원가입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4882914" y="2272855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6305314" y="2272855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7727714" y="2272855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9142373" y="2272855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3467043" y="4142183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4882914" y="4142183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6305314" y="4142183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7727714" y="4142183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91E09BF-621C-4912-B7A6-A2C283455E20}"/>
              </a:ext>
            </a:extLst>
          </p:cNvPr>
          <p:cNvSpPr txBox="1"/>
          <p:nvPr/>
        </p:nvSpPr>
        <p:spPr>
          <a:xfrm>
            <a:off x="9142373" y="4142183"/>
            <a:ext cx="133695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6473906" y="3612920"/>
            <a:ext cx="11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나눔고딕" pitchFamily="50" charset="-127"/>
                <a:ea typeface="나눔고딕" pitchFamily="50" charset="-127"/>
              </a:rPr>
              <a:t>상품목</a:t>
            </a: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2DF8911-4292-4056-A7E4-0943C7BE2BD6}"/>
              </a:ext>
            </a:extLst>
          </p:cNvPr>
          <p:cNvSpPr/>
          <p:nvPr/>
        </p:nvSpPr>
        <p:spPr>
          <a:xfrm>
            <a:off x="654281" y="100303"/>
            <a:ext cx="1380156" cy="453173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Index </a:t>
            </a:r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화면</a:t>
            </a:r>
            <a:endParaRPr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6964" y="2406721"/>
            <a:ext cx="1202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마우스오버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제품번호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제품이름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83071" y="2479126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제품번호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제품이름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79" y="648511"/>
            <a:ext cx="2353877" cy="1188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3" r="1407" b="26347"/>
          <a:stretch/>
        </p:blipFill>
        <p:spPr>
          <a:xfrm>
            <a:off x="1019036" y="5511800"/>
            <a:ext cx="10207256" cy="9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1019036" y="1113609"/>
            <a:ext cx="10207256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1019036" y="1113608"/>
            <a:ext cx="1860697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1019036" y="1113608"/>
            <a:ext cx="10207256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1019036" y="5728138"/>
            <a:ext cx="10207256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12529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E67DFFC-675F-4D15-B64E-B01900303232}"/>
              </a:ext>
            </a:extLst>
          </p:cNvPr>
          <p:cNvSpPr txBox="1"/>
          <p:nvPr/>
        </p:nvSpPr>
        <p:spPr>
          <a:xfrm>
            <a:off x="3189085" y="2686042"/>
            <a:ext cx="1209094" cy="12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A98B6F3-28E5-4637-A41E-337F700C1C96}"/>
              </a:ext>
            </a:extLst>
          </p:cNvPr>
          <p:cNvSpPr/>
          <p:nvPr/>
        </p:nvSpPr>
        <p:spPr>
          <a:xfrm>
            <a:off x="9861651" y="1274500"/>
            <a:ext cx="1239201" cy="369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회원가입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2DF8911-4292-4056-A7E4-0943C7BE2BD6}"/>
              </a:ext>
            </a:extLst>
          </p:cNvPr>
          <p:cNvSpPr/>
          <p:nvPr/>
        </p:nvSpPr>
        <p:spPr>
          <a:xfrm>
            <a:off x="645332" y="487295"/>
            <a:ext cx="1380156" cy="453173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회원가입</a:t>
            </a:r>
            <a:endParaRPr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13911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1391168" y="3058353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1369902" y="3766431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4" r="57709" b="9667"/>
          <a:stretch/>
        </p:blipFill>
        <p:spPr bwMode="auto">
          <a:xfrm>
            <a:off x="3100185" y="1878771"/>
            <a:ext cx="4002871" cy="377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2" t="19176" r="25028" b="51755"/>
          <a:stretch/>
        </p:blipFill>
        <p:spPr bwMode="auto">
          <a:xfrm>
            <a:off x="7239368" y="2457521"/>
            <a:ext cx="3797984" cy="249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10190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10190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10190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10190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12529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E67DFFC-675F-4D15-B64E-B01900303232}"/>
              </a:ext>
            </a:extLst>
          </p:cNvPr>
          <p:cNvSpPr txBox="1"/>
          <p:nvPr/>
        </p:nvSpPr>
        <p:spPr>
          <a:xfrm>
            <a:off x="3189085" y="2686042"/>
            <a:ext cx="1209094" cy="12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2DF8911-4292-4056-A7E4-0943C7BE2BD6}"/>
              </a:ext>
            </a:extLst>
          </p:cNvPr>
          <p:cNvSpPr/>
          <p:nvPr/>
        </p:nvSpPr>
        <p:spPr>
          <a:xfrm>
            <a:off x="645332" y="487295"/>
            <a:ext cx="1380156" cy="453173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관리자</a:t>
            </a:r>
            <a:endParaRPr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 rot="7520516">
            <a:off x="1856377" y="2357697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63276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63276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63276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63276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64330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6433068" y="395751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6411802" y="485877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589286-62D0-406A-92D1-7CFC3D48B5F6}"/>
              </a:ext>
            </a:extLst>
          </p:cNvPr>
          <p:cNvSpPr txBox="1"/>
          <p:nvPr/>
        </p:nvSpPr>
        <p:spPr>
          <a:xfrm>
            <a:off x="6656351" y="2597956"/>
            <a:ext cx="1637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재고내역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주문내역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판매내역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발주내역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운송내역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매출총이익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65615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E67DFFC-675F-4D15-B64E-B01900303232}"/>
              </a:ext>
            </a:extLst>
          </p:cNvPr>
          <p:cNvSpPr txBox="1"/>
          <p:nvPr/>
        </p:nvSpPr>
        <p:spPr>
          <a:xfrm>
            <a:off x="8497685" y="2686042"/>
            <a:ext cx="1209094" cy="12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 rot="7520516">
            <a:off x="7164977" y="2357697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72517" y="2021731"/>
            <a:ext cx="165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재고내역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6742"/>
              </p:ext>
            </p:extLst>
          </p:nvPr>
        </p:nvGraphicFramePr>
        <p:xfrm>
          <a:off x="7944902" y="2746076"/>
          <a:ext cx="2730500" cy="22704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2625"/>
                <a:gridCol w="682625"/>
                <a:gridCol w="682625"/>
                <a:gridCol w="682625"/>
              </a:tblGrid>
              <a:tr h="416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물품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물품명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수량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11498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1149868" y="3058353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1128602" y="3766431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7" t="23942" r="25685" b="17250"/>
          <a:stretch/>
        </p:blipFill>
        <p:spPr>
          <a:xfrm>
            <a:off x="2589472" y="2021731"/>
            <a:ext cx="2661314" cy="35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10190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10190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10190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10190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11244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1124468" y="395751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1103202" y="485877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E589286-62D0-406A-92D1-7CFC3D48B5F6}"/>
              </a:ext>
            </a:extLst>
          </p:cNvPr>
          <p:cNvSpPr txBox="1"/>
          <p:nvPr/>
        </p:nvSpPr>
        <p:spPr>
          <a:xfrm>
            <a:off x="1347751" y="2597956"/>
            <a:ext cx="1637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재고내역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주문내역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판매내역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발주내역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운송내역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매출총이익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12529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2DF8911-4292-4056-A7E4-0943C7BE2BD6}"/>
              </a:ext>
            </a:extLst>
          </p:cNvPr>
          <p:cNvSpPr/>
          <p:nvPr/>
        </p:nvSpPr>
        <p:spPr>
          <a:xfrm>
            <a:off x="645332" y="487295"/>
            <a:ext cx="1380156" cy="453173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관리자</a:t>
            </a:r>
            <a:endParaRPr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 rot="7520516">
            <a:off x="1856377" y="2357697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F4226D4-CE88-45E4-AB3E-5E186023B3C2}"/>
              </a:ext>
            </a:extLst>
          </p:cNvPr>
          <p:cNvSpPr/>
          <p:nvPr/>
        </p:nvSpPr>
        <p:spPr>
          <a:xfrm>
            <a:off x="6327636" y="1113609"/>
            <a:ext cx="4822964" cy="5305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D6B2C2C-E5FE-486E-9F85-64AE6D62E0B0}"/>
              </a:ext>
            </a:extLst>
          </p:cNvPr>
          <p:cNvSpPr/>
          <p:nvPr/>
        </p:nvSpPr>
        <p:spPr>
          <a:xfrm>
            <a:off x="6327637" y="1113608"/>
            <a:ext cx="1228864" cy="5305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28C05D2-4B5D-47BA-B719-19F4648ECCCF}"/>
              </a:ext>
            </a:extLst>
          </p:cNvPr>
          <p:cNvSpPr/>
          <p:nvPr/>
        </p:nvSpPr>
        <p:spPr>
          <a:xfrm>
            <a:off x="6327636" y="111360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DA52839-F289-4ACE-AE09-56A2EDEDED66}"/>
              </a:ext>
            </a:extLst>
          </p:cNvPr>
          <p:cNvSpPr/>
          <p:nvPr/>
        </p:nvSpPr>
        <p:spPr>
          <a:xfrm>
            <a:off x="6327636" y="5728138"/>
            <a:ext cx="4822964" cy="691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87E8B65-5431-4052-994D-3397685497EA}"/>
              </a:ext>
            </a:extLst>
          </p:cNvPr>
          <p:cNvSpPr txBox="1"/>
          <p:nvPr/>
        </p:nvSpPr>
        <p:spPr>
          <a:xfrm>
            <a:off x="6433068" y="2272855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CC0F0DF-28CF-4F9C-8210-5090BC6FAF25}"/>
              </a:ext>
            </a:extLst>
          </p:cNvPr>
          <p:cNvSpPr txBox="1"/>
          <p:nvPr/>
        </p:nvSpPr>
        <p:spPr>
          <a:xfrm>
            <a:off x="6433068" y="395751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3BE219C-69E0-43A6-A3E3-FC5717B7EA63}"/>
              </a:ext>
            </a:extLst>
          </p:cNvPr>
          <p:cNvSpPr txBox="1"/>
          <p:nvPr/>
        </p:nvSpPr>
        <p:spPr>
          <a:xfrm>
            <a:off x="6411802" y="4858777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운송회사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589286-62D0-406A-92D1-7CFC3D48B5F6}"/>
              </a:ext>
            </a:extLst>
          </p:cNvPr>
          <p:cNvSpPr txBox="1"/>
          <p:nvPr/>
        </p:nvSpPr>
        <p:spPr>
          <a:xfrm>
            <a:off x="6656351" y="2597956"/>
            <a:ext cx="1637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재고내역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주문내역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판매내역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발주내역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운송내역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매출총이익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7231599-4D32-4A62-9646-B0EED21BE9D7}"/>
              </a:ext>
            </a:extLst>
          </p:cNvPr>
          <p:cNvSpPr txBox="1"/>
          <p:nvPr/>
        </p:nvSpPr>
        <p:spPr>
          <a:xfrm>
            <a:off x="6561544" y="1274500"/>
            <a:ext cx="39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풀필먼트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  <a:latin typeface="나눔고딕 ExtraBold" pitchFamily="50" charset="-127"/>
                <a:ea typeface="나눔고딕 ExtraBold" pitchFamily="50" charset="-127"/>
              </a:rPr>
              <a:t>Yellow Container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E67DFFC-675F-4D15-B64E-B01900303232}"/>
              </a:ext>
            </a:extLst>
          </p:cNvPr>
          <p:cNvSpPr txBox="1"/>
          <p:nvPr/>
        </p:nvSpPr>
        <p:spPr>
          <a:xfrm>
            <a:off x="8497685" y="2686042"/>
            <a:ext cx="1209094" cy="12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 rot="7520516">
            <a:off x="7164977" y="2357697"/>
            <a:ext cx="208540" cy="325101"/>
          </a:xfrm>
          <a:prstGeom prst="downArrow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5297" y="2134098"/>
            <a:ext cx="165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판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매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내역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00670" y="2021731"/>
            <a:ext cx="165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문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내역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80011" y="2423663"/>
            <a:ext cx="2108200" cy="299153"/>
          </a:xfrm>
          <a:prstGeom prst="rect">
            <a:avLst/>
          </a:prstGeom>
          <a:noFill/>
          <a:ln w="28575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89500" y="2408370"/>
            <a:ext cx="533400" cy="31444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나눔고딕 ExtraBold" pitchFamily="50" charset="-127"/>
                <a:ea typeface="나눔고딕 ExtraBold" pitchFamily="50" charset="-127"/>
              </a:rPr>
              <a:t>첨부</a:t>
            </a:r>
            <a:endParaRPr lang="ko-KR" altLang="en-US" sz="140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86" y="3196438"/>
            <a:ext cx="2527300" cy="1891489"/>
          </a:xfrm>
          <a:prstGeom prst="rect">
            <a:avLst/>
          </a:prstGeom>
          <a:noFill/>
          <a:ln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주문번호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전화번호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주소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물품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제품명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수량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주문시간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057486" y="3196438"/>
            <a:ext cx="2527300" cy="1891489"/>
          </a:xfrm>
          <a:prstGeom prst="rect">
            <a:avLst/>
          </a:prstGeom>
          <a:noFill/>
          <a:ln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여태 </a:t>
            </a:r>
            <a:r>
              <a:rPr lang="ko-KR" altLang="en-US" sz="1400" dirty="0" smtClean="0">
                <a:solidFill>
                  <a:schemeClr val="tx1"/>
                </a:solidFill>
              </a:rPr>
              <a:t>주문 받은 </a:t>
            </a:r>
            <a:r>
              <a:rPr lang="ko-KR" altLang="en-US" sz="1400" dirty="0">
                <a:solidFill>
                  <a:schemeClr val="tx1"/>
                </a:solidFill>
              </a:rPr>
              <a:t>내역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물품</a:t>
            </a:r>
            <a:r>
              <a:rPr lang="en-US" altLang="ko-KR" sz="1400" dirty="0">
                <a:solidFill>
                  <a:schemeClr val="tx1"/>
                </a:solidFill>
              </a:rPr>
              <a:t>id, </a:t>
            </a:r>
            <a:r>
              <a:rPr lang="ko-KR" altLang="en-US" sz="1400" dirty="0">
                <a:solidFill>
                  <a:schemeClr val="tx1"/>
                </a:solidFill>
              </a:rPr>
              <a:t>제품명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553</Words>
  <Application>Microsoft Office PowerPoint</Application>
  <PresentationFormat>사용자 지정</PresentationFormat>
  <Paragraphs>267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Arial</vt:lpstr>
      <vt:lpstr>맑은 고딕</vt:lpstr>
      <vt:lpstr>타이포_쌍문동 B</vt:lpstr>
      <vt:lpstr>나눔고딕 Light</vt:lpstr>
      <vt:lpstr>나눔고딕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714-</cp:lastModifiedBy>
  <cp:revision>280</cp:revision>
  <dcterms:created xsi:type="dcterms:W3CDTF">2018-12-16T08:22:25Z</dcterms:created>
  <dcterms:modified xsi:type="dcterms:W3CDTF">2019-05-03T02:34:55Z</dcterms:modified>
</cp:coreProperties>
</file>