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6" r:id="rId10"/>
    <p:sldId id="265" r:id="rId11"/>
    <p:sldId id="262" r:id="rId12"/>
    <p:sldId id="264" r:id="rId13"/>
    <p:sldId id="268" r:id="rId14"/>
    <p:sldId id="263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82160" autoAdjust="0"/>
  </p:normalViewPr>
  <p:slideViewPr>
    <p:cSldViewPr>
      <p:cViewPr varScale="1">
        <p:scale>
          <a:sx n="69" d="100"/>
          <a:sy n="69" d="100"/>
        </p:scale>
        <p:origin x="66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45300-F68B-41E3-BD97-6874D6CD369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7F0AC-00A9-45B6-97B7-E9388F776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6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는 기존 </a:t>
            </a:r>
            <a:r>
              <a:rPr lang="en-US" altLang="ko-KR" dirty="0"/>
              <a:t>4</a:t>
            </a:r>
            <a:r>
              <a:rPr lang="ko-KR" altLang="en-US" dirty="0"/>
              <a:t>개에서 발주</a:t>
            </a:r>
            <a:r>
              <a:rPr lang="en-US" altLang="ko-KR" dirty="0"/>
              <a:t>DB</a:t>
            </a:r>
            <a:r>
              <a:rPr lang="ko-KR" altLang="en-US" dirty="0"/>
              <a:t>와 상세주문</a:t>
            </a:r>
            <a:r>
              <a:rPr lang="en-US" altLang="ko-KR" dirty="0"/>
              <a:t>DB </a:t>
            </a:r>
            <a:r>
              <a:rPr lang="ko-KR" altLang="en-US" dirty="0" err="1"/>
              <a:t>미운송</a:t>
            </a:r>
            <a:r>
              <a:rPr lang="en-US" altLang="ko-KR" dirty="0"/>
              <a:t>DB </a:t>
            </a:r>
            <a:r>
              <a:rPr lang="ko-KR" altLang="en-US" dirty="0"/>
              <a:t>로 늘림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3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구매처</a:t>
            </a:r>
            <a:r>
              <a:rPr lang="en-US" altLang="ko-KR" dirty="0"/>
              <a:t>/</a:t>
            </a:r>
            <a:r>
              <a:rPr lang="ko-KR" altLang="en-US" dirty="0"/>
              <a:t>운송회사 별로 회원가입을 할 수 있게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1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1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관리자로 </a:t>
            </a:r>
            <a:r>
              <a:rPr lang="ko-KR" altLang="en-US" dirty="0" err="1"/>
              <a:t>로그인시</a:t>
            </a:r>
            <a:r>
              <a:rPr lang="ko-KR" altLang="en-US" dirty="0"/>
              <a:t> 보이는 화면</a:t>
            </a:r>
            <a:r>
              <a:rPr lang="en-US" altLang="ko-KR" dirty="0"/>
              <a:t>/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개미만 일 경우 수량 빨간색으로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파일을 첨부하여 주문하면 보이는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2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F0AC-00A9-45B6-97B7-E9388F7761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3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4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8BF6-A037-456C-B128-5A4C36A5F5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8974-0226-49C8-84AD-F1E4F5BD1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7342133" y="-492391"/>
            <a:ext cx="370856" cy="37085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7819137" y="-492391"/>
            <a:ext cx="370856" cy="370856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8296141" y="-492391"/>
            <a:ext cx="370856" cy="370856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8773144" y="-492391"/>
            <a:ext cx="370856" cy="370856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250A5D-BE92-407D-93D8-B3932928D1B4}"/>
              </a:ext>
            </a:extLst>
          </p:cNvPr>
          <p:cNvSpPr/>
          <p:nvPr/>
        </p:nvSpPr>
        <p:spPr>
          <a:xfrm>
            <a:off x="3353202" y="2771235"/>
            <a:ext cx="2437591" cy="38087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A98DA-3B40-4892-BD68-A0D2D2DD73F7}"/>
              </a:ext>
            </a:extLst>
          </p:cNvPr>
          <p:cNvSpPr txBox="1"/>
          <p:nvPr/>
        </p:nvSpPr>
        <p:spPr>
          <a:xfrm>
            <a:off x="3418350" y="2780928"/>
            <a:ext cx="23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Yellow Container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4506989" y="3416927"/>
            <a:ext cx="13001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CFFE66-B0E8-4D6F-8FE7-0DE5CDA1809E}"/>
              </a:ext>
            </a:extLst>
          </p:cNvPr>
          <p:cNvSpPr txBox="1"/>
          <p:nvPr/>
        </p:nvSpPr>
        <p:spPr>
          <a:xfrm>
            <a:off x="3788317" y="4094171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노연아   천세은   홍민지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633845-C444-4776-9421-505E7851917E}"/>
              </a:ext>
            </a:extLst>
          </p:cNvPr>
          <p:cNvGrpSpPr/>
          <p:nvPr/>
        </p:nvGrpSpPr>
        <p:grpSpPr>
          <a:xfrm>
            <a:off x="6135743" y="2351185"/>
            <a:ext cx="334534" cy="586664"/>
            <a:chOff x="8180994" y="2250765"/>
            <a:chExt cx="446045" cy="7822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8499140" y="273769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8293298" y="2250765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8180994" y="2914085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4922AF-3DBB-4B3B-913B-2CAC9DF2DED2}"/>
              </a:ext>
            </a:extLst>
          </p:cNvPr>
          <p:cNvGrpSpPr/>
          <p:nvPr/>
        </p:nvGrpSpPr>
        <p:grpSpPr>
          <a:xfrm>
            <a:off x="2663586" y="2937850"/>
            <a:ext cx="338969" cy="578153"/>
            <a:chOff x="3551451" y="3032984"/>
            <a:chExt cx="451959" cy="77087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3845155" y="3645600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3726256" y="3032984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3551451" y="3336657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4DF6B0-CDC3-424B-A9C2-C347F783FA68}"/>
              </a:ext>
            </a:extLst>
          </p:cNvPr>
          <p:cNvSpPr/>
          <p:nvPr/>
        </p:nvSpPr>
        <p:spPr>
          <a:xfrm>
            <a:off x="3752702" y="354992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화면구현 발표</a:t>
            </a:r>
          </a:p>
        </p:txBody>
      </p:sp>
    </p:spTree>
    <p:extLst>
      <p:ext uri="{BB962C8B-B14F-4D97-AF65-F5344CB8AC3E}">
        <p14:creationId xmlns:p14="http://schemas.microsoft.com/office/powerpoint/2010/main" val="39336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9D13E0-0B1D-46B8-AA8C-8D54A392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" y="1722001"/>
            <a:ext cx="9144000" cy="5136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C07FCD-7DFC-4666-A1AA-102BDE201162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848C6-BB69-44E3-BDFE-24470EB6F762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B118F9-E029-48FD-A3F9-B2B6F949E342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28365-25DB-4D46-9731-1AB63EBFE291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5ACC3D-D7AD-413E-B74A-6074A7D611C8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E96E68-4DA9-405F-A50A-27A51916E2F1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E0185-AD64-47FD-ACF5-DD3AB5072410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F369C-571E-43EF-8AB6-CA984E5AD239}"/>
              </a:ext>
            </a:extLst>
          </p:cNvPr>
          <p:cNvSpPr txBox="1"/>
          <p:nvPr/>
        </p:nvSpPr>
        <p:spPr>
          <a:xfrm>
            <a:off x="3567469" y="1069165"/>
            <a:ext cx="2039341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구매처별 발주내역화면</a:t>
            </a:r>
          </a:p>
        </p:txBody>
      </p:sp>
    </p:spTree>
    <p:extLst>
      <p:ext uri="{BB962C8B-B14F-4D97-AF65-F5344CB8AC3E}">
        <p14:creationId xmlns:p14="http://schemas.microsoft.com/office/powerpoint/2010/main" val="369931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r="1250" b="5333"/>
          <a:stretch/>
        </p:blipFill>
        <p:spPr bwMode="auto">
          <a:xfrm>
            <a:off x="0" y="1722000"/>
            <a:ext cx="9144000" cy="51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6AA0C7-A1C7-4F96-9F93-5472F83A3EBD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FBEC3-D85B-4B00-94AB-B01AACDE18A7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56B7D-22F0-4F6E-B1CD-CEC1D1AF5BD1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CCC8B4-AC78-4C2E-9B98-1B588D8D4FD1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E79B8D-8776-4832-889D-DF714173DF90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AC78-4DBA-48BE-B751-1C764292A2B0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B79691-F645-4AD3-9524-C69D0861F92F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9DDD7-D2C6-4239-B0E7-D1463D526B8F}"/>
              </a:ext>
            </a:extLst>
          </p:cNvPr>
          <p:cNvSpPr txBox="1"/>
          <p:nvPr/>
        </p:nvSpPr>
        <p:spPr>
          <a:xfrm>
            <a:off x="3567470" y="1069165"/>
            <a:ext cx="2039341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운송회사별로 운송내역</a:t>
            </a:r>
          </a:p>
        </p:txBody>
      </p:sp>
    </p:spTree>
    <p:extLst>
      <p:ext uri="{BB962C8B-B14F-4D97-AF65-F5344CB8AC3E}">
        <p14:creationId xmlns:p14="http://schemas.microsoft.com/office/powerpoint/2010/main" val="16587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BEEB1-4619-4BEC-9637-26B9CDCE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032"/>
            <a:ext cx="9144000" cy="4999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50878A-89DB-4930-AD85-325DB2D2E252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054DB0-7D18-4DE0-BDBF-D0CC537F29DD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F9B930-575C-4490-BC53-26B74C3D1DA9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F79AF9-AC2E-4E02-AE94-5F6D5EF581CE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B4F462-865B-4F10-9453-A5F96B6EB3E2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8A2D-7C46-4084-9260-6E03E5486496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0A3DD-5F0B-4097-965E-975F8B00D340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D74E5-9F93-4FC2-82CF-2BF11E13E545}"/>
              </a:ext>
            </a:extLst>
          </p:cNvPr>
          <p:cNvSpPr txBox="1"/>
          <p:nvPr/>
        </p:nvSpPr>
        <p:spPr>
          <a:xfrm>
            <a:off x="3463276" y="1069165"/>
            <a:ext cx="2247730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미운송내역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재고부족시</a:t>
            </a:r>
          </a:p>
        </p:txBody>
      </p:sp>
    </p:spTree>
    <p:extLst>
      <p:ext uri="{BB962C8B-B14F-4D97-AF65-F5344CB8AC3E}">
        <p14:creationId xmlns:p14="http://schemas.microsoft.com/office/powerpoint/2010/main" val="36205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54079-1D08-4B08-B0B5-7F619B362A3C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AFC96-3619-4FE6-93D5-CDE65D48F443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213C18-ABBE-48EB-8041-92FD8F7F3162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AE5F1-C319-4688-AD9A-50B62A9FE311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B96319-6881-42A2-8E42-149FA26D67E7}"/>
              </a:ext>
            </a:extLst>
          </p:cNvPr>
          <p:cNvSpPr/>
          <p:nvPr/>
        </p:nvSpPr>
        <p:spPr>
          <a:xfrm>
            <a:off x="3256574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구매처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ACDD93-717D-48A4-BE80-BF6AAF0A61A4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FFE04-2C85-4DC1-BC82-95ACC69B288C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45DC8-3DA0-4388-89B3-5FAD08F8164C}"/>
              </a:ext>
            </a:extLst>
          </p:cNvPr>
          <p:cNvSpPr txBox="1"/>
          <p:nvPr/>
        </p:nvSpPr>
        <p:spPr>
          <a:xfrm>
            <a:off x="3306180" y="1069165"/>
            <a:ext cx="2561920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 발주신청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발주완료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F88FC4-CF97-48E6-B17C-B6EBB84B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872"/>
            <a:ext cx="9036495" cy="46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54079-1D08-4B08-B0B5-7F619B362A3C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AFC96-3619-4FE6-93D5-CDE65D48F443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213C18-ABBE-48EB-8041-92FD8F7F3162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AE5F1-C319-4688-AD9A-50B62A9FE311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B96319-6881-42A2-8E42-149FA26D67E7}"/>
              </a:ext>
            </a:extLst>
          </p:cNvPr>
          <p:cNvSpPr/>
          <p:nvPr/>
        </p:nvSpPr>
        <p:spPr>
          <a:xfrm>
            <a:off x="3256574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구매처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ACDD93-717D-48A4-BE80-BF6AAF0A61A4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FFE04-2C85-4DC1-BC82-95ACC69B288C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45DC8-3DA0-4388-89B3-5FAD08F8164C}"/>
              </a:ext>
            </a:extLst>
          </p:cNvPr>
          <p:cNvSpPr txBox="1"/>
          <p:nvPr/>
        </p:nvSpPr>
        <p:spPr>
          <a:xfrm>
            <a:off x="3589910" y="1069165"/>
            <a:ext cx="1994456" cy="575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 발주내역화면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운송회사화면도 동일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C8A4C-6C32-47D1-90C7-378DD089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8388"/>
            <a:ext cx="9144000" cy="4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7342133" y="-492391"/>
            <a:ext cx="370856" cy="37085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7819137" y="-492391"/>
            <a:ext cx="370856" cy="370856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8296141" y="-492391"/>
            <a:ext cx="370856" cy="370856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8773144" y="-492391"/>
            <a:ext cx="370856" cy="370856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CF59A5-716B-4A3D-A6AD-F4C90D347CDE}"/>
              </a:ext>
            </a:extLst>
          </p:cNvPr>
          <p:cNvGrpSpPr/>
          <p:nvPr/>
        </p:nvGrpSpPr>
        <p:grpSpPr>
          <a:xfrm>
            <a:off x="3484331" y="3243572"/>
            <a:ext cx="370856" cy="370856"/>
            <a:chOff x="4521777" y="3181763"/>
            <a:chExt cx="494474" cy="49447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872303-C5B5-4FA3-A2DA-BF23AAB1ECC1}"/>
                </a:ext>
              </a:extLst>
            </p:cNvPr>
            <p:cNvSpPr/>
            <p:nvPr/>
          </p:nvSpPr>
          <p:spPr>
            <a:xfrm>
              <a:off x="4521777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5C12F6-5BAF-4AB1-836E-B000483AC61C}"/>
                </a:ext>
              </a:extLst>
            </p:cNvPr>
            <p:cNvSpPr/>
            <p:nvPr/>
          </p:nvSpPr>
          <p:spPr>
            <a:xfrm>
              <a:off x="4530488" y="3244334"/>
              <a:ext cx="47705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</a:t>
              </a:r>
              <a:endParaRPr lang="ko-KR" altLang="en-US" sz="135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70647A-CD32-42AE-8D5C-E207BB66D0EB}"/>
              </a:ext>
            </a:extLst>
          </p:cNvPr>
          <p:cNvGrpSpPr/>
          <p:nvPr/>
        </p:nvGrpSpPr>
        <p:grpSpPr>
          <a:xfrm>
            <a:off x="3934414" y="3243572"/>
            <a:ext cx="370856" cy="370856"/>
            <a:chOff x="5185270" y="3181763"/>
            <a:chExt cx="494474" cy="49447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D548B50-7416-4EF7-AB87-8A82B13A233B}"/>
                </a:ext>
              </a:extLst>
            </p:cNvPr>
            <p:cNvSpPr/>
            <p:nvPr/>
          </p:nvSpPr>
          <p:spPr>
            <a:xfrm>
              <a:off x="5185270" y="3181763"/>
              <a:ext cx="494474" cy="494474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96C230-8C28-485F-A061-1765E7A54AD2}"/>
                </a:ext>
              </a:extLst>
            </p:cNvPr>
            <p:cNvSpPr/>
            <p:nvPr/>
          </p:nvSpPr>
          <p:spPr>
            <a:xfrm>
              <a:off x="5193981" y="3244334"/>
              <a:ext cx="47705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</a:t>
              </a:r>
              <a:endParaRPr lang="ko-KR" altLang="en-US" sz="135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F962C8-CB2F-4A57-A0E1-6DB7C6056DBE}"/>
              </a:ext>
            </a:extLst>
          </p:cNvPr>
          <p:cNvGrpSpPr/>
          <p:nvPr/>
        </p:nvGrpSpPr>
        <p:grpSpPr>
          <a:xfrm>
            <a:off x="4384498" y="3243572"/>
            <a:ext cx="370856" cy="370856"/>
            <a:chOff x="5848763" y="3181763"/>
            <a:chExt cx="494474" cy="4944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95926A1-E556-41E8-AE64-FE78519E33F4}"/>
                </a:ext>
              </a:extLst>
            </p:cNvPr>
            <p:cNvSpPr/>
            <p:nvPr/>
          </p:nvSpPr>
          <p:spPr>
            <a:xfrm>
              <a:off x="5848763" y="3181763"/>
              <a:ext cx="494474" cy="494474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36C121F-5D76-4F09-8065-C113933B2043}"/>
                </a:ext>
              </a:extLst>
            </p:cNvPr>
            <p:cNvSpPr/>
            <p:nvPr/>
          </p:nvSpPr>
          <p:spPr>
            <a:xfrm>
              <a:off x="5857474" y="3244334"/>
              <a:ext cx="47705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합</a:t>
              </a:r>
              <a:endParaRPr lang="ko-KR" altLang="en-US" sz="135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DAFFC8-456F-4E10-9982-EBDFAA6BF5E7}"/>
              </a:ext>
            </a:extLst>
          </p:cNvPr>
          <p:cNvGrpSpPr/>
          <p:nvPr/>
        </p:nvGrpSpPr>
        <p:grpSpPr>
          <a:xfrm>
            <a:off x="4834581" y="3243572"/>
            <a:ext cx="370856" cy="370856"/>
            <a:chOff x="6512256" y="3181763"/>
            <a:chExt cx="494474" cy="4944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C559CC-51D4-4664-9283-006F131FC2EF}"/>
                </a:ext>
              </a:extLst>
            </p:cNvPr>
            <p:cNvSpPr/>
            <p:nvPr/>
          </p:nvSpPr>
          <p:spPr>
            <a:xfrm>
              <a:off x="6512256" y="3181763"/>
              <a:ext cx="494474" cy="494474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A7B50C9-5957-4AC5-9488-D5115EBBA358}"/>
                </a:ext>
              </a:extLst>
            </p:cNvPr>
            <p:cNvSpPr/>
            <p:nvPr/>
          </p:nvSpPr>
          <p:spPr>
            <a:xfrm>
              <a:off x="6520967" y="3244334"/>
              <a:ext cx="47705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E405A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니</a:t>
              </a:r>
              <a:endParaRPr lang="ko-KR" altLang="en-US" sz="1350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FF8961-709A-408D-85F3-3CE43582DB4A}"/>
              </a:ext>
            </a:extLst>
          </p:cNvPr>
          <p:cNvGrpSpPr/>
          <p:nvPr/>
        </p:nvGrpSpPr>
        <p:grpSpPr>
          <a:xfrm>
            <a:off x="5284663" y="3243572"/>
            <a:ext cx="370856" cy="370856"/>
            <a:chOff x="7175748" y="3181763"/>
            <a:chExt cx="494474" cy="49447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25E2325-9A2E-4D27-A8EE-C94ECC51E527}"/>
                </a:ext>
              </a:extLst>
            </p:cNvPr>
            <p:cNvSpPr/>
            <p:nvPr/>
          </p:nvSpPr>
          <p:spPr>
            <a:xfrm>
              <a:off x="7175748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0BAA09A-C754-416D-AF6D-F75A2BB8B577}"/>
                </a:ext>
              </a:extLst>
            </p:cNvPr>
            <p:cNvSpPr/>
            <p:nvPr/>
          </p:nvSpPr>
          <p:spPr>
            <a:xfrm>
              <a:off x="7184459" y="3244334"/>
              <a:ext cx="47705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</a:t>
              </a:r>
              <a:endParaRPr lang="ko-KR" altLang="en-US" sz="135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7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219CC5-02FD-4E88-8CB8-DB6B9882D10C}"/>
              </a:ext>
            </a:extLst>
          </p:cNvPr>
          <p:cNvSpPr/>
          <p:nvPr/>
        </p:nvSpPr>
        <p:spPr>
          <a:xfrm>
            <a:off x="4825794" y="4046869"/>
            <a:ext cx="1284652" cy="157482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7342133" y="-492391"/>
            <a:ext cx="370856" cy="370856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7819137" y="-492391"/>
            <a:ext cx="370856" cy="370856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3167857" y="4396751"/>
            <a:ext cx="1260728" cy="227260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1530780" y="1998193"/>
            <a:ext cx="1284652" cy="1934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9B673-C1B0-4B86-996A-AA5CB68BB90C}"/>
              </a:ext>
            </a:extLst>
          </p:cNvPr>
          <p:cNvSpPr txBox="1"/>
          <p:nvPr/>
        </p:nvSpPr>
        <p:spPr>
          <a:xfrm>
            <a:off x="1463440" y="1670999"/>
            <a:ext cx="1061509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Member(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BE457B-49BB-41FD-8D7B-45D9A10CF686}"/>
              </a:ext>
            </a:extLst>
          </p:cNvPr>
          <p:cNvSpPr txBox="1"/>
          <p:nvPr/>
        </p:nvSpPr>
        <p:spPr>
          <a:xfrm>
            <a:off x="3131829" y="1670999"/>
            <a:ext cx="1051891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Product(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A3A61D-CD1A-42AE-8BBC-86FAADB08BF7}"/>
              </a:ext>
            </a:extLst>
          </p:cNvPr>
          <p:cNvSpPr txBox="1"/>
          <p:nvPr/>
        </p:nvSpPr>
        <p:spPr>
          <a:xfrm>
            <a:off x="4763414" y="1670999"/>
            <a:ext cx="910827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Order(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1619672" y="1937445"/>
            <a:ext cx="1042273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m_id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m_password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m_name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m_tel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m_job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m_field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+mj-lt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+mj-lt"/>
                <a:ea typeface="나눔고딕" panose="020D0604000000000000" pitchFamily="50" charset="-127"/>
              </a:rPr>
              <a:t>hashed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3167857" y="1998193"/>
            <a:ext cx="1284652" cy="1934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4825794" y="1998193"/>
            <a:ext cx="1284652" cy="157482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3334076" y="1988840"/>
            <a:ext cx="915635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p_Name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p_img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p_price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p_quantity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buycode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5002624" y="2023466"/>
            <a:ext cx="87818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o_name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o_tel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o_address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o_time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61D-CD1A-42AE-8BBC-86FAADB08BF7}"/>
              </a:ext>
            </a:extLst>
          </p:cNvPr>
          <p:cNvSpPr txBox="1"/>
          <p:nvPr/>
        </p:nvSpPr>
        <p:spPr>
          <a:xfrm>
            <a:off x="6409258" y="1670999"/>
            <a:ext cx="1013419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Waybill(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AF0536-C112-4A61-B6A0-CC157A880D23}"/>
              </a:ext>
            </a:extLst>
          </p:cNvPr>
          <p:cNvSpPr/>
          <p:nvPr/>
        </p:nvSpPr>
        <p:spPr>
          <a:xfrm>
            <a:off x="6471638" y="1998193"/>
            <a:ext cx="1284652" cy="2356142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6B2AC-5A10-49C0-9A2D-EB014B7F9261}"/>
              </a:ext>
            </a:extLst>
          </p:cNvPr>
          <p:cNvSpPr txBox="1"/>
          <p:nvPr/>
        </p:nvSpPr>
        <p:spPr>
          <a:xfrm>
            <a:off x="6640710" y="2009622"/>
            <a:ext cx="972510" cy="2272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w_Id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o_name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o_tel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o_address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w_waycode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o_time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w_time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7C605-1F8D-437F-9A8C-EED4B9BF2F6C}"/>
              </a:ext>
            </a:extLst>
          </p:cNvPr>
          <p:cNvSpPr txBox="1"/>
          <p:nvPr/>
        </p:nvSpPr>
        <p:spPr>
          <a:xfrm>
            <a:off x="4763414" y="3694402"/>
            <a:ext cx="1569660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Order_detail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상세주문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790138-423B-4378-A245-52AAA5B62822}"/>
              </a:ext>
            </a:extLst>
          </p:cNvPr>
          <p:cNvSpPr txBox="1"/>
          <p:nvPr/>
        </p:nvSpPr>
        <p:spPr>
          <a:xfrm>
            <a:off x="5004048" y="4075619"/>
            <a:ext cx="915635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d_id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p_name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o_quantity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90206-E6CB-4219-A3FA-F04F118B6032}"/>
              </a:ext>
            </a:extLst>
          </p:cNvPr>
          <p:cNvSpPr txBox="1"/>
          <p:nvPr/>
        </p:nvSpPr>
        <p:spPr>
          <a:xfrm>
            <a:off x="6409258" y="4467347"/>
            <a:ext cx="1382110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no_Waybill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미운송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D6256-0320-4F8F-96CE-4BE025156ECE}"/>
              </a:ext>
            </a:extLst>
          </p:cNvPr>
          <p:cNvSpPr/>
          <p:nvPr/>
        </p:nvSpPr>
        <p:spPr>
          <a:xfrm>
            <a:off x="6471638" y="4794541"/>
            <a:ext cx="1284652" cy="1574823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40452-A1CE-4BCD-ACB1-C4669212A0A4}"/>
              </a:ext>
            </a:extLst>
          </p:cNvPr>
          <p:cNvSpPr txBox="1"/>
          <p:nvPr/>
        </p:nvSpPr>
        <p:spPr>
          <a:xfrm>
            <a:off x="6640710" y="4805970"/>
            <a:ext cx="87818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o_Id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o_name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o_tel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o_address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</a:rPr>
              <a:t>o_time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898FA-492D-40E8-9415-37B22A4D7A35}"/>
              </a:ext>
            </a:extLst>
          </p:cNvPr>
          <p:cNvSpPr txBox="1"/>
          <p:nvPr/>
        </p:nvSpPr>
        <p:spPr>
          <a:xfrm>
            <a:off x="3131829" y="4105603"/>
            <a:ext cx="982961" cy="26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buying(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발주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0D3D7-D25B-4A58-A1D6-1235DB4DECDC}"/>
              </a:ext>
            </a:extLst>
          </p:cNvPr>
          <p:cNvSpPr txBox="1"/>
          <p:nvPr/>
        </p:nvSpPr>
        <p:spPr>
          <a:xfrm>
            <a:off x="3368333" y="4354335"/>
            <a:ext cx="915635" cy="2272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b_id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p_Id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p_Name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p_img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p_price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p_quantity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b_time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buycode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8BB78-DA53-47D6-84E4-DBE6245D6CAC}"/>
              </a:ext>
            </a:extLst>
          </p:cNvPr>
          <p:cNvSpPr/>
          <p:nvPr/>
        </p:nvSpPr>
        <p:spPr>
          <a:xfrm>
            <a:off x="1868556" y="116747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D62EC3-FDC7-47EC-A30E-731F21A41B60}"/>
              </a:ext>
            </a:extLst>
          </p:cNvPr>
          <p:cNvSpPr/>
          <p:nvPr/>
        </p:nvSpPr>
        <p:spPr>
          <a:xfrm>
            <a:off x="1749657" y="55485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8DCA04-329F-4974-88C6-3871656609E4}"/>
              </a:ext>
            </a:extLst>
          </p:cNvPr>
          <p:cNvSpPr/>
          <p:nvPr/>
        </p:nvSpPr>
        <p:spPr>
          <a:xfrm>
            <a:off x="7462390" y="103957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353F1C-1F06-43AF-94B5-74349E848C60}"/>
              </a:ext>
            </a:extLst>
          </p:cNvPr>
          <p:cNvSpPr/>
          <p:nvPr/>
        </p:nvSpPr>
        <p:spPr>
          <a:xfrm>
            <a:off x="7256548" y="55264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906BBC-8A07-4EE9-86F3-342B8240B67B}"/>
              </a:ext>
            </a:extLst>
          </p:cNvPr>
          <p:cNvSpPr/>
          <p:nvPr/>
        </p:nvSpPr>
        <p:spPr>
          <a:xfrm>
            <a:off x="3040170" y="404664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DB</a:t>
            </a:r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설계</a:t>
            </a:r>
            <a:r>
              <a:rPr lang="en-US" altLang="ko-KR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수정</a:t>
            </a:r>
            <a:r>
              <a:rPr lang="en-US" altLang="ko-KR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3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DB12EF-7D9A-4206-A32D-30B135AE14CF}"/>
              </a:ext>
            </a:extLst>
          </p:cNvPr>
          <p:cNvSpPr/>
          <p:nvPr/>
        </p:nvSpPr>
        <p:spPr>
          <a:xfrm>
            <a:off x="7144244" y="121596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A2F01E-D553-46C1-AA5B-45CAD6470994}"/>
              </a:ext>
            </a:extLst>
          </p:cNvPr>
          <p:cNvSpPr/>
          <p:nvPr/>
        </p:nvSpPr>
        <p:spPr>
          <a:xfrm>
            <a:off x="1574852" y="85853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7ED5B-3281-4C02-933C-4AC84E703785}"/>
              </a:ext>
            </a:extLst>
          </p:cNvPr>
          <p:cNvSpPr txBox="1"/>
          <p:nvPr/>
        </p:nvSpPr>
        <p:spPr>
          <a:xfrm>
            <a:off x="3831962" y="1014625"/>
            <a:ext cx="1510350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7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05094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11363" r="1171" b="4637"/>
          <a:stretch/>
        </p:blipFill>
        <p:spPr bwMode="auto">
          <a:xfrm>
            <a:off x="-36512" y="2028954"/>
            <a:ext cx="9180512" cy="4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147CB2-2B3C-4FC5-BF31-FC5647CF267A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108FE-B818-467A-B77C-9393817BE0D7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14C5DF-6AC8-4E9B-BC1A-26B68D25C4F7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1146C7-ED2D-4454-8062-9BACD0A9072E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3F5A98-A0E3-4BF0-B1D1-EF5365E335D2}"/>
              </a:ext>
            </a:extLst>
          </p:cNvPr>
          <p:cNvSpPr/>
          <p:nvPr/>
        </p:nvSpPr>
        <p:spPr>
          <a:xfrm>
            <a:off x="3556335" y="459204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메인화면</a:t>
            </a:r>
            <a:endParaRPr lang="ko-KR" altLang="en-US" sz="3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C57EA-70CC-464A-A71C-E5E5E29833E8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EA0694-3F68-499C-9AE4-3F526317994A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6FA8B-64F4-481F-BB07-E27F0785A761}"/>
              </a:ext>
            </a:extLst>
          </p:cNvPr>
          <p:cNvSpPr txBox="1"/>
          <p:nvPr/>
        </p:nvSpPr>
        <p:spPr>
          <a:xfrm>
            <a:off x="3836768" y="1069165"/>
            <a:ext cx="1500732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보여줌</a:t>
            </a:r>
          </a:p>
        </p:txBody>
      </p:sp>
    </p:spTree>
    <p:extLst>
      <p:ext uri="{BB962C8B-B14F-4D97-AF65-F5344CB8AC3E}">
        <p14:creationId xmlns:p14="http://schemas.microsoft.com/office/powerpoint/2010/main" val="19393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9" r="1693" b="5926"/>
          <a:stretch/>
        </p:blipFill>
        <p:spPr bwMode="auto">
          <a:xfrm>
            <a:off x="0" y="2107597"/>
            <a:ext cx="9144000" cy="475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3AF08B-2B9F-4B72-B5CC-C583C21A2F73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EABB98-0CC3-4C31-A416-7D449E719617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20E347-DDBA-4F94-B80E-53B26FA2C16B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C3C92-D381-4034-904E-BC710918147C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5930F0-31BB-49E4-A041-4A3A880BF044}"/>
              </a:ext>
            </a:extLst>
          </p:cNvPr>
          <p:cNvSpPr/>
          <p:nvPr/>
        </p:nvSpPr>
        <p:spPr>
          <a:xfrm>
            <a:off x="3556336" y="459204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BEB48-07E9-46BA-B5B7-1CA18A1E6D9A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28B4E-10D0-49AC-9E40-50D917A80A7E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E6582-9F3C-455D-AA25-19A62F5A351B}"/>
              </a:ext>
            </a:extLst>
          </p:cNvPr>
          <p:cNvSpPr txBox="1"/>
          <p:nvPr/>
        </p:nvSpPr>
        <p:spPr>
          <a:xfrm>
            <a:off x="3261291" y="1069165"/>
            <a:ext cx="2651688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 별  회원가입</a:t>
            </a:r>
          </a:p>
        </p:txBody>
      </p:sp>
    </p:spTree>
    <p:extLst>
      <p:ext uri="{BB962C8B-B14F-4D97-AF65-F5344CB8AC3E}">
        <p14:creationId xmlns:p14="http://schemas.microsoft.com/office/powerpoint/2010/main" val="368534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DD5BE2-E8D3-4AA2-AF2E-C70C5BE3F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2" b="5778"/>
          <a:stretch/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DA0ADE-B2AA-4608-8BF7-355F0C394C81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BD3516-A91A-4E58-85E9-0157D4703088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84C153-F965-4E59-9BF3-2FFF8B3C49A0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6244B-4A4F-4814-A591-2DA3EC06702B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C143F8-A8FB-493A-B78D-9F456D311962}"/>
              </a:ext>
            </a:extLst>
          </p:cNvPr>
          <p:cNvSpPr/>
          <p:nvPr/>
        </p:nvSpPr>
        <p:spPr>
          <a:xfrm>
            <a:off x="3316057" y="63327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로그인화면</a:t>
            </a:r>
            <a:endParaRPr lang="ko-KR" altLang="en-US" sz="36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2827B-6920-48B0-AB1D-C6066C13CDD4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0D0F32-ED4F-4451-9A59-3A2F66185DD1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71D5E-8688-4314-B9A8-ABB8418B3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38" r="1443" b="3764"/>
          <a:stretch/>
        </p:blipFill>
        <p:spPr>
          <a:xfrm>
            <a:off x="-3077" y="1853821"/>
            <a:ext cx="9144000" cy="50041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0E8971-9F6E-4896-BD73-63C5C48E5743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B86618-D584-42B2-B35D-FD329A633A77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03B49B-5B9F-418C-9CE4-3509E0EE9250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B60549-3151-4371-AB9B-FADD4CFAD128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CD3F6-1C34-4C81-B902-E7EDE86D1ABC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F9A2E-1375-4971-A272-0EBD836481C4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7421F3-74D2-4B09-A1E8-7651D33AF56E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97C6C-7FF6-4EB9-B991-B2FCDA8DB284}"/>
              </a:ext>
            </a:extLst>
          </p:cNvPr>
          <p:cNvSpPr txBox="1"/>
          <p:nvPr/>
        </p:nvSpPr>
        <p:spPr>
          <a:xfrm>
            <a:off x="4135730" y="1069165"/>
            <a:ext cx="902811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87A81E-5CEE-4C0D-AAAF-B7C81E8E3062}"/>
              </a:ext>
            </a:extLst>
          </p:cNvPr>
          <p:cNvSpPr/>
          <p:nvPr/>
        </p:nvSpPr>
        <p:spPr>
          <a:xfrm>
            <a:off x="7668344" y="2924944"/>
            <a:ext cx="936104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60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8" r="1112" b="4667"/>
          <a:stretch/>
        </p:blipFill>
        <p:spPr bwMode="auto">
          <a:xfrm>
            <a:off x="107505" y="2154568"/>
            <a:ext cx="430332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BECD73-BCD3-47D1-884C-32EC4D4F53EC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E7D7D-16DC-4641-96C1-240BE36AEEFD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9F1DB-CB4B-4E85-9F75-57F95BEFCF56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363783-4502-494D-A2A6-2DCD0953E974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A9275-0032-47A4-82F6-0C849625F9F6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F2467-7EEE-417D-AC48-8D90CA828921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0CACE-6DBC-425E-8E5B-01BF2E6A05E8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B884F-AC67-44A7-A35F-8F33097DF8B0}"/>
              </a:ext>
            </a:extLst>
          </p:cNvPr>
          <p:cNvSpPr txBox="1"/>
          <p:nvPr/>
        </p:nvSpPr>
        <p:spPr>
          <a:xfrm>
            <a:off x="3605138" y="1069165"/>
            <a:ext cx="1964000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주문하기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운송신청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B5FE1-A277-4E5C-BF07-047FE2460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69" y="2163484"/>
            <a:ext cx="43033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r="1388" b="4938"/>
          <a:stretch/>
        </p:blipFill>
        <p:spPr bwMode="auto">
          <a:xfrm>
            <a:off x="21332" y="2028423"/>
            <a:ext cx="9144000" cy="48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D364EB-1F8E-4F59-BF84-397CD060FBCF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4454ED-0A57-4A32-89C1-91CE928E6D02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C94B7-8DBB-4B15-AE52-9D50B7DC5620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A4BEF-6E85-4E0D-80E3-BF2BBD7007DA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965DA-9C21-443A-9899-54CB3A3C95E1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7084-0DC1-4FB3-856C-8F2860C6DD0D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97CAD2-DA69-4484-B843-868F2755BF17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1D3C1-AAE1-492D-9F13-976D3C0AE09D}"/>
              </a:ext>
            </a:extLst>
          </p:cNvPr>
          <p:cNvSpPr txBox="1"/>
          <p:nvPr/>
        </p:nvSpPr>
        <p:spPr>
          <a:xfrm>
            <a:off x="4016309" y="1069165"/>
            <a:ext cx="1141659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주문내역</a:t>
            </a:r>
          </a:p>
        </p:txBody>
      </p:sp>
    </p:spTree>
    <p:extLst>
      <p:ext uri="{BB962C8B-B14F-4D97-AF65-F5344CB8AC3E}">
        <p14:creationId xmlns:p14="http://schemas.microsoft.com/office/powerpoint/2010/main" val="5766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8B63BC-BA3F-4B24-9469-397B01C9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4344"/>
            <a:ext cx="9144000" cy="43636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D9FE64-D8B0-4C2D-B145-A37DD29506E1}"/>
              </a:ext>
            </a:extLst>
          </p:cNvPr>
          <p:cNvSpPr/>
          <p:nvPr/>
        </p:nvSpPr>
        <p:spPr>
          <a:xfrm>
            <a:off x="1868556" y="1222015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9E12A2-E8E6-4085-9151-660537C0EBCA}"/>
              </a:ext>
            </a:extLst>
          </p:cNvPr>
          <p:cNvSpPr/>
          <p:nvPr/>
        </p:nvSpPr>
        <p:spPr>
          <a:xfrm>
            <a:off x="1749657" y="609399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A729-C231-4D39-A1DC-2147B438E1EC}"/>
              </a:ext>
            </a:extLst>
          </p:cNvPr>
          <p:cNvSpPr/>
          <p:nvPr/>
        </p:nvSpPr>
        <p:spPr>
          <a:xfrm>
            <a:off x="7462390" y="1094116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F06E5B-B37C-4118-88B1-1DD7B524C0C1}"/>
              </a:ext>
            </a:extLst>
          </p:cNvPr>
          <p:cNvSpPr/>
          <p:nvPr/>
        </p:nvSpPr>
        <p:spPr>
          <a:xfrm>
            <a:off x="7256548" y="607183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158B6A-E1B6-4D9C-BA96-FB5B42E8E7CA}"/>
              </a:ext>
            </a:extLst>
          </p:cNvPr>
          <p:cNvSpPr/>
          <p:nvPr/>
        </p:nvSpPr>
        <p:spPr>
          <a:xfrm>
            <a:off x="3256575" y="459204"/>
            <a:ext cx="263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E077E-1BB8-48CD-8217-8FF11FD4DE47}"/>
              </a:ext>
            </a:extLst>
          </p:cNvPr>
          <p:cNvSpPr/>
          <p:nvPr/>
        </p:nvSpPr>
        <p:spPr>
          <a:xfrm>
            <a:off x="7144244" y="1270503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88B90D-8493-48AB-B11F-0DCD5B1D7CBE}"/>
              </a:ext>
            </a:extLst>
          </p:cNvPr>
          <p:cNvSpPr/>
          <p:nvPr/>
        </p:nvSpPr>
        <p:spPr>
          <a:xfrm>
            <a:off x="1574852" y="913072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82D65-F83A-4BCB-A88C-3F11817E3090}"/>
              </a:ext>
            </a:extLst>
          </p:cNvPr>
          <p:cNvSpPr txBox="1"/>
          <p:nvPr/>
        </p:nvSpPr>
        <p:spPr>
          <a:xfrm>
            <a:off x="3956196" y="1069165"/>
            <a:ext cx="1261885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상세주문내역</a:t>
            </a:r>
          </a:p>
        </p:txBody>
      </p:sp>
    </p:spTree>
    <p:extLst>
      <p:ext uri="{BB962C8B-B14F-4D97-AF65-F5344CB8AC3E}">
        <p14:creationId xmlns:p14="http://schemas.microsoft.com/office/powerpoint/2010/main" val="41299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280</Words>
  <Application>Microsoft Office PowerPoint</Application>
  <PresentationFormat>화면 슬라이드 쇼(4:3)</PresentationFormat>
  <Paragraphs>97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타이포_쌍문동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714-7</cp:lastModifiedBy>
  <cp:revision>11</cp:revision>
  <dcterms:created xsi:type="dcterms:W3CDTF">2019-05-09T03:31:37Z</dcterms:created>
  <dcterms:modified xsi:type="dcterms:W3CDTF">2019-05-10T00:34:26Z</dcterms:modified>
</cp:coreProperties>
</file>