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3" r:id="rId4"/>
    <p:sldId id="268" r:id="rId5"/>
    <p:sldId id="269" r:id="rId6"/>
    <p:sldId id="270" r:id="rId7"/>
    <p:sldId id="272" r:id="rId8"/>
    <p:sldId id="273" r:id="rId9"/>
    <p:sldId id="275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2" autoAdjust="0"/>
    <p:restoredTop sz="94660"/>
  </p:normalViewPr>
  <p:slideViewPr>
    <p:cSldViewPr>
      <p:cViewPr varScale="1">
        <p:scale>
          <a:sx n="91" d="100"/>
          <a:sy n="91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5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1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9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7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B8E9-5BBD-4BBA-A881-29CA3EE02E26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D092-CA60-47C7-9FEB-E5C0691E6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(member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53124"/>
              </p:ext>
            </p:extLst>
          </p:nvPr>
        </p:nvGraphicFramePr>
        <p:xfrm>
          <a:off x="107504" y="692696"/>
          <a:ext cx="8928992" cy="482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73"/>
                <a:gridCol w="3535587"/>
                <a:gridCol w="1944216"/>
                <a:gridCol w="194421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로그아웃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viewer</a:t>
                      </a:r>
                      <a:endParaRPr lang="ko-KR" alt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login.jsp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signup.jsp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Control</a:t>
                      </a:r>
                      <a:endParaRPr lang="ko-KR" altLang="en-US" sz="105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MemberProc.java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Action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logout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Post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m_id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m_password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m_name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m_tel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m_field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Session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memberId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memberJob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memberFied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invaldate</a:t>
                      </a:r>
                      <a:r>
                        <a:rPr lang="en-US" altLang="ko-KR" sz="1200" dirty="0" smtClean="0"/>
                        <a:t>();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처리 후 </a:t>
                      </a:r>
                      <a:endParaRPr lang="en-US" altLang="ko-KR" sz="1050" dirty="0" smtClean="0"/>
                    </a:p>
                    <a:p>
                      <a:pPr algn="ctr" latinLnBrk="1"/>
                      <a:r>
                        <a:rPr lang="ko-KR" altLang="en-US" sz="1050" dirty="0" smtClean="0"/>
                        <a:t>화면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memberJob</a:t>
                      </a:r>
                      <a:r>
                        <a:rPr lang="en-US" altLang="ko-KR" sz="1200" dirty="0" smtClean="0"/>
                        <a:t> = 0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이면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buyinglist&amp;field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이면 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&amp;field=" + </a:t>
                      </a: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member.getM_field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ko-KR" altLang="en-US" sz="1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9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운송회사용 </a:t>
            </a:r>
            <a:r>
              <a:rPr lang="en-US" altLang="ko-KR" dirty="0" smtClean="0"/>
              <a:t>(carrier)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4870"/>
              </p:ext>
            </p:extLst>
          </p:nvPr>
        </p:nvGraphicFramePr>
        <p:xfrm>
          <a:off x="107502" y="692696"/>
          <a:ext cx="8856986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70"/>
                <a:gridCol w="3672408"/>
                <a:gridCol w="367240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WaybillProc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carrierlist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selectWaybill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carrier_selectTime</a:t>
                      </a:r>
                      <a:endParaRPr lang="ko-KR" altLang="en-US" sz="1200" b="0" i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3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(admin/</a:t>
            </a:r>
            <a:r>
              <a:rPr lang="en-US" altLang="ko-KR" dirty="0" smtClean="0"/>
              <a:t>commodity/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재고내역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90153"/>
              </p:ext>
            </p:extLst>
          </p:nvPr>
        </p:nvGraphicFramePr>
        <p:xfrm>
          <a:off x="107503" y="692696"/>
          <a:ext cx="892899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9"/>
                <a:gridCol w="2022298"/>
                <a:gridCol w="2648134"/>
                <a:gridCol w="27463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(admin/buying/) - </a:t>
            </a:r>
            <a:r>
              <a:rPr lang="ko-KR" altLang="en-US" dirty="0" smtClean="0"/>
              <a:t>발주내</a:t>
            </a:r>
            <a:r>
              <a:rPr lang="ko-KR" altLang="en-US" dirty="0"/>
              <a:t>역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33770"/>
              </p:ext>
            </p:extLst>
          </p:nvPr>
        </p:nvGraphicFramePr>
        <p:xfrm>
          <a:off x="107503" y="692696"/>
          <a:ext cx="8928994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9"/>
                <a:gridCol w="2022298"/>
                <a:gridCol w="2648134"/>
                <a:gridCol w="2746393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총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발주내역 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 smtClean="0"/>
                        <a:t>orderhistory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selectOrders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ko-KR" altLang="en-US" sz="120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orderhistoryall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orderhistoryall_selectTime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4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(admin/order/)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주문내</a:t>
            </a:r>
            <a:r>
              <a:rPr lang="ko-KR" altLang="en-US" dirty="0"/>
              <a:t>역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0388"/>
              </p:ext>
            </p:extLst>
          </p:nvPr>
        </p:nvGraphicFramePr>
        <p:xfrm>
          <a:off x="107503" y="692696"/>
          <a:ext cx="8928992" cy="4024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총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일별 주문내역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주문 상세내역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name</a:t>
                      </a:r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orderAllList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orderhistoryList</a:t>
                      </a:r>
                      <a:endParaRPr lang="en-US" altLang="ko-KR" sz="120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u="none" dirty="0" smtClean="0"/>
                        <a:t>id</a:t>
                      </a:r>
                    </a:p>
                    <a:p>
                      <a:pPr algn="l" latinLnBrk="1"/>
                      <a:r>
                        <a:rPr lang="en-US" altLang="ko-KR" sz="1200" i="0" u="none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detailorderList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4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(admin/shipping/)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운송내역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123521"/>
              </p:ext>
            </p:extLst>
          </p:nvPr>
        </p:nvGraphicFramePr>
        <p:xfrm>
          <a:off x="107503" y="692696"/>
          <a:ext cx="8928993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33"/>
                <a:gridCol w="1932740"/>
                <a:gridCol w="1932740"/>
                <a:gridCol w="1932740"/>
                <a:gridCol w="1932740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총 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지역별 운송내역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미운송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shippinghistory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shippinghistory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shippinghistory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 smtClean="0"/>
                        <a:t>noshippinghistory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WaybillProc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waybilllist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selectShipping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smtClean="0"/>
                        <a:t>shipping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nowaybilllist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/>
                        <a:t>add</a:t>
                      </a:r>
                      <a:endParaRPr lang="en-US" altLang="ko-KR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nwayList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shippinghistory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shipping_selectTime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shipping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 smtClean="0"/>
                        <a:t>noshippinghistory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관리자용 </a:t>
            </a:r>
            <a:r>
              <a:rPr lang="en-US" altLang="ko-KR" dirty="0" smtClean="0"/>
              <a:t>(admin/</a:t>
            </a:r>
            <a:r>
              <a:rPr lang="en-US" altLang="ko-KR" dirty="0" err="1" smtClean="0"/>
              <a:t>grossprofit</a:t>
            </a:r>
            <a:r>
              <a:rPr lang="en-US" altLang="ko-KR" dirty="0" smtClean="0"/>
              <a:t>/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매출 총 이익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54461"/>
              </p:ext>
            </p:extLst>
          </p:nvPr>
        </p:nvGraphicFramePr>
        <p:xfrm>
          <a:off x="107503" y="692696"/>
          <a:ext cx="8928995" cy="420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855"/>
                <a:gridCol w="1588828"/>
                <a:gridCol w="1588828"/>
                <a:gridCol w="1588828"/>
                <a:gridCol w="1588828"/>
                <a:gridCol w="1588828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매출 총 이익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매출 총 이익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쇼핑몰 대금청구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쇼핑몰 대금청구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쇼핑몰 상세 대금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grossprofit_shop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grossprofit_shop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selectGrossprofit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shopprofit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shopSelectTime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shopprofit_detail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o_time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shopcode</a:t>
                      </a:r>
                      <a:endParaRPr lang="en-US" altLang="ko-KR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shoptotal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buyingtotal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shiptotal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shoptotal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buyingtotal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shiptotal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shopList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shoptotal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shopcode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shippay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shopList_detail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grossprofitAll_selectTime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grossprofit_shop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grossprofit_shop_selectTime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grossprofit_shop_detail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관리자용 </a:t>
            </a:r>
            <a:r>
              <a:rPr lang="en-US" altLang="ko-KR" dirty="0" smtClean="0"/>
              <a:t>(admin/</a:t>
            </a:r>
            <a:r>
              <a:rPr lang="en-US" altLang="ko-KR" dirty="0" err="1" smtClean="0"/>
              <a:t>grossprofit</a:t>
            </a:r>
            <a:r>
              <a:rPr lang="en-US" altLang="ko-KR" dirty="0" smtClean="0"/>
              <a:t>/) </a:t>
            </a:r>
            <a:r>
              <a:rPr lang="en-US" altLang="ko-KR" dirty="0"/>
              <a:t>– </a:t>
            </a:r>
            <a:r>
              <a:rPr lang="ko-KR" altLang="en-US" dirty="0"/>
              <a:t>매출 총 이익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06775"/>
              </p:ext>
            </p:extLst>
          </p:nvPr>
        </p:nvGraphicFramePr>
        <p:xfrm>
          <a:off x="107503" y="692696"/>
          <a:ext cx="8928992" cy="4095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 대금지급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 월별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대금지급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구매처 별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상세</a:t>
                      </a:r>
                      <a:r>
                        <a:rPr lang="ko-KR" altLang="en-US" sz="1000" b="1" baseline="0" dirty="0" smtClean="0">
                          <a:solidFill>
                            <a:schemeClr val="bg1"/>
                          </a:solidFill>
                        </a:rPr>
                        <a:t> 발주 요금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grossprofit_buying_selectTime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buyingprofitAll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buyingselectTime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buyingprofit_detail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b_time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buycode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b_name</a:t>
                      </a:r>
                      <a:endParaRPr lang="en-US" altLang="ko-KR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buyingProfit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buyingProfit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buycode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buyingList_detail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grossprofit_buying_selectTime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grossprofit_buying_detail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7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관리자용 </a:t>
            </a:r>
            <a:r>
              <a:rPr lang="en-US" altLang="ko-KR" dirty="0" smtClean="0"/>
              <a:t>(admin/</a:t>
            </a:r>
            <a:r>
              <a:rPr lang="en-US" altLang="ko-KR" dirty="0" err="1" smtClean="0"/>
              <a:t>grossprofit</a:t>
            </a:r>
            <a:r>
              <a:rPr lang="en-US" altLang="ko-KR" dirty="0" smtClean="0"/>
              <a:t>/) </a:t>
            </a:r>
            <a:r>
              <a:rPr lang="en-US" altLang="ko-KR" dirty="0"/>
              <a:t>– </a:t>
            </a:r>
            <a:r>
              <a:rPr lang="ko-KR" altLang="en-US" dirty="0"/>
              <a:t>매출 총 이익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8754"/>
              </p:ext>
            </p:extLst>
          </p:nvPr>
        </p:nvGraphicFramePr>
        <p:xfrm>
          <a:off x="107503" y="692696"/>
          <a:ext cx="8928992" cy="4095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 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대금지급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 월별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대금지급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운송회사별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상세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운송 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grossprofitAll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grossprofit_ship_selectTime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err="1" smtClean="0"/>
                        <a:t>WaybillProc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shipprofitAll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shipselectTime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shipprofit_detail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w_time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waycode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w_name</a:t>
                      </a:r>
                      <a:endParaRPr lang="en-US" altLang="ko-KR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shipProfit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shipProfit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waycode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w_name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shipList_detail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grossprofit_ship_selectTime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grossprofit_ship_detail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27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66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구매처용 </a:t>
            </a:r>
            <a:r>
              <a:rPr lang="en-US" altLang="ko-KR" dirty="0" smtClean="0"/>
              <a:t>(buying)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62077"/>
              </p:ext>
            </p:extLst>
          </p:nvPr>
        </p:nvGraphicFramePr>
        <p:xfrm>
          <a:off x="107503" y="692696"/>
          <a:ext cx="8928992" cy="39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8994"/>
                <a:gridCol w="2466666"/>
                <a:gridCol w="2466666"/>
                <a:gridCol w="2466666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발주요청 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총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월별 발주내역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viewer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Control</a:t>
                      </a:r>
                      <a:endParaRPr lang="ko-KR" altLang="en-US" sz="1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OrdersProc</a:t>
                      </a:r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Action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buyinglist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buyingall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0" dirty="0" err="1" smtClean="0"/>
                        <a:t>buyingselectall</a:t>
                      </a:r>
                      <a:endParaRPr lang="ko-KR" altLang="en-US" sz="1200" i="0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Get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ko-KR" altLang="en-US" sz="12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i="0" dirty="0" smtClean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Session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buyingList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</a:t>
                      </a:r>
                      <a:endParaRPr lang="ko-KR" altLang="en-US" sz="120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dateInventory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</a:t>
                      </a:r>
                      <a:endParaRPr lang="ko-KR" altLang="en-US" sz="1200" i="0" u="none" dirty="0"/>
                    </a:p>
                  </a:txBody>
                  <a:tcPr anchor="ctr"/>
                </a:tc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처리 후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</a:t>
                      </a:r>
                      <a:endParaRPr lang="ko-KR" altLang="en-US" sz="12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buyingall_selectTime</a:t>
                      </a:r>
                      <a:endParaRPr lang="ko-KR" altLang="en-US" sz="1200" i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2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451</Words>
  <Application>Microsoft Office PowerPoint</Application>
  <PresentationFormat>화면 슬라이드 쇼(4:3)</PresentationFormat>
  <Paragraphs>316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EzenMall</dc:title>
  <dc:creator>714-</dc:creator>
  <cp:lastModifiedBy>714-</cp:lastModifiedBy>
  <cp:revision>317</cp:revision>
  <dcterms:created xsi:type="dcterms:W3CDTF">2019-04-29T02:23:59Z</dcterms:created>
  <dcterms:modified xsi:type="dcterms:W3CDTF">2019-05-14T07:37:32Z</dcterms:modified>
</cp:coreProperties>
</file>