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3"/>
  </p:notesMasterIdLst>
  <p:sldIdLst>
    <p:sldId id="275" r:id="rId2"/>
  </p:sldIdLst>
  <p:sldSz cx="12192000" cy="6858000"/>
  <p:notesSz cx="6858000" cy="9144000"/>
  <p:defaultTextStyle>
    <a:defPPr>
      <a:defRPr lang="en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68"/>
  </p:normalViewPr>
  <p:slideViewPr>
    <p:cSldViewPr snapToGrid="0">
      <p:cViewPr varScale="1">
        <p:scale>
          <a:sx n="104" d="100"/>
          <a:sy n="104" d="100"/>
        </p:scale>
        <p:origin x="232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0445B5-BAAD-FC4B-946B-06C762ACB5AA}" type="datetimeFigureOut">
              <a:rPr lang="en-MX" smtClean="0"/>
              <a:t>12/10/25</a:t>
            </a:fld>
            <a:endParaRPr lang="en-MX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MX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647CAF-B9A7-C748-B10A-1AD40ABED4EE}" type="slidenum">
              <a:rPr lang="en-MX" smtClean="0"/>
              <a:t>‹#›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753725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MX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647CAF-B9A7-C748-B10A-1AD40ABED4EE}" type="slidenum">
              <a:rPr lang="en-MX" smtClean="0"/>
              <a:t>1</a:t>
            </a:fld>
            <a:endParaRPr lang="en-MX"/>
          </a:p>
        </p:txBody>
      </p:sp>
    </p:spTree>
    <p:extLst>
      <p:ext uri="{BB962C8B-B14F-4D97-AF65-F5344CB8AC3E}">
        <p14:creationId xmlns:p14="http://schemas.microsoft.com/office/powerpoint/2010/main" val="32331366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45610A-17B4-4656-93CF-E1D9982860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0080" y="1371599"/>
            <a:ext cx="6675120" cy="2951825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51C80B-DFD6-415B-BA5B-E56E510CD1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0080" y="4584879"/>
            <a:ext cx="6675120" cy="1287887"/>
          </a:xfrm>
        </p:spPr>
        <p:txBody>
          <a:bodyPr anchor="b">
            <a:normAutofit/>
          </a:bodyPr>
          <a:lstStyle>
            <a:lvl1pPr marL="0" indent="0" algn="l">
              <a:lnSpc>
                <a:spcPct val="130000"/>
              </a:lnSpc>
              <a:buNone/>
              <a:defRPr sz="1800" b="1" cap="all" spc="3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A2065B-06FF-4991-9F8A-4BE25457B4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4479B-705B-4489-957E-7E8A228BDFA0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0DF2FA-C604-45D8-A633-11D3742EC1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E5DA9-2D04-4850-AB9F-BD3538165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0870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5E4BB7-3F30-4C31-9BB2-8EC24FC0A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CF4134-70F5-4EE6-88BE-49D129630C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9EABC7-C044-44DE-B303-55A0581DA1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B66AD-7C08-490A-ADA4-B47E10FB2407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A63E1-5BC5-402E-9916-BAB84BCF0B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2EF915-AF64-4ECC-8B1A-B7E6A89B7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7619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1CB3635-47E1-90D8-B693-DA85A66B383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6EB09414-2AA1-4D8E-A00A-C092FBC92D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09219" y="640079"/>
            <a:ext cx="1811773" cy="553688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2C3A78-37C5-46D0-9DF4-CB78AF883C2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0080" y="640080"/>
            <a:ext cx="8412422" cy="553688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8705E-925D-4F57-8268-107CE3CF4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95027-4255-49E7-9841-CD21BCC99996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FE207E-070D-4EC8-A44C-21F1815FD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5D01D1-C266-4161-A820-C084B9801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30604F-219C-2DEE-830E-27274CC2FE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rot="5400000">
            <a:off x="10872154" y="1192438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75532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08B246-6A68-46BE-9DBD-614FA8CF4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E47706-8D18-4093-A7C1-F30D7543CE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C7C8FC-AAEA-4AB6-9DB5-2503F58F0E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9F774-3FA6-43B8-9241-99959C8FD463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B1616B-3F08-4869-A522-773C38940F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030CE6-9124-4B3A-A912-AE16B5C34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75364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71BB59B6-79B9-97F5-AC3B-DF65899D39D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C78885-57B2-4930-BD7D-CBF916EDF1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91366"/>
            <a:ext cx="9214884" cy="3159974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E495E4-2F8B-4CC7-88AC-A312067E60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5018567"/>
            <a:ext cx="7907079" cy="1073889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85CC9-BAD3-4807-90BB-97DA2D6A6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04452-5DCC-4FE2-A5C9-8A5EF6714D65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108CEF-165F-4D7E-9666-5CD0156B4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0EBC3D-3277-4D34-9F67-71040C21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F05EAE5-4812-F718-6D75-9627884180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281" y="4715234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6174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477A4-4D01-45B6-9563-0BF13BA72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17E00-96AC-45F0-82B2-9F601E9B93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0080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BA30CD-95C0-427B-A571-A7D8A5327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18928" y="2633472"/>
            <a:ext cx="5212080" cy="3566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F67CAC-53E4-44AF-BEAC-8FFB96F05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79ABC2-0180-4F3A-A895-A85BC724D472}" type="datetime1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3D9F3A-E7F0-45E7-AFA8-0D4A669E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C5F008B-58BB-45FF-923F-5909DAB49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2640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97B549-9E51-42E0-992A-73E775957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599"/>
            <a:ext cx="10890929" cy="93975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1A5FDC-7C4B-45FB-8462-E2CE79919F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79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D8B686-2E92-45B9-A3D7-9DCAA0C50B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0079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6ADB526-4A44-47B6-8D14-93202E590AA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18928" y="2311352"/>
            <a:ext cx="5212080" cy="695373"/>
          </a:xfrm>
        </p:spPr>
        <p:txBody>
          <a:bodyPr anchor="b">
            <a:normAutofit/>
          </a:bodyPr>
          <a:lstStyle>
            <a:lvl1pPr marL="0" indent="0">
              <a:buNone/>
              <a:defRPr sz="1800" b="1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4177CA-5C13-4311-BFD3-B98FBD942D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318928" y="3006725"/>
            <a:ext cx="5212080" cy="319125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DEA255A-4CB5-40CA-B756-1AA5E27C20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EEA9BA-4E8F-439E-BEA4-91FBA01E3F5F}" type="datetime1">
              <a:rPr lang="en-US" smtClean="0"/>
              <a:t>10/12/25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F3072C4-10F1-49B8-B0BF-69204EDDCF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5ACC97-44C1-4887-909B-E6732D3C1F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1122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7D313-943A-47E0-8A7A-DFFBCC297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3AC25A7-81C8-4AA1-AD9F-C78A451FD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5BF18-0007-481C-AA29-413124BC3EE7}" type="datetime1">
              <a:rPr lang="en-US" smtClean="0"/>
              <a:t>10/12/25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F54740-6022-46B2-9C55-B60E96516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9497C9-6B5E-46D6-8FE9-0A5E0CF7F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52279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149F9F0F-FB8C-5565-247C-BDCC156B5C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740D3C-270A-401A-810C-2F86BBBB8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BE9870-3748-43AD-B547-02A075CB4A1D}" type="datetime1">
              <a:rPr lang="en-US" smtClean="0"/>
              <a:t>10/12/25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CBE9F8-1765-4F36-A4DE-1DB136025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90CF9E-A6C6-4873-ADBE-7A2939319E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9770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8CDF8-00AD-4441-A6D5-9D7A659E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330AF-CB7E-420A-AE8A-E02E903258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36519" y="1031001"/>
            <a:ext cx="6594490" cy="51663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3257AD-2422-4CDA-9C55-700F4B5BF2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8"/>
            <a:ext cx="3859397" cy="3226826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1B7454-C1CC-46F2-A6FB-1FE786C48F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E7897-33C5-4F1A-9307-D068E37F3DC7}" type="datetime1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077DBE-6CC7-421B-AB5E-341E20BD92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EAB8F-7526-4CDB-B782-FAD8B3E70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9001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31647F-5A61-44C9-81DC-331C9AE5D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71600"/>
            <a:ext cx="3859397" cy="1451723"/>
          </a:xfrm>
        </p:spPr>
        <p:txBody>
          <a:bodyPr anchor="t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1627A0F-F1B8-49BE-A0FF-7FE16E3BDC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937760" y="1033271"/>
            <a:ext cx="6592824" cy="516636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6D1BD6-1519-4431-9FAF-7D4F412997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0080" y="2972167"/>
            <a:ext cx="3859397" cy="32268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A587A0-353B-42C2-BA96-B1ADEDF642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171BA-CC09-47C8-A6DF-F5C5CB59CEEC}" type="datetime1">
              <a:rPr lang="en-US" smtClean="0"/>
              <a:t>10/12/25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D5A88E-3957-4B76-B1BE-416402921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F7C5FD-E56A-4C66-8F23-087F95A2FD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9367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B4E786-7636-4278-8595-D365D28A7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1371601"/>
            <a:ext cx="10890929" cy="10972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740849-7059-4C70-992B-5304D2EE9B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40080" y="2633472"/>
            <a:ext cx="10890928" cy="35661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9FEBF6-CEA6-4332-87B3-697807571C8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4008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DA38F49-B3E2-4BF0-BEC7-C30D34ABBB8D}" type="datetime1">
              <a:rPr lang="en-US" smtClean="0"/>
              <a:t>10/12/25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6BAF94-621C-43E1-BA0C-410A689903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767622" y="6356350"/>
            <a:ext cx="4040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7D19E5-9E16-48C9-AAE2-0C70679A8D7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807995" y="6356350"/>
            <a:ext cx="7230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cap="all" spc="300" baseline="0">
                <a:solidFill>
                  <a:schemeClr val="tx1"/>
                </a:solidFill>
              </a:defRPr>
            </a:lvl1pPr>
          </a:lstStyle>
          <a:p>
            <a:fld id="{70C12960-6E85-460F-B6E3-5B82CB31AF3D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137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0" r:id="rId2"/>
    <p:sldLayoutId id="2147483669" r:id="rId3"/>
    <p:sldLayoutId id="2147483668" r:id="rId4"/>
    <p:sldLayoutId id="2147483667" r:id="rId5"/>
    <p:sldLayoutId id="2147483661" r:id="rId6"/>
    <p:sldLayoutId id="2147483662" r:id="rId7"/>
    <p:sldLayoutId id="2147483663" r:id="rId8"/>
    <p:sldLayoutId id="2147483664" r:id="rId9"/>
    <p:sldLayoutId id="2147483665" r:id="rId10"/>
    <p:sldLayoutId id="214748366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87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93776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51560" indent="-28575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228600" algn="l" defTabSz="914400" rtl="0" eaLnBrk="1" latinLnBrk="0" hangingPunct="1">
        <a:lnSpc>
          <a:spcPct val="120000"/>
        </a:lnSpc>
        <a:spcBef>
          <a:spcPts val="500"/>
        </a:spcBef>
        <a:buSzPct val="87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18E06E4-607B-144B-382B-AD3D06B1EE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1031001"/>
            <a:ext cx="978862" cy="0"/>
          </a:xfrm>
          <a:prstGeom prst="line">
            <a:avLst/>
          </a:prstGeom>
          <a:ln w="762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9F9BF86-FE94-4517-B97D-026C7515E5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255E517-704F-0276-10B9-B4303D3F0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302091"/>
            <a:ext cx="3291840" cy="2770216"/>
          </a:xfrm>
        </p:spPr>
        <p:txBody>
          <a:bodyPr vert="horz" lIns="91440" tIns="45720" rIns="91440" bIns="45720" rtlCol="0" anchor="t">
            <a:normAutofit fontScale="90000"/>
          </a:bodyPr>
          <a:lstStyle/>
          <a:p>
            <a:pPr>
              <a:lnSpc>
                <a:spcPct val="90000"/>
              </a:lnSpc>
            </a:pPr>
            <a:r>
              <a:rPr lang="en-US" sz="4400" dirty="0"/>
              <a:t>ML Canvas 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South German Credit</a:t>
            </a:r>
          </a:p>
          <a:p>
            <a:pPr>
              <a:lnSpc>
                <a:spcPct val="90000"/>
              </a:lnSpc>
            </a:pPr>
            <a:endParaRPr lang="en-US" sz="4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9D7B6BE-A4E0-4483-BEC5-493AC3E5D2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13232" y="4459606"/>
            <a:ext cx="978862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A white grid with black text&#10;&#10;AI-generated content may be incorrect.">
            <a:extLst>
              <a:ext uri="{FF2B5EF4-FFF2-40B4-BE49-F238E27FC236}">
                <a16:creationId xmlns:a16="http://schemas.microsoft.com/office/drawing/2014/main" id="{0106819C-9DB8-64FC-EC63-AC006DD34F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43984" y="1020985"/>
            <a:ext cx="7086600" cy="4765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4485166"/>
      </p:ext>
    </p:extLst>
  </p:cSld>
  <p:clrMapOvr>
    <a:masterClrMapping/>
  </p:clrMapOvr>
</p:sld>
</file>

<file path=ppt/theme/theme1.xml><?xml version="1.0" encoding="utf-8"?>
<a:theme xmlns:a="http://schemas.openxmlformats.org/drawingml/2006/main" name="DashVTI">
  <a:themeElements>
    <a:clrScheme name="Custom 6">
      <a:dk1>
        <a:sysClr val="windowText" lastClr="000000"/>
      </a:dk1>
      <a:lt1>
        <a:sysClr val="window" lastClr="FFFFFF"/>
      </a:lt1>
      <a:dk2>
        <a:srgbClr val="0D1C3B"/>
      </a:dk2>
      <a:lt2>
        <a:srgbClr val="F5F2F9"/>
      </a:lt2>
      <a:accent1>
        <a:srgbClr val="1973EB"/>
      </a:accent1>
      <a:accent2>
        <a:srgbClr val="25C8A2"/>
      </a:accent2>
      <a:accent3>
        <a:srgbClr val="BF8ED1"/>
      </a:accent3>
      <a:accent4>
        <a:srgbClr val="FE733C"/>
      </a:accent4>
      <a:accent5>
        <a:srgbClr val="FE5A5A"/>
      </a:accent5>
      <a:accent6>
        <a:srgbClr val="1AC16E"/>
      </a:accent6>
      <a:hlink>
        <a:srgbClr val="1AC16E"/>
      </a:hlink>
      <a:folHlink>
        <a:srgbClr val="00B0F0"/>
      </a:folHlink>
    </a:clrScheme>
    <a:fontScheme name="grandview display">
      <a:majorFont>
        <a:latin typeface="Grandview Display"/>
        <a:ea typeface=""/>
        <a:cs typeface=""/>
      </a:majorFont>
      <a:minorFont>
        <a:latin typeface="Grandview Display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shVTI" id="{0A75137F-CDEB-4E94-A788-9D255EBE1B91}" vid="{DE9A6A09-5855-45A3-8E99-4290ED2405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</Words>
  <Application>Microsoft Macintosh PowerPoint</Application>
  <PresentationFormat>Widescreen</PresentationFormat>
  <Paragraphs>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Arial</vt:lpstr>
      <vt:lpstr>Grandview Display</vt:lpstr>
      <vt:lpstr>DashVTI</vt:lpstr>
      <vt:lpstr>ML Canvas   South German Credit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Daniel Iván Benítez Fernández de Jáuregui</dc:creator>
  <cp:lastModifiedBy>Daniel Iván Benítez Fernández de Jáuregui</cp:lastModifiedBy>
  <cp:revision>1</cp:revision>
  <dcterms:created xsi:type="dcterms:W3CDTF">2025-10-12T21:22:41Z</dcterms:created>
  <dcterms:modified xsi:type="dcterms:W3CDTF">2025-10-12T21:23:56Z</dcterms:modified>
</cp:coreProperties>
</file>