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9" r:id="rId4"/>
    <p:sldId id="258" r:id="rId5"/>
    <p:sldId id="260" r:id="rId6"/>
    <p:sldId id="265" r:id="rId7"/>
    <p:sldId id="267" r:id="rId8"/>
    <p:sldId id="268" r:id="rId9"/>
    <p:sldId id="282" r:id="rId10"/>
    <p:sldId id="269" r:id="rId11"/>
    <p:sldId id="281" r:id="rId12"/>
    <p:sldId id="283" r:id="rId13"/>
    <p:sldId id="27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A7AD71-004F-4FD1-848A-08DC3F3EB33F}" v="233" dt="2023-05-15T07:14:36.894"/>
    <p1510:client id="{C0F2A303-D47D-46FF-AE40-216905CBC9E1}" v="1" dt="2023-05-15T07:32:49.7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3969" autoAdjust="0"/>
  </p:normalViewPr>
  <p:slideViewPr>
    <p:cSldViewPr snapToGrid="0">
      <p:cViewPr varScale="1">
        <p:scale>
          <a:sx n="64" d="100"/>
          <a:sy n="64" d="100"/>
        </p:scale>
        <p:origin x="9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lvie Carolin Dyra" userId="38c6fe99c3eadbdb" providerId="LiveId" clId="{D81A4471-6B90-4F37-B227-C236B298D925}"/>
    <pc:docChg chg="custSel addSld delSld modSld">
      <pc:chgData name="Selvie Carolin Dyra" userId="38c6fe99c3eadbdb" providerId="LiveId" clId="{D81A4471-6B90-4F37-B227-C236B298D925}" dt="2023-05-15T12:22:29.920" v="387" actId="20577"/>
      <pc:docMkLst>
        <pc:docMk/>
      </pc:docMkLst>
      <pc:sldChg chg="modSp mod">
        <pc:chgData name="Selvie Carolin Dyra" userId="38c6fe99c3eadbdb" providerId="LiveId" clId="{D81A4471-6B90-4F37-B227-C236B298D925}" dt="2023-05-15T12:05:01.863" v="69" actId="20577"/>
        <pc:sldMkLst>
          <pc:docMk/>
          <pc:sldMk cId="2422131130" sldId="257"/>
        </pc:sldMkLst>
        <pc:spChg chg="mod">
          <ac:chgData name="Selvie Carolin Dyra" userId="38c6fe99c3eadbdb" providerId="LiveId" clId="{D81A4471-6B90-4F37-B227-C236B298D925}" dt="2023-05-15T12:05:01.863" v="69" actId="20577"/>
          <ac:spMkLst>
            <pc:docMk/>
            <pc:sldMk cId="2422131130" sldId="257"/>
            <ac:spMk id="3" creationId="{68FC6E3A-640F-CE83-DEF2-23DBF5CFE4AA}"/>
          </ac:spMkLst>
        </pc:spChg>
      </pc:sldChg>
      <pc:sldChg chg="del">
        <pc:chgData name="Selvie Carolin Dyra" userId="38c6fe99c3eadbdb" providerId="LiveId" clId="{D81A4471-6B90-4F37-B227-C236B298D925}" dt="2023-05-15T11:47:07.433" v="0" actId="47"/>
        <pc:sldMkLst>
          <pc:docMk/>
          <pc:sldMk cId="3373934198" sldId="263"/>
        </pc:sldMkLst>
      </pc:sldChg>
      <pc:sldChg chg="modSp mod">
        <pc:chgData name="Selvie Carolin Dyra" userId="38c6fe99c3eadbdb" providerId="LiveId" clId="{D81A4471-6B90-4F37-B227-C236B298D925}" dt="2023-05-15T11:47:41.681" v="62" actId="20577"/>
        <pc:sldMkLst>
          <pc:docMk/>
          <pc:sldMk cId="853728562" sldId="265"/>
        </pc:sldMkLst>
        <pc:spChg chg="mod">
          <ac:chgData name="Selvie Carolin Dyra" userId="38c6fe99c3eadbdb" providerId="LiveId" clId="{D81A4471-6B90-4F37-B227-C236B298D925}" dt="2023-05-15T11:47:41.681" v="62" actId="20577"/>
          <ac:spMkLst>
            <pc:docMk/>
            <pc:sldMk cId="853728562" sldId="265"/>
            <ac:spMk id="2" creationId="{EDB84346-D6A1-93A6-45C0-3FEF4FD9022D}"/>
          </ac:spMkLst>
        </pc:spChg>
      </pc:sldChg>
      <pc:sldChg chg="del">
        <pc:chgData name="Selvie Carolin Dyra" userId="38c6fe99c3eadbdb" providerId="LiveId" clId="{D81A4471-6B90-4F37-B227-C236B298D925}" dt="2023-05-15T12:19:25.254" v="244" actId="47"/>
        <pc:sldMkLst>
          <pc:docMk/>
          <pc:sldMk cId="1980680817" sldId="270"/>
        </pc:sldMkLst>
      </pc:sldChg>
      <pc:sldChg chg="del">
        <pc:chgData name="Selvie Carolin Dyra" userId="38c6fe99c3eadbdb" providerId="LiveId" clId="{D81A4471-6B90-4F37-B227-C236B298D925}" dt="2023-05-15T11:47:09.534" v="1" actId="47"/>
        <pc:sldMkLst>
          <pc:docMk/>
          <pc:sldMk cId="1869899097" sldId="280"/>
        </pc:sldMkLst>
      </pc:sldChg>
      <pc:sldChg chg="modSp new mod">
        <pc:chgData name="Selvie Carolin Dyra" userId="38c6fe99c3eadbdb" providerId="LiveId" clId="{D81A4471-6B90-4F37-B227-C236B298D925}" dt="2023-05-15T12:22:29.920" v="387" actId="20577"/>
        <pc:sldMkLst>
          <pc:docMk/>
          <pc:sldMk cId="1127140661" sldId="283"/>
        </pc:sldMkLst>
        <pc:spChg chg="mod">
          <ac:chgData name="Selvie Carolin Dyra" userId="38c6fe99c3eadbdb" providerId="LiveId" clId="{D81A4471-6B90-4F37-B227-C236B298D925}" dt="2023-05-15T12:14:49.751" v="81" actId="113"/>
          <ac:spMkLst>
            <pc:docMk/>
            <pc:sldMk cId="1127140661" sldId="283"/>
            <ac:spMk id="2" creationId="{6D76B328-FD54-B5E6-55C0-566EC5E519CE}"/>
          </ac:spMkLst>
        </pc:spChg>
        <pc:spChg chg="mod">
          <ac:chgData name="Selvie Carolin Dyra" userId="38c6fe99c3eadbdb" providerId="LiveId" clId="{D81A4471-6B90-4F37-B227-C236B298D925}" dt="2023-05-15T12:22:29.920" v="387" actId="20577"/>
          <ac:spMkLst>
            <pc:docMk/>
            <pc:sldMk cId="1127140661" sldId="283"/>
            <ac:spMk id="3" creationId="{54B26B64-3847-FB52-EEFD-9FAE5B381C21}"/>
          </ac:spMkLst>
        </pc:spChg>
      </pc:sldChg>
    </pc:docChg>
  </pc:docChgLst>
  <pc:docChgLst>
    <pc:chgData name="Selvie Carolin Dyra" userId="38c6fe99c3eadbdb" providerId="LiveId" clId="{C0F2A303-D47D-46FF-AE40-216905CBC9E1}"/>
    <pc:docChg chg="undo custSel delSld modSld sldOrd">
      <pc:chgData name="Selvie Carolin Dyra" userId="38c6fe99c3eadbdb" providerId="LiveId" clId="{C0F2A303-D47D-46FF-AE40-216905CBC9E1}" dt="2023-05-15T11:22:02.537" v="60" actId="20577"/>
      <pc:docMkLst>
        <pc:docMk/>
      </pc:docMkLst>
      <pc:sldChg chg="modSp">
        <pc:chgData name="Selvie Carolin Dyra" userId="38c6fe99c3eadbdb" providerId="LiveId" clId="{C0F2A303-D47D-46FF-AE40-216905CBC9E1}" dt="2023-05-15T07:32:49.736" v="19" actId="20577"/>
        <pc:sldMkLst>
          <pc:docMk/>
          <pc:sldMk cId="3594550854" sldId="259"/>
        </pc:sldMkLst>
        <pc:graphicFrameChg chg="mod">
          <ac:chgData name="Selvie Carolin Dyra" userId="38c6fe99c3eadbdb" providerId="LiveId" clId="{C0F2A303-D47D-46FF-AE40-216905CBC9E1}" dt="2023-05-15T07:32:49.736" v="19" actId="20577"/>
          <ac:graphicFrameMkLst>
            <pc:docMk/>
            <pc:sldMk cId="3594550854" sldId="259"/>
            <ac:graphicFrameMk id="24" creationId="{2FF7C77E-2CB9-844F-A1FB-E17D61D13411}"/>
          </ac:graphicFrameMkLst>
        </pc:graphicFrameChg>
      </pc:sldChg>
      <pc:sldChg chg="modSp mod ord">
        <pc:chgData name="Selvie Carolin Dyra" userId="38c6fe99c3eadbdb" providerId="LiveId" clId="{C0F2A303-D47D-46FF-AE40-216905CBC9E1}" dt="2023-05-15T11:22:02.537" v="60" actId="20577"/>
        <pc:sldMkLst>
          <pc:docMk/>
          <pc:sldMk cId="1980680817" sldId="270"/>
        </pc:sldMkLst>
        <pc:spChg chg="mod">
          <ac:chgData name="Selvie Carolin Dyra" userId="38c6fe99c3eadbdb" providerId="LiveId" clId="{C0F2A303-D47D-46FF-AE40-216905CBC9E1}" dt="2023-05-15T11:21:46.301" v="51" actId="20577"/>
          <ac:spMkLst>
            <pc:docMk/>
            <pc:sldMk cId="1980680817" sldId="270"/>
            <ac:spMk id="2" creationId="{E34606B0-6FC8-E249-842E-7F1629EC6487}"/>
          </ac:spMkLst>
        </pc:spChg>
        <pc:spChg chg="mod">
          <ac:chgData name="Selvie Carolin Dyra" userId="38c6fe99c3eadbdb" providerId="LiveId" clId="{C0F2A303-D47D-46FF-AE40-216905CBC9E1}" dt="2023-05-15T11:22:02.537" v="60" actId="20577"/>
          <ac:spMkLst>
            <pc:docMk/>
            <pc:sldMk cId="1980680817" sldId="270"/>
            <ac:spMk id="3" creationId="{4F48E367-AB1D-A513-ABB5-9B222934E146}"/>
          </ac:spMkLst>
        </pc:spChg>
      </pc:sldChg>
      <pc:sldChg chg="del">
        <pc:chgData name="Selvie Carolin Dyra" userId="38c6fe99c3eadbdb" providerId="LiveId" clId="{C0F2A303-D47D-46FF-AE40-216905CBC9E1}" dt="2023-05-15T07:25:32.903" v="18" actId="47"/>
        <pc:sldMkLst>
          <pc:docMk/>
          <pc:sldMk cId="367208377" sldId="283"/>
        </pc:sldMkLst>
      </pc:sldChg>
    </pc:docChg>
  </pc:docChgLst>
  <pc:docChgLst>
    <pc:chgData name="Selvie Carolin Dyra" userId="38c6fe99c3eadbdb" providerId="LiveId" clId="{0DA7AD71-004F-4FD1-848A-08DC3F3EB33F}"/>
    <pc:docChg chg="undo custSel addSld delSld modSld sldOrd modMainMaster">
      <pc:chgData name="Selvie Carolin Dyra" userId="38c6fe99c3eadbdb" providerId="LiveId" clId="{0DA7AD71-004F-4FD1-848A-08DC3F3EB33F}" dt="2023-05-15T07:14:36.894" v="7891" actId="20577"/>
      <pc:docMkLst>
        <pc:docMk/>
      </pc:docMkLst>
      <pc:sldChg chg="addSp modSp mod setBg modNotesTx">
        <pc:chgData name="Selvie Carolin Dyra" userId="38c6fe99c3eadbdb" providerId="LiveId" clId="{0DA7AD71-004F-4FD1-848A-08DC3F3EB33F}" dt="2023-05-14T19:37:35.300" v="7260"/>
        <pc:sldMkLst>
          <pc:docMk/>
          <pc:sldMk cId="2422131130" sldId="257"/>
        </pc:sldMkLst>
        <pc:spChg chg="mod">
          <ac:chgData name="Selvie Carolin Dyra" userId="38c6fe99c3eadbdb" providerId="LiveId" clId="{0DA7AD71-004F-4FD1-848A-08DC3F3EB33F}" dt="2023-05-14T18:25:10.862" v="6889" actId="26606"/>
          <ac:spMkLst>
            <pc:docMk/>
            <pc:sldMk cId="2422131130" sldId="257"/>
            <ac:spMk id="2" creationId="{64ECDBEE-D944-F529-3B8F-F5B0C3B630E4}"/>
          </ac:spMkLst>
        </pc:spChg>
        <pc:spChg chg="mod">
          <ac:chgData name="Selvie Carolin Dyra" userId="38c6fe99c3eadbdb" providerId="LiveId" clId="{0DA7AD71-004F-4FD1-848A-08DC3F3EB33F}" dt="2023-05-14T18:25:10.862" v="6889" actId="26606"/>
          <ac:spMkLst>
            <pc:docMk/>
            <pc:sldMk cId="2422131130" sldId="257"/>
            <ac:spMk id="3" creationId="{68FC6E3A-640F-CE83-DEF2-23DBF5CFE4AA}"/>
          </ac:spMkLst>
        </pc:spChg>
        <pc:spChg chg="add">
          <ac:chgData name="Selvie Carolin Dyra" userId="38c6fe99c3eadbdb" providerId="LiveId" clId="{0DA7AD71-004F-4FD1-848A-08DC3F3EB33F}" dt="2023-05-14T18:25:10.862" v="6889" actId="26606"/>
          <ac:spMkLst>
            <pc:docMk/>
            <pc:sldMk cId="2422131130" sldId="257"/>
            <ac:spMk id="9" creationId="{04812C46-200A-4DEB-A05E-3ED6C68C2387}"/>
          </ac:spMkLst>
        </pc:spChg>
        <pc:spChg chg="add">
          <ac:chgData name="Selvie Carolin Dyra" userId="38c6fe99c3eadbdb" providerId="LiveId" clId="{0DA7AD71-004F-4FD1-848A-08DC3F3EB33F}" dt="2023-05-14T18:25:10.862" v="6889" actId="26606"/>
          <ac:spMkLst>
            <pc:docMk/>
            <pc:sldMk cId="2422131130" sldId="257"/>
            <ac:spMk id="11" creationId="{D1EA859B-E555-4109-94F3-6700E046E008}"/>
          </ac:spMkLst>
        </pc:spChg>
        <pc:picChg chg="add">
          <ac:chgData name="Selvie Carolin Dyra" userId="38c6fe99c3eadbdb" providerId="LiveId" clId="{0DA7AD71-004F-4FD1-848A-08DC3F3EB33F}" dt="2023-05-14T18:25:10.862" v="6889" actId="26606"/>
          <ac:picMkLst>
            <pc:docMk/>
            <pc:sldMk cId="2422131130" sldId="257"/>
            <ac:picMk id="5" creationId="{C5D8BCDF-5CBE-808F-3A09-F64310214045}"/>
          </ac:picMkLst>
        </pc:picChg>
      </pc:sldChg>
      <pc:sldChg chg="addSp modSp new mod ord setBg">
        <pc:chgData name="Selvie Carolin Dyra" userId="38c6fe99c3eadbdb" providerId="LiveId" clId="{0DA7AD71-004F-4FD1-848A-08DC3F3EB33F}" dt="2023-05-14T19:37:35.300" v="7260"/>
        <pc:sldMkLst>
          <pc:docMk/>
          <pc:sldMk cId="2839422203" sldId="258"/>
        </pc:sldMkLst>
        <pc:spChg chg="mod">
          <ac:chgData name="Selvie Carolin Dyra" userId="38c6fe99c3eadbdb" providerId="LiveId" clId="{0DA7AD71-004F-4FD1-848A-08DC3F3EB33F}" dt="2023-05-14T18:25:28.483" v="6890" actId="26606"/>
          <ac:spMkLst>
            <pc:docMk/>
            <pc:sldMk cId="2839422203" sldId="258"/>
            <ac:spMk id="2" creationId="{06F8B77F-99F1-BE9F-FBB2-5897D7C21DC9}"/>
          </ac:spMkLst>
        </pc:spChg>
        <pc:spChg chg="mod">
          <ac:chgData name="Selvie Carolin Dyra" userId="38c6fe99c3eadbdb" providerId="LiveId" clId="{0DA7AD71-004F-4FD1-848A-08DC3F3EB33F}" dt="2023-05-14T18:42:47.527" v="7212" actId="20577"/>
          <ac:spMkLst>
            <pc:docMk/>
            <pc:sldMk cId="2839422203" sldId="258"/>
            <ac:spMk id="3" creationId="{DE93BA0A-7E5F-4E8E-913E-C4C44312558A}"/>
          </ac:spMkLst>
        </pc:spChg>
        <pc:spChg chg="add">
          <ac:chgData name="Selvie Carolin Dyra" userId="38c6fe99c3eadbdb" providerId="LiveId" clId="{0DA7AD71-004F-4FD1-848A-08DC3F3EB33F}" dt="2023-05-14T18:25:28.483" v="6890" actId="26606"/>
          <ac:spMkLst>
            <pc:docMk/>
            <pc:sldMk cId="2839422203" sldId="258"/>
            <ac:spMk id="9" creationId="{257363FD-7E77-4145-9483-331A807ADF0E}"/>
          </ac:spMkLst>
        </pc:spChg>
        <pc:picChg chg="add">
          <ac:chgData name="Selvie Carolin Dyra" userId="38c6fe99c3eadbdb" providerId="LiveId" clId="{0DA7AD71-004F-4FD1-848A-08DC3F3EB33F}" dt="2023-05-14T18:25:28.483" v="6890" actId="26606"/>
          <ac:picMkLst>
            <pc:docMk/>
            <pc:sldMk cId="2839422203" sldId="258"/>
            <ac:picMk id="5" creationId="{92298E8A-1387-751C-4A4E-CA30CD3E0760}"/>
          </ac:picMkLst>
        </pc:picChg>
      </pc:sldChg>
      <pc:sldChg chg="addSp delSp modSp new mod ord setBg">
        <pc:chgData name="Selvie Carolin Dyra" userId="38c6fe99c3eadbdb" providerId="LiveId" clId="{0DA7AD71-004F-4FD1-848A-08DC3F3EB33F}" dt="2023-05-14T19:37:35.300" v="7260"/>
        <pc:sldMkLst>
          <pc:docMk/>
          <pc:sldMk cId="3594550854" sldId="259"/>
        </pc:sldMkLst>
        <pc:spChg chg="mod">
          <ac:chgData name="Selvie Carolin Dyra" userId="38c6fe99c3eadbdb" providerId="LiveId" clId="{0DA7AD71-004F-4FD1-848A-08DC3F3EB33F}" dt="2023-05-14T18:36:23.792" v="6970" actId="20577"/>
          <ac:spMkLst>
            <pc:docMk/>
            <pc:sldMk cId="3594550854" sldId="259"/>
            <ac:spMk id="2" creationId="{00E82438-8104-0BAC-7124-D7473262ADE2}"/>
          </ac:spMkLst>
        </pc:spChg>
        <pc:spChg chg="add del mod">
          <ac:chgData name="Selvie Carolin Dyra" userId="38c6fe99c3eadbdb" providerId="LiveId" clId="{0DA7AD71-004F-4FD1-848A-08DC3F3EB33F}" dt="2023-05-13T18:57:25.261" v="1278" actId="26606"/>
          <ac:spMkLst>
            <pc:docMk/>
            <pc:sldMk cId="3594550854" sldId="259"/>
            <ac:spMk id="3" creationId="{9BEEA3A3-5CC6-B854-6D62-19A2882CA283}"/>
          </ac:spMkLst>
        </pc:spChg>
        <pc:spChg chg="add del mod">
          <ac:chgData name="Selvie Carolin Dyra" userId="38c6fe99c3eadbdb" providerId="LiveId" clId="{0DA7AD71-004F-4FD1-848A-08DC3F3EB33F}" dt="2023-05-13T18:51:32.343" v="1120" actId="21"/>
          <ac:spMkLst>
            <pc:docMk/>
            <pc:sldMk cId="3594550854" sldId="259"/>
            <ac:spMk id="4" creationId="{197816C2-67CC-02A3-CB61-CF5A998DD769}"/>
          </ac:spMkLst>
        </pc:spChg>
        <pc:spChg chg="add del mod">
          <ac:chgData name="Selvie Carolin Dyra" userId="38c6fe99c3eadbdb" providerId="LiveId" clId="{0DA7AD71-004F-4FD1-848A-08DC3F3EB33F}" dt="2023-05-13T18:51:32.343" v="1120" actId="21"/>
          <ac:spMkLst>
            <pc:docMk/>
            <pc:sldMk cId="3594550854" sldId="259"/>
            <ac:spMk id="5" creationId="{2DEDE736-B8F6-093E-FE93-B905F1C93DFC}"/>
          </ac:spMkLst>
        </pc:spChg>
        <pc:spChg chg="add del mod">
          <ac:chgData name="Selvie Carolin Dyra" userId="38c6fe99c3eadbdb" providerId="LiveId" clId="{0DA7AD71-004F-4FD1-848A-08DC3F3EB33F}" dt="2023-05-13T18:51:32.343" v="1120" actId="21"/>
          <ac:spMkLst>
            <pc:docMk/>
            <pc:sldMk cId="3594550854" sldId="259"/>
            <ac:spMk id="6" creationId="{C1B041A5-BAAF-356B-1DF4-4E73F17B52E3}"/>
          </ac:spMkLst>
        </pc:spChg>
        <pc:spChg chg="add del mod">
          <ac:chgData name="Selvie Carolin Dyra" userId="38c6fe99c3eadbdb" providerId="LiveId" clId="{0DA7AD71-004F-4FD1-848A-08DC3F3EB33F}" dt="2023-05-13T18:59:02.924" v="1285" actId="21"/>
          <ac:spMkLst>
            <pc:docMk/>
            <pc:sldMk cId="3594550854" sldId="259"/>
            <ac:spMk id="7" creationId="{C4AE0186-8217-79DF-F2E8-6B27433DC1AC}"/>
          </ac:spMkLst>
        </pc:spChg>
        <pc:spChg chg="add del mod">
          <ac:chgData name="Selvie Carolin Dyra" userId="38c6fe99c3eadbdb" providerId="LiveId" clId="{0DA7AD71-004F-4FD1-848A-08DC3F3EB33F}" dt="2023-05-13T18:59:02.924" v="1285" actId="21"/>
          <ac:spMkLst>
            <pc:docMk/>
            <pc:sldMk cId="3594550854" sldId="259"/>
            <ac:spMk id="8" creationId="{92C8E4EB-33A4-4191-F3BE-6C509D2DFC93}"/>
          </ac:spMkLst>
        </pc:spChg>
        <pc:spChg chg="add del mod">
          <ac:chgData name="Selvie Carolin Dyra" userId="38c6fe99c3eadbdb" providerId="LiveId" clId="{0DA7AD71-004F-4FD1-848A-08DC3F3EB33F}" dt="2023-05-13T18:59:02.924" v="1285" actId="21"/>
          <ac:spMkLst>
            <pc:docMk/>
            <pc:sldMk cId="3594550854" sldId="259"/>
            <ac:spMk id="9" creationId="{761864E3-653B-6D0C-AD1D-40FE59725909}"/>
          </ac:spMkLst>
        </pc:spChg>
        <pc:spChg chg="add del mod">
          <ac:chgData name="Selvie Carolin Dyra" userId="38c6fe99c3eadbdb" providerId="LiveId" clId="{0DA7AD71-004F-4FD1-848A-08DC3F3EB33F}" dt="2023-05-13T18:59:02.924" v="1285" actId="21"/>
          <ac:spMkLst>
            <pc:docMk/>
            <pc:sldMk cId="3594550854" sldId="259"/>
            <ac:spMk id="10" creationId="{0BA2F4FF-A5C3-3811-5803-EE345D85BF6D}"/>
          </ac:spMkLst>
        </pc:spChg>
        <pc:spChg chg="add del mod">
          <ac:chgData name="Selvie Carolin Dyra" userId="38c6fe99c3eadbdb" providerId="LiveId" clId="{0DA7AD71-004F-4FD1-848A-08DC3F3EB33F}" dt="2023-05-13T18:58:43.009" v="1282" actId="21"/>
          <ac:spMkLst>
            <pc:docMk/>
            <pc:sldMk cId="3594550854" sldId="259"/>
            <ac:spMk id="19" creationId="{F71A1EFE-27C5-E9DB-6775-E90B8E811601}"/>
          </ac:spMkLst>
        </pc:spChg>
        <pc:spChg chg="add del mod">
          <ac:chgData name="Selvie Carolin Dyra" userId="38c6fe99c3eadbdb" providerId="LiveId" clId="{0DA7AD71-004F-4FD1-848A-08DC3F3EB33F}" dt="2023-05-13T18:58:56.113" v="1284" actId="21"/>
          <ac:spMkLst>
            <pc:docMk/>
            <pc:sldMk cId="3594550854" sldId="259"/>
            <ac:spMk id="23" creationId="{F44DBFAA-76A0-B7E2-9F76-117D012974A0}"/>
          </ac:spMkLst>
        </pc:spChg>
        <pc:spChg chg="add del">
          <ac:chgData name="Selvie Carolin Dyra" userId="38c6fe99c3eadbdb" providerId="LiveId" clId="{0DA7AD71-004F-4FD1-848A-08DC3F3EB33F}" dt="2023-05-13T18:59:48.059" v="1298" actId="26606"/>
          <ac:spMkLst>
            <pc:docMk/>
            <pc:sldMk cId="3594550854" sldId="259"/>
            <ac:spMk id="29" creationId="{955A2079-FA98-4876-80F0-72364A7D2EA4}"/>
          </ac:spMkLst>
        </pc:spChg>
        <pc:spChg chg="add del">
          <ac:chgData name="Selvie Carolin Dyra" userId="38c6fe99c3eadbdb" providerId="LiveId" clId="{0DA7AD71-004F-4FD1-848A-08DC3F3EB33F}" dt="2023-05-13T18:59:40.652" v="1296" actId="26606"/>
          <ac:spMkLst>
            <pc:docMk/>
            <pc:sldMk cId="3594550854" sldId="259"/>
            <ac:spMk id="30" creationId="{B50AB553-2A96-4A92-96F2-93548E096954}"/>
          </ac:spMkLst>
        </pc:spChg>
        <pc:spChg chg="add del">
          <ac:chgData name="Selvie Carolin Dyra" userId="38c6fe99c3eadbdb" providerId="LiveId" clId="{0DA7AD71-004F-4FD1-848A-08DC3F3EB33F}" dt="2023-05-13T18:59:53.060" v="1300" actId="26606"/>
          <ac:spMkLst>
            <pc:docMk/>
            <pc:sldMk cId="3594550854" sldId="259"/>
            <ac:spMk id="31" creationId="{E2A46BAB-8C31-42B2-90E8-B26DD3E81D37}"/>
          </ac:spMkLst>
        </pc:spChg>
        <pc:spChg chg="add del">
          <ac:chgData name="Selvie Carolin Dyra" userId="38c6fe99c3eadbdb" providerId="LiveId" clId="{0DA7AD71-004F-4FD1-848A-08DC3F3EB33F}" dt="2023-05-13T18:59:53.060" v="1300" actId="26606"/>
          <ac:spMkLst>
            <pc:docMk/>
            <pc:sldMk cId="3594550854" sldId="259"/>
            <ac:spMk id="32" creationId="{1D63C574-BFD2-41A1-A567-B0C3CC7FDD4F}"/>
          </ac:spMkLst>
        </pc:spChg>
        <pc:spChg chg="add del">
          <ac:chgData name="Selvie Carolin Dyra" userId="38c6fe99c3eadbdb" providerId="LiveId" clId="{0DA7AD71-004F-4FD1-848A-08DC3F3EB33F}" dt="2023-05-13T18:59:58.412" v="1302" actId="26606"/>
          <ac:spMkLst>
            <pc:docMk/>
            <pc:sldMk cId="3594550854" sldId="259"/>
            <ac:spMk id="46" creationId="{2E442304-DDBD-4F7B-8017-36BCC863FB40}"/>
          </ac:spMkLst>
        </pc:spChg>
        <pc:spChg chg="add del">
          <ac:chgData name="Selvie Carolin Dyra" userId="38c6fe99c3eadbdb" providerId="LiveId" clId="{0DA7AD71-004F-4FD1-848A-08DC3F3EB33F}" dt="2023-05-13T18:59:58.412" v="1302" actId="26606"/>
          <ac:spMkLst>
            <pc:docMk/>
            <pc:sldMk cId="3594550854" sldId="259"/>
            <ac:spMk id="47" creationId="{5E107275-3853-46FD-A241-DE4355A42675}"/>
          </ac:spMkLst>
        </pc:spChg>
        <pc:spChg chg="add del">
          <ac:chgData name="Selvie Carolin Dyra" userId="38c6fe99c3eadbdb" providerId="LiveId" clId="{0DA7AD71-004F-4FD1-848A-08DC3F3EB33F}" dt="2023-05-14T18:25:51.637" v="6893" actId="26606"/>
          <ac:spMkLst>
            <pc:docMk/>
            <pc:sldMk cId="3594550854" sldId="259"/>
            <ac:spMk id="49" creationId="{955A2079-FA98-4876-80F0-72364A7D2EA4}"/>
          </ac:spMkLst>
        </pc:spChg>
        <pc:spChg chg="add">
          <ac:chgData name="Selvie Carolin Dyra" userId="38c6fe99c3eadbdb" providerId="LiveId" clId="{0DA7AD71-004F-4FD1-848A-08DC3F3EB33F}" dt="2023-05-14T18:25:51.637" v="6893" actId="26606"/>
          <ac:spMkLst>
            <pc:docMk/>
            <pc:sldMk cId="3594550854" sldId="259"/>
            <ac:spMk id="54" creationId="{6C4028FD-8BAA-4A19-BFDE-594D991B7552}"/>
          </ac:spMkLst>
        </pc:spChg>
        <pc:spChg chg="add del">
          <ac:chgData name="Selvie Carolin Dyra" userId="38c6fe99c3eadbdb" providerId="LiveId" clId="{0DA7AD71-004F-4FD1-848A-08DC3F3EB33F}" dt="2023-05-14T18:25:51.562" v="6892" actId="26606"/>
          <ac:spMkLst>
            <pc:docMk/>
            <pc:sldMk cId="3594550854" sldId="259"/>
            <ac:spMk id="55" creationId="{7AADB56C-BA56-4D1E-A42A-A07A474446EC}"/>
          </ac:spMkLst>
        </pc:spChg>
        <pc:grpChg chg="add del">
          <ac:chgData name="Selvie Carolin Dyra" userId="38c6fe99c3eadbdb" providerId="LiveId" clId="{0DA7AD71-004F-4FD1-848A-08DC3F3EB33F}" dt="2023-05-13T18:59:53.060" v="1300" actId="26606"/>
          <ac:grpSpMkLst>
            <pc:docMk/>
            <pc:sldMk cId="3594550854" sldId="259"/>
            <ac:grpSpMk id="33" creationId="{B3F7A3C7-0737-4E57-B30E-8EEFE638B401}"/>
          </ac:grpSpMkLst>
        </pc:grpChg>
        <pc:grpChg chg="add del">
          <ac:chgData name="Selvie Carolin Dyra" userId="38c6fe99c3eadbdb" providerId="LiveId" clId="{0DA7AD71-004F-4FD1-848A-08DC3F3EB33F}" dt="2023-05-13T18:59:53.060" v="1300" actId="26606"/>
          <ac:grpSpMkLst>
            <pc:docMk/>
            <pc:sldMk cId="3594550854" sldId="259"/>
            <ac:grpSpMk id="37" creationId="{43F5E015-E085-4624-B431-B42414448684}"/>
          </ac:grpSpMkLst>
        </pc:grpChg>
        <pc:graphicFrameChg chg="add del">
          <ac:chgData name="Selvie Carolin Dyra" userId="38c6fe99c3eadbdb" providerId="LiveId" clId="{0DA7AD71-004F-4FD1-848A-08DC3F3EB33F}" dt="2023-05-13T18:57:20.364" v="1273" actId="26606"/>
          <ac:graphicFrameMkLst>
            <pc:docMk/>
            <pc:sldMk cId="3594550854" sldId="259"/>
            <ac:graphicFrameMk id="18" creationId="{92B31098-875F-BE31-3456-021F41478E73}"/>
          </ac:graphicFrameMkLst>
        </pc:graphicFrameChg>
        <pc:graphicFrameChg chg="add del">
          <ac:chgData name="Selvie Carolin Dyra" userId="38c6fe99c3eadbdb" providerId="LiveId" clId="{0DA7AD71-004F-4FD1-848A-08DC3F3EB33F}" dt="2023-05-13T18:57:24.098" v="1275" actId="26606"/>
          <ac:graphicFrameMkLst>
            <pc:docMk/>
            <pc:sldMk cId="3594550854" sldId="259"/>
            <ac:graphicFrameMk id="20" creationId="{0D74E05C-B953-3B62-D1B1-C4533D50B4AC}"/>
          </ac:graphicFrameMkLst>
        </pc:graphicFrameChg>
        <pc:graphicFrameChg chg="add del">
          <ac:chgData name="Selvie Carolin Dyra" userId="38c6fe99c3eadbdb" providerId="LiveId" clId="{0DA7AD71-004F-4FD1-848A-08DC3F3EB33F}" dt="2023-05-13T18:57:25.211" v="1277" actId="26606"/>
          <ac:graphicFrameMkLst>
            <pc:docMk/>
            <pc:sldMk cId="3594550854" sldId="259"/>
            <ac:graphicFrameMk id="22" creationId="{92B31098-875F-BE31-3456-021F41478E73}"/>
          </ac:graphicFrameMkLst>
        </pc:graphicFrameChg>
        <pc:graphicFrameChg chg="add del mod modGraphic">
          <ac:chgData name="Selvie Carolin Dyra" userId="38c6fe99c3eadbdb" providerId="LiveId" clId="{0DA7AD71-004F-4FD1-848A-08DC3F3EB33F}" dt="2023-05-14T18:25:51.637" v="6893" actId="26606"/>
          <ac:graphicFrameMkLst>
            <pc:docMk/>
            <pc:sldMk cId="3594550854" sldId="259"/>
            <ac:graphicFrameMk id="24" creationId="{2FF7C77E-2CB9-844F-A1FB-E17D61D13411}"/>
          </ac:graphicFrameMkLst>
        </pc:graphicFrameChg>
        <pc:picChg chg="add del">
          <ac:chgData name="Selvie Carolin Dyra" userId="38c6fe99c3eadbdb" providerId="LiveId" clId="{0DA7AD71-004F-4FD1-848A-08DC3F3EB33F}" dt="2023-05-13T18:59:40.652" v="1296" actId="26606"/>
          <ac:picMkLst>
            <pc:docMk/>
            <pc:sldMk cId="3594550854" sldId="259"/>
            <ac:picMk id="26" creationId="{D44CFA48-1868-B650-45CB-30FD3625B2D0}"/>
          </ac:picMkLst>
        </pc:picChg>
        <pc:picChg chg="add del">
          <ac:chgData name="Selvie Carolin Dyra" userId="38c6fe99c3eadbdb" providerId="LiveId" clId="{0DA7AD71-004F-4FD1-848A-08DC3F3EB33F}" dt="2023-05-14T18:25:51.562" v="6892" actId="26606"/>
          <ac:picMkLst>
            <pc:docMk/>
            <pc:sldMk cId="3594550854" sldId="259"/>
            <ac:picMk id="51" creationId="{E4E5E17F-5C9B-ABDB-0893-6B6A5C12C1CC}"/>
          </ac:picMkLst>
        </pc:picChg>
        <pc:cxnChg chg="add del mod">
          <ac:chgData name="Selvie Carolin Dyra" userId="38c6fe99c3eadbdb" providerId="LiveId" clId="{0DA7AD71-004F-4FD1-848A-08DC3F3EB33F}" dt="2023-05-13T18:59:09.697" v="1287" actId="478"/>
          <ac:cxnSpMkLst>
            <pc:docMk/>
            <pc:sldMk cId="3594550854" sldId="259"/>
            <ac:cxnSpMk id="12" creationId="{539A7164-0CE8-13C1-510E-91947D239534}"/>
          </ac:cxnSpMkLst>
        </pc:cxnChg>
        <pc:cxnChg chg="add del mod">
          <ac:chgData name="Selvie Carolin Dyra" userId="38c6fe99c3eadbdb" providerId="LiveId" clId="{0DA7AD71-004F-4FD1-848A-08DC3F3EB33F}" dt="2023-05-13T18:59:10.839" v="1288" actId="478"/>
          <ac:cxnSpMkLst>
            <pc:docMk/>
            <pc:sldMk cId="3594550854" sldId="259"/>
            <ac:cxnSpMk id="14" creationId="{5E65DF07-90F7-E263-14D1-49110F161A3F}"/>
          </ac:cxnSpMkLst>
        </pc:cxnChg>
        <pc:cxnChg chg="add del mod">
          <ac:chgData name="Selvie Carolin Dyra" userId="38c6fe99c3eadbdb" providerId="LiveId" clId="{0DA7AD71-004F-4FD1-848A-08DC3F3EB33F}" dt="2023-05-13T18:59:11.681" v="1289" actId="478"/>
          <ac:cxnSpMkLst>
            <pc:docMk/>
            <pc:sldMk cId="3594550854" sldId="259"/>
            <ac:cxnSpMk id="16" creationId="{70AE4DA4-A5BF-1301-81C4-F562D52168CD}"/>
          </ac:cxnSpMkLst>
        </pc:cxnChg>
      </pc:sldChg>
      <pc:sldChg chg="addSp delSp modSp new mod">
        <pc:chgData name="Selvie Carolin Dyra" userId="38c6fe99c3eadbdb" providerId="LiveId" clId="{0DA7AD71-004F-4FD1-848A-08DC3F3EB33F}" dt="2023-05-14T19:11:47.109" v="7237" actId="1076"/>
        <pc:sldMkLst>
          <pc:docMk/>
          <pc:sldMk cId="4158167549" sldId="260"/>
        </pc:sldMkLst>
        <pc:spChg chg="mod">
          <ac:chgData name="Selvie Carolin Dyra" userId="38c6fe99c3eadbdb" providerId="LiveId" clId="{0DA7AD71-004F-4FD1-848A-08DC3F3EB33F}" dt="2023-05-14T18:37:05.301" v="7018" actId="20577"/>
          <ac:spMkLst>
            <pc:docMk/>
            <pc:sldMk cId="4158167549" sldId="260"/>
            <ac:spMk id="2" creationId="{CDE72416-6E8E-3C74-B0AC-DAE83762F546}"/>
          </ac:spMkLst>
        </pc:spChg>
        <pc:spChg chg="add del">
          <ac:chgData name="Selvie Carolin Dyra" userId="38c6fe99c3eadbdb" providerId="LiveId" clId="{0DA7AD71-004F-4FD1-848A-08DC3F3EB33F}" dt="2023-05-13T18:52:30.033" v="1135"/>
          <ac:spMkLst>
            <pc:docMk/>
            <pc:sldMk cId="4158167549" sldId="260"/>
            <ac:spMk id="3" creationId="{5DF6D401-71EE-3B4D-69D4-EA47E919AE85}"/>
          </ac:spMkLst>
        </pc:spChg>
        <pc:spChg chg="add del mod">
          <ac:chgData name="Selvie Carolin Dyra" userId="38c6fe99c3eadbdb" providerId="LiveId" clId="{0DA7AD71-004F-4FD1-848A-08DC3F3EB33F}" dt="2023-05-13T18:55:35.372" v="1242" actId="21"/>
          <ac:spMkLst>
            <pc:docMk/>
            <pc:sldMk cId="4158167549" sldId="260"/>
            <ac:spMk id="4" creationId="{B4909656-F997-6155-BDD4-05DACA9339E9}"/>
          </ac:spMkLst>
        </pc:spChg>
        <pc:spChg chg="add del mod">
          <ac:chgData name="Selvie Carolin Dyra" userId="38c6fe99c3eadbdb" providerId="LiveId" clId="{0DA7AD71-004F-4FD1-848A-08DC3F3EB33F}" dt="2023-05-13T18:55:35.372" v="1242" actId="21"/>
          <ac:spMkLst>
            <pc:docMk/>
            <pc:sldMk cId="4158167549" sldId="260"/>
            <ac:spMk id="5" creationId="{31E6E3BF-2990-6E35-FFD5-C7FC8621CD5C}"/>
          </ac:spMkLst>
        </pc:spChg>
        <pc:spChg chg="add del mod">
          <ac:chgData name="Selvie Carolin Dyra" userId="38c6fe99c3eadbdb" providerId="LiveId" clId="{0DA7AD71-004F-4FD1-848A-08DC3F3EB33F}" dt="2023-05-13T18:55:35.372" v="1242" actId="21"/>
          <ac:spMkLst>
            <pc:docMk/>
            <pc:sldMk cId="4158167549" sldId="260"/>
            <ac:spMk id="6" creationId="{FF3CBB2F-8430-E1AF-01E0-0AB604CB444F}"/>
          </ac:spMkLst>
        </pc:spChg>
        <pc:spChg chg="add del mod">
          <ac:chgData name="Selvie Carolin Dyra" userId="38c6fe99c3eadbdb" providerId="LiveId" clId="{0DA7AD71-004F-4FD1-848A-08DC3F3EB33F}" dt="2023-05-13T18:52:25.928" v="1134"/>
          <ac:spMkLst>
            <pc:docMk/>
            <pc:sldMk cId="4158167549" sldId="260"/>
            <ac:spMk id="9" creationId="{0B2704BE-D084-9C52-7A2B-8062D01FF0B6}"/>
          </ac:spMkLst>
        </pc:spChg>
        <pc:spChg chg="add del mod">
          <ac:chgData name="Selvie Carolin Dyra" userId="38c6fe99c3eadbdb" providerId="LiveId" clId="{0DA7AD71-004F-4FD1-848A-08DC3F3EB33F}" dt="2023-05-13T18:52:57.100" v="1150" actId="478"/>
          <ac:spMkLst>
            <pc:docMk/>
            <pc:sldMk cId="4158167549" sldId="260"/>
            <ac:spMk id="10" creationId="{91E8D05E-02F4-7DD7-128D-D01D2A4E8B30}"/>
          </ac:spMkLst>
        </pc:spChg>
        <pc:spChg chg="add del mod">
          <ac:chgData name="Selvie Carolin Dyra" userId="38c6fe99c3eadbdb" providerId="LiveId" clId="{0DA7AD71-004F-4FD1-848A-08DC3F3EB33F}" dt="2023-05-13T18:55:35.372" v="1242" actId="21"/>
          <ac:spMkLst>
            <pc:docMk/>
            <pc:sldMk cId="4158167549" sldId="260"/>
            <ac:spMk id="11" creationId="{5D031B36-38FA-C3FC-2A63-447E9F8C476E}"/>
          </ac:spMkLst>
        </pc:spChg>
        <pc:spChg chg="add del mod">
          <ac:chgData name="Selvie Carolin Dyra" userId="38c6fe99c3eadbdb" providerId="LiveId" clId="{0DA7AD71-004F-4FD1-848A-08DC3F3EB33F}" dt="2023-05-13T18:58:41.004" v="1281"/>
          <ac:spMkLst>
            <pc:docMk/>
            <pc:sldMk cId="4158167549" sldId="260"/>
            <ac:spMk id="13" creationId="{E3941269-D524-1698-72F5-D25E5EE7A93A}"/>
          </ac:spMkLst>
        </pc:spChg>
        <pc:spChg chg="add del mod">
          <ac:chgData name="Selvie Carolin Dyra" userId="38c6fe99c3eadbdb" providerId="LiveId" clId="{0DA7AD71-004F-4FD1-848A-08DC3F3EB33F}" dt="2023-05-13T18:58:41.004" v="1281"/>
          <ac:spMkLst>
            <pc:docMk/>
            <pc:sldMk cId="4158167549" sldId="260"/>
            <ac:spMk id="14" creationId="{6866DEF9-F39D-5CE2-3269-FA81374F4747}"/>
          </ac:spMkLst>
        </pc:spChg>
        <pc:spChg chg="add del mod">
          <ac:chgData name="Selvie Carolin Dyra" userId="38c6fe99c3eadbdb" providerId="LiveId" clId="{0DA7AD71-004F-4FD1-848A-08DC3F3EB33F}" dt="2023-05-13T18:58:41.004" v="1281"/>
          <ac:spMkLst>
            <pc:docMk/>
            <pc:sldMk cId="4158167549" sldId="260"/>
            <ac:spMk id="15" creationId="{C0CBB1B6-A160-E1EB-59BB-84B9C02CBB14}"/>
          </ac:spMkLst>
        </pc:spChg>
        <pc:spChg chg="add del mod">
          <ac:chgData name="Selvie Carolin Dyra" userId="38c6fe99c3eadbdb" providerId="LiveId" clId="{0DA7AD71-004F-4FD1-848A-08DC3F3EB33F}" dt="2023-05-13T18:58:41.004" v="1281"/>
          <ac:spMkLst>
            <pc:docMk/>
            <pc:sldMk cId="4158167549" sldId="260"/>
            <ac:spMk id="16" creationId="{7AB1A9AB-015B-42C6-10A2-4B67D6594FD9}"/>
          </ac:spMkLst>
        </pc:spChg>
        <pc:spChg chg="add mod">
          <ac:chgData name="Selvie Carolin Dyra" userId="38c6fe99c3eadbdb" providerId="LiveId" clId="{0DA7AD71-004F-4FD1-848A-08DC3F3EB33F}" dt="2023-05-14T19:11:47.109" v="7237" actId="1076"/>
          <ac:spMkLst>
            <pc:docMk/>
            <pc:sldMk cId="4158167549" sldId="260"/>
            <ac:spMk id="18" creationId="{451E7015-A907-65EB-257F-161700DF1886}"/>
          </ac:spMkLst>
        </pc:spChg>
        <pc:spChg chg="add mod">
          <ac:chgData name="Selvie Carolin Dyra" userId="38c6fe99c3eadbdb" providerId="LiveId" clId="{0DA7AD71-004F-4FD1-848A-08DC3F3EB33F}" dt="2023-05-14T19:11:47.109" v="7237" actId="1076"/>
          <ac:spMkLst>
            <pc:docMk/>
            <pc:sldMk cId="4158167549" sldId="260"/>
            <ac:spMk id="19" creationId="{60ECFC6E-BA01-6CC9-61F9-8474EF32091E}"/>
          </ac:spMkLst>
        </pc:spChg>
        <pc:spChg chg="add mod">
          <ac:chgData name="Selvie Carolin Dyra" userId="38c6fe99c3eadbdb" providerId="LiveId" clId="{0DA7AD71-004F-4FD1-848A-08DC3F3EB33F}" dt="2023-05-14T19:11:47.109" v="7237" actId="1076"/>
          <ac:spMkLst>
            <pc:docMk/>
            <pc:sldMk cId="4158167549" sldId="260"/>
            <ac:spMk id="20" creationId="{6DC24A7C-4BFC-CFDB-52B7-979A5E18B92E}"/>
          </ac:spMkLst>
        </pc:spChg>
        <pc:spChg chg="add mod">
          <ac:chgData name="Selvie Carolin Dyra" userId="38c6fe99c3eadbdb" providerId="LiveId" clId="{0DA7AD71-004F-4FD1-848A-08DC3F3EB33F}" dt="2023-05-14T19:11:47.109" v="7237" actId="1076"/>
          <ac:spMkLst>
            <pc:docMk/>
            <pc:sldMk cId="4158167549" sldId="260"/>
            <ac:spMk id="21" creationId="{05693506-5E08-3425-74A5-24879B7CB5BA}"/>
          </ac:spMkLst>
        </pc:spChg>
        <pc:spChg chg="add del mod">
          <ac:chgData name="Selvie Carolin Dyra" userId="38c6fe99c3eadbdb" providerId="LiveId" clId="{0DA7AD71-004F-4FD1-848A-08DC3F3EB33F}" dt="2023-05-14T19:11:34.846" v="7235" actId="478"/>
          <ac:spMkLst>
            <pc:docMk/>
            <pc:sldMk cId="4158167549" sldId="260"/>
            <ac:spMk id="22" creationId="{856C4C67-56C1-DA97-5B2C-D6860607B998}"/>
          </ac:spMkLst>
        </pc:spChg>
        <pc:graphicFrameChg chg="add del mod">
          <ac:chgData name="Selvie Carolin Dyra" userId="38c6fe99c3eadbdb" providerId="LiveId" clId="{0DA7AD71-004F-4FD1-848A-08DC3F3EB33F}" dt="2023-05-13T18:58:41.004" v="1281"/>
          <ac:graphicFrameMkLst>
            <pc:docMk/>
            <pc:sldMk cId="4158167549" sldId="260"/>
            <ac:graphicFrameMk id="12" creationId="{762F0E06-ED00-E686-3F23-CF50F14404BF}"/>
          </ac:graphicFrameMkLst>
        </pc:graphicFrameChg>
        <pc:cxnChg chg="add del mod">
          <ac:chgData name="Selvie Carolin Dyra" userId="38c6fe99c3eadbdb" providerId="LiveId" clId="{0DA7AD71-004F-4FD1-848A-08DC3F3EB33F}" dt="2023-05-13T18:58:41.004" v="1281"/>
          <ac:cxnSpMkLst>
            <pc:docMk/>
            <pc:sldMk cId="4158167549" sldId="260"/>
            <ac:cxnSpMk id="17" creationId="{D446981E-5376-F6FC-DBC3-9EDC740E3A62}"/>
          </ac:cxnSpMkLst>
        </pc:cxnChg>
        <pc:cxnChg chg="add mod">
          <ac:chgData name="Selvie Carolin Dyra" userId="38c6fe99c3eadbdb" providerId="LiveId" clId="{0DA7AD71-004F-4FD1-848A-08DC3F3EB33F}" dt="2023-05-14T19:11:47.109" v="7237" actId="1076"/>
          <ac:cxnSpMkLst>
            <pc:docMk/>
            <pc:sldMk cId="4158167549" sldId="260"/>
            <ac:cxnSpMk id="24" creationId="{4DF5785E-56B0-8615-9AA0-662E4795A3AE}"/>
          </ac:cxnSpMkLst>
        </pc:cxnChg>
        <pc:cxnChg chg="add mod">
          <ac:chgData name="Selvie Carolin Dyra" userId="38c6fe99c3eadbdb" providerId="LiveId" clId="{0DA7AD71-004F-4FD1-848A-08DC3F3EB33F}" dt="2023-05-14T19:11:47.109" v="7237" actId="1076"/>
          <ac:cxnSpMkLst>
            <pc:docMk/>
            <pc:sldMk cId="4158167549" sldId="260"/>
            <ac:cxnSpMk id="26" creationId="{19E6BD8A-E329-D9AE-3733-7F47E86FE0EC}"/>
          </ac:cxnSpMkLst>
        </pc:cxnChg>
        <pc:cxnChg chg="add mod">
          <ac:chgData name="Selvie Carolin Dyra" userId="38c6fe99c3eadbdb" providerId="LiveId" clId="{0DA7AD71-004F-4FD1-848A-08DC3F3EB33F}" dt="2023-05-14T19:11:47.109" v="7237" actId="1076"/>
          <ac:cxnSpMkLst>
            <pc:docMk/>
            <pc:sldMk cId="4158167549" sldId="260"/>
            <ac:cxnSpMk id="28" creationId="{4809C18F-ECE4-3A5A-99B2-15FBF53442A4}"/>
          </ac:cxnSpMkLst>
        </pc:cxnChg>
        <pc:cxnChg chg="add del mod">
          <ac:chgData name="Selvie Carolin Dyra" userId="38c6fe99c3eadbdb" providerId="LiveId" clId="{0DA7AD71-004F-4FD1-848A-08DC3F3EB33F}" dt="2023-05-14T19:11:39.209" v="7236" actId="478"/>
          <ac:cxnSpMkLst>
            <pc:docMk/>
            <pc:sldMk cId="4158167549" sldId="260"/>
            <ac:cxnSpMk id="30" creationId="{F6A8341F-5E16-6AA6-8FE6-C58F2FFAB58F}"/>
          </ac:cxnSpMkLst>
        </pc:cxnChg>
      </pc:sldChg>
      <pc:sldChg chg="addSp delSp modSp new del mod">
        <pc:chgData name="Selvie Carolin Dyra" userId="38c6fe99c3eadbdb" providerId="LiveId" clId="{0DA7AD71-004F-4FD1-848A-08DC3F3EB33F}" dt="2023-05-14T13:25:34.411" v="5789" actId="47"/>
        <pc:sldMkLst>
          <pc:docMk/>
          <pc:sldMk cId="3238026369" sldId="261"/>
        </pc:sldMkLst>
        <pc:spChg chg="mod">
          <ac:chgData name="Selvie Carolin Dyra" userId="38c6fe99c3eadbdb" providerId="LiveId" clId="{0DA7AD71-004F-4FD1-848A-08DC3F3EB33F}" dt="2023-05-13T19:43:12.086" v="1601" actId="20577"/>
          <ac:spMkLst>
            <pc:docMk/>
            <pc:sldMk cId="3238026369" sldId="261"/>
            <ac:spMk id="2" creationId="{D93A67A8-0F35-E72F-2D54-53E218E4EA56}"/>
          </ac:spMkLst>
        </pc:spChg>
        <pc:spChg chg="del mod">
          <ac:chgData name="Selvie Carolin Dyra" userId="38c6fe99c3eadbdb" providerId="LiveId" clId="{0DA7AD71-004F-4FD1-848A-08DC3F3EB33F}" dt="2023-05-13T19:37:53.174" v="1464" actId="478"/>
          <ac:spMkLst>
            <pc:docMk/>
            <pc:sldMk cId="3238026369" sldId="261"/>
            <ac:spMk id="3" creationId="{80426779-E89D-C46A-98B1-452915E4C287}"/>
          </ac:spMkLst>
        </pc:spChg>
        <pc:spChg chg="add del mod">
          <ac:chgData name="Selvie Carolin Dyra" userId="38c6fe99c3eadbdb" providerId="LiveId" clId="{0DA7AD71-004F-4FD1-848A-08DC3F3EB33F}" dt="2023-05-13T19:43:07.361" v="1600" actId="478"/>
          <ac:spMkLst>
            <pc:docMk/>
            <pc:sldMk cId="3238026369" sldId="261"/>
            <ac:spMk id="10" creationId="{E0023C1B-4A3F-51D4-5805-FEF48B2CAFE0}"/>
          </ac:spMkLst>
        </pc:spChg>
        <pc:picChg chg="add del mod modCrop">
          <ac:chgData name="Selvie Carolin Dyra" userId="38c6fe99c3eadbdb" providerId="LiveId" clId="{0DA7AD71-004F-4FD1-848A-08DC3F3EB33F}" dt="2023-05-13T19:33:42.604" v="1441" actId="478"/>
          <ac:picMkLst>
            <pc:docMk/>
            <pc:sldMk cId="3238026369" sldId="261"/>
            <ac:picMk id="5" creationId="{50585283-FEA5-09F7-136F-535C32C13822}"/>
          </ac:picMkLst>
        </pc:picChg>
        <pc:picChg chg="add mod modCrop">
          <ac:chgData name="Selvie Carolin Dyra" userId="38c6fe99c3eadbdb" providerId="LiveId" clId="{0DA7AD71-004F-4FD1-848A-08DC3F3EB33F}" dt="2023-05-13T20:35:56.302" v="1629" actId="1076"/>
          <ac:picMkLst>
            <pc:docMk/>
            <pc:sldMk cId="3238026369" sldId="261"/>
            <ac:picMk id="7" creationId="{2C68E3A1-8BDC-12E5-C5A0-C00FCEA06DFD}"/>
          </ac:picMkLst>
        </pc:picChg>
        <pc:picChg chg="add mod modCrop">
          <ac:chgData name="Selvie Carolin Dyra" userId="38c6fe99c3eadbdb" providerId="LiveId" clId="{0DA7AD71-004F-4FD1-848A-08DC3F3EB33F}" dt="2023-05-13T20:35:57.936" v="1630" actId="1076"/>
          <ac:picMkLst>
            <pc:docMk/>
            <pc:sldMk cId="3238026369" sldId="261"/>
            <ac:picMk id="9" creationId="{0B5BA251-BFDC-6002-A00D-F51DF5A93BD2}"/>
          </ac:picMkLst>
        </pc:picChg>
        <pc:picChg chg="add mod modCrop">
          <ac:chgData name="Selvie Carolin Dyra" userId="38c6fe99c3eadbdb" providerId="LiveId" clId="{0DA7AD71-004F-4FD1-848A-08DC3F3EB33F}" dt="2023-05-13T19:45:04.096" v="1612" actId="14100"/>
          <ac:picMkLst>
            <pc:docMk/>
            <pc:sldMk cId="3238026369" sldId="261"/>
            <ac:picMk id="12" creationId="{3D405059-9D19-20EE-8236-6FBB3C41BDD9}"/>
          </ac:picMkLst>
        </pc:picChg>
        <pc:picChg chg="add mod modCrop">
          <ac:chgData name="Selvie Carolin Dyra" userId="38c6fe99c3eadbdb" providerId="LiveId" clId="{0DA7AD71-004F-4FD1-848A-08DC3F3EB33F}" dt="2023-05-13T20:35:51.013" v="1628" actId="1076"/>
          <ac:picMkLst>
            <pc:docMk/>
            <pc:sldMk cId="3238026369" sldId="261"/>
            <ac:picMk id="14" creationId="{F0B4CF85-542B-71BA-CF79-A045BEE777D0}"/>
          </ac:picMkLst>
        </pc:picChg>
      </pc:sldChg>
      <pc:sldChg chg="new del">
        <pc:chgData name="Selvie Carolin Dyra" userId="38c6fe99c3eadbdb" providerId="LiveId" clId="{0DA7AD71-004F-4FD1-848A-08DC3F3EB33F}" dt="2023-05-13T23:07:45.602" v="3814" actId="47"/>
        <pc:sldMkLst>
          <pc:docMk/>
          <pc:sldMk cId="3009622358" sldId="262"/>
        </pc:sldMkLst>
      </pc:sldChg>
      <pc:sldChg chg="delSp modSp add del mod">
        <pc:chgData name="Selvie Carolin Dyra" userId="38c6fe99c3eadbdb" providerId="LiveId" clId="{0DA7AD71-004F-4FD1-848A-08DC3F3EB33F}" dt="2023-05-13T20:37:37.368" v="1633" actId="47"/>
        <pc:sldMkLst>
          <pc:docMk/>
          <pc:sldMk cId="91206432" sldId="263"/>
        </pc:sldMkLst>
        <pc:spChg chg="mod">
          <ac:chgData name="Selvie Carolin Dyra" userId="38c6fe99c3eadbdb" providerId="LiveId" clId="{0DA7AD71-004F-4FD1-848A-08DC3F3EB33F}" dt="2023-05-13T20:37:33.949" v="1632" actId="6549"/>
          <ac:spMkLst>
            <pc:docMk/>
            <pc:sldMk cId="91206432" sldId="263"/>
            <ac:spMk id="2" creationId="{D93A67A8-0F35-E72F-2D54-53E218E4EA56}"/>
          </ac:spMkLst>
        </pc:spChg>
        <pc:spChg chg="del">
          <ac:chgData name="Selvie Carolin Dyra" userId="38c6fe99c3eadbdb" providerId="LiveId" clId="{0DA7AD71-004F-4FD1-848A-08DC3F3EB33F}" dt="2023-05-13T20:36:09.629" v="1631" actId="478"/>
          <ac:spMkLst>
            <pc:docMk/>
            <pc:sldMk cId="91206432" sldId="263"/>
            <ac:spMk id="10" creationId="{E0023C1B-4A3F-51D4-5805-FEF48B2CAFE0}"/>
          </ac:spMkLst>
        </pc:spChg>
        <pc:picChg chg="del">
          <ac:chgData name="Selvie Carolin Dyra" userId="38c6fe99c3eadbdb" providerId="LiveId" clId="{0DA7AD71-004F-4FD1-848A-08DC3F3EB33F}" dt="2023-05-13T19:42:41.547" v="1598" actId="478"/>
          <ac:picMkLst>
            <pc:docMk/>
            <pc:sldMk cId="91206432" sldId="263"/>
            <ac:picMk id="7" creationId="{2C68E3A1-8BDC-12E5-C5A0-C00FCEA06DFD}"/>
          </ac:picMkLst>
        </pc:picChg>
        <pc:picChg chg="del">
          <ac:chgData name="Selvie Carolin Dyra" userId="38c6fe99c3eadbdb" providerId="LiveId" clId="{0DA7AD71-004F-4FD1-848A-08DC3F3EB33F}" dt="2023-05-13T19:42:43.634" v="1599" actId="478"/>
          <ac:picMkLst>
            <pc:docMk/>
            <pc:sldMk cId="91206432" sldId="263"/>
            <ac:picMk id="9" creationId="{0B5BA251-BFDC-6002-A00D-F51DF5A93BD2}"/>
          </ac:picMkLst>
        </pc:picChg>
      </pc:sldChg>
      <pc:sldChg chg="addSp modSp new mod setBg">
        <pc:chgData name="Selvie Carolin Dyra" userId="38c6fe99c3eadbdb" providerId="LiveId" clId="{0DA7AD71-004F-4FD1-848A-08DC3F3EB33F}" dt="2023-05-14T19:37:35.300" v="7260"/>
        <pc:sldMkLst>
          <pc:docMk/>
          <pc:sldMk cId="3373934198" sldId="263"/>
        </pc:sldMkLst>
        <pc:spChg chg="mod">
          <ac:chgData name="Selvie Carolin Dyra" userId="38c6fe99c3eadbdb" providerId="LiveId" clId="{0DA7AD71-004F-4FD1-848A-08DC3F3EB33F}" dt="2023-05-14T18:26:19.478" v="6894" actId="26606"/>
          <ac:spMkLst>
            <pc:docMk/>
            <pc:sldMk cId="3373934198" sldId="263"/>
            <ac:spMk id="2" creationId="{56A7A868-3CCA-DC94-9417-CEC207A860DF}"/>
          </ac:spMkLst>
        </pc:spChg>
        <pc:spChg chg="mod">
          <ac:chgData name="Selvie Carolin Dyra" userId="38c6fe99c3eadbdb" providerId="LiveId" clId="{0DA7AD71-004F-4FD1-848A-08DC3F3EB33F}" dt="2023-05-14T18:26:19.478" v="6894" actId="26606"/>
          <ac:spMkLst>
            <pc:docMk/>
            <pc:sldMk cId="3373934198" sldId="263"/>
            <ac:spMk id="3" creationId="{C018ECE2-52E4-FEAB-977D-70B94792A32C}"/>
          </ac:spMkLst>
        </pc:spChg>
        <pc:spChg chg="add">
          <ac:chgData name="Selvie Carolin Dyra" userId="38c6fe99c3eadbdb" providerId="LiveId" clId="{0DA7AD71-004F-4FD1-848A-08DC3F3EB33F}" dt="2023-05-14T18:26:19.478" v="6894" actId="26606"/>
          <ac:spMkLst>
            <pc:docMk/>
            <pc:sldMk cId="3373934198" sldId="263"/>
            <ac:spMk id="9" creationId="{04812C46-200A-4DEB-A05E-3ED6C68C2387}"/>
          </ac:spMkLst>
        </pc:spChg>
        <pc:picChg chg="add">
          <ac:chgData name="Selvie Carolin Dyra" userId="38c6fe99c3eadbdb" providerId="LiveId" clId="{0DA7AD71-004F-4FD1-848A-08DC3F3EB33F}" dt="2023-05-14T18:26:19.478" v="6894" actId="26606"/>
          <ac:picMkLst>
            <pc:docMk/>
            <pc:sldMk cId="3373934198" sldId="263"/>
            <ac:picMk id="5" creationId="{69C90F56-368D-E68B-F9AC-94CBC7FC76D2}"/>
          </ac:picMkLst>
        </pc:picChg>
      </pc:sldChg>
      <pc:sldChg chg="modSp new del mod">
        <pc:chgData name="Selvie Carolin Dyra" userId="38c6fe99c3eadbdb" providerId="LiveId" clId="{0DA7AD71-004F-4FD1-848A-08DC3F3EB33F}" dt="2023-05-13T21:35:02.925" v="2964" actId="47"/>
        <pc:sldMkLst>
          <pc:docMk/>
          <pc:sldMk cId="2975690348" sldId="264"/>
        </pc:sldMkLst>
        <pc:spChg chg="mod">
          <ac:chgData name="Selvie Carolin Dyra" userId="38c6fe99c3eadbdb" providerId="LiveId" clId="{0DA7AD71-004F-4FD1-848A-08DC3F3EB33F}" dt="2023-05-13T20:49:50.667" v="2003" actId="20577"/>
          <ac:spMkLst>
            <pc:docMk/>
            <pc:sldMk cId="2975690348" sldId="264"/>
            <ac:spMk id="2" creationId="{10E34FC4-CF2F-8AA5-0F32-A9518CC67738}"/>
          </ac:spMkLst>
        </pc:spChg>
        <pc:spChg chg="mod">
          <ac:chgData name="Selvie Carolin Dyra" userId="38c6fe99c3eadbdb" providerId="LiveId" clId="{0DA7AD71-004F-4FD1-848A-08DC3F3EB33F}" dt="2023-05-13T21:05:26.314" v="2240" actId="20577"/>
          <ac:spMkLst>
            <pc:docMk/>
            <pc:sldMk cId="2975690348" sldId="264"/>
            <ac:spMk id="3" creationId="{64937433-D36A-D21F-1AAB-C987E1707B6C}"/>
          </ac:spMkLst>
        </pc:spChg>
      </pc:sldChg>
      <pc:sldChg chg="addSp delSp modSp new mod setBg">
        <pc:chgData name="Selvie Carolin Dyra" userId="38c6fe99c3eadbdb" providerId="LiveId" clId="{0DA7AD71-004F-4FD1-848A-08DC3F3EB33F}" dt="2023-05-15T06:59:36.687" v="7566" actId="20577"/>
        <pc:sldMkLst>
          <pc:docMk/>
          <pc:sldMk cId="853728562" sldId="265"/>
        </pc:sldMkLst>
        <pc:spChg chg="mod">
          <ac:chgData name="Selvie Carolin Dyra" userId="38c6fe99c3eadbdb" providerId="LiveId" clId="{0DA7AD71-004F-4FD1-848A-08DC3F3EB33F}" dt="2023-05-14T18:29:00.624" v="6903" actId="26606"/>
          <ac:spMkLst>
            <pc:docMk/>
            <pc:sldMk cId="853728562" sldId="265"/>
            <ac:spMk id="2" creationId="{EDB84346-D6A1-93A6-45C0-3FEF4FD9022D}"/>
          </ac:spMkLst>
        </pc:spChg>
        <pc:spChg chg="del mod">
          <ac:chgData name="Selvie Carolin Dyra" userId="38c6fe99c3eadbdb" providerId="LiveId" clId="{0DA7AD71-004F-4FD1-848A-08DC3F3EB33F}" dt="2023-05-13T21:18:12.494" v="2644" actId="478"/>
          <ac:spMkLst>
            <pc:docMk/>
            <pc:sldMk cId="853728562" sldId="265"/>
            <ac:spMk id="3" creationId="{5DAB7922-E1B4-0BD2-431C-1E6735AF1F53}"/>
          </ac:spMkLst>
        </pc:spChg>
        <pc:spChg chg="add mod">
          <ac:chgData name="Selvie Carolin Dyra" userId="38c6fe99c3eadbdb" providerId="LiveId" clId="{0DA7AD71-004F-4FD1-848A-08DC3F3EB33F}" dt="2023-05-14T18:29:00.624" v="6903" actId="26606"/>
          <ac:spMkLst>
            <pc:docMk/>
            <pc:sldMk cId="853728562" sldId="265"/>
            <ac:spMk id="5" creationId="{81B1CAF0-155F-EC53-44F6-BE63F1231D04}"/>
          </ac:spMkLst>
        </pc:spChg>
        <pc:spChg chg="add del mod">
          <ac:chgData name="Selvie Carolin Dyra" userId="38c6fe99c3eadbdb" providerId="LiveId" clId="{0DA7AD71-004F-4FD1-848A-08DC3F3EB33F}" dt="2023-05-13T21:44:57.073" v="2988" actId="478"/>
          <ac:spMkLst>
            <pc:docMk/>
            <pc:sldMk cId="853728562" sldId="265"/>
            <ac:spMk id="6" creationId="{F2217F47-8AFC-763B-90F6-12F1B3F82146}"/>
          </ac:spMkLst>
        </pc:spChg>
        <pc:spChg chg="add del mod">
          <ac:chgData name="Selvie Carolin Dyra" userId="38c6fe99c3eadbdb" providerId="LiveId" clId="{0DA7AD71-004F-4FD1-848A-08DC3F3EB33F}" dt="2023-05-13T21:45:06.344" v="2992" actId="478"/>
          <ac:spMkLst>
            <pc:docMk/>
            <pc:sldMk cId="853728562" sldId="265"/>
            <ac:spMk id="8" creationId="{E37032B5-C35A-A4D1-C8AA-5FFB1A862E5D}"/>
          </ac:spMkLst>
        </pc:spChg>
        <pc:spChg chg="add del mod">
          <ac:chgData name="Selvie Carolin Dyra" userId="38c6fe99c3eadbdb" providerId="LiveId" clId="{0DA7AD71-004F-4FD1-848A-08DC3F3EB33F}" dt="2023-05-13T21:18:05.513" v="2642"/>
          <ac:spMkLst>
            <pc:docMk/>
            <pc:sldMk cId="853728562" sldId="265"/>
            <ac:spMk id="9" creationId="{BA11E9AF-B63A-69E0-F062-6B1CBC1CC57D}"/>
          </ac:spMkLst>
        </pc:spChg>
        <pc:spChg chg="add del mod">
          <ac:chgData name="Selvie Carolin Dyra" userId="38c6fe99c3eadbdb" providerId="LiveId" clId="{0DA7AD71-004F-4FD1-848A-08DC3F3EB33F}" dt="2023-05-13T21:18:17.286" v="2646" actId="478"/>
          <ac:spMkLst>
            <pc:docMk/>
            <pc:sldMk cId="853728562" sldId="265"/>
            <ac:spMk id="11" creationId="{E6D73160-9826-2CC6-CAAD-20AB58AC05AF}"/>
          </ac:spMkLst>
        </pc:spChg>
        <pc:spChg chg="add del">
          <ac:chgData name="Selvie Carolin Dyra" userId="38c6fe99c3eadbdb" providerId="LiveId" clId="{0DA7AD71-004F-4FD1-848A-08DC3F3EB33F}" dt="2023-05-13T21:18:29.517" v="2648" actId="478"/>
          <ac:spMkLst>
            <pc:docMk/>
            <pc:sldMk cId="853728562" sldId="265"/>
            <ac:spMk id="12" creationId="{ADAC89FA-718E-4EE8-CC03-06A880FCC89A}"/>
          </ac:spMkLst>
        </pc:spChg>
        <pc:spChg chg="add del mod">
          <ac:chgData name="Selvie Carolin Dyra" userId="38c6fe99c3eadbdb" providerId="LiveId" clId="{0DA7AD71-004F-4FD1-848A-08DC3F3EB33F}" dt="2023-05-14T18:29:15.221" v="6904" actId="26606"/>
          <ac:spMkLst>
            <pc:docMk/>
            <pc:sldMk cId="853728562" sldId="265"/>
            <ac:spMk id="13" creationId="{F92A007F-7EB4-343B-5D0A-01BA958C3BFA}"/>
          </ac:spMkLst>
        </pc:spChg>
        <pc:spChg chg="add mod">
          <ac:chgData name="Selvie Carolin Dyra" userId="38c6fe99c3eadbdb" providerId="LiveId" clId="{0DA7AD71-004F-4FD1-848A-08DC3F3EB33F}" dt="2023-05-14T18:29:00.624" v="6903" actId="26606"/>
          <ac:spMkLst>
            <pc:docMk/>
            <pc:sldMk cId="853728562" sldId="265"/>
            <ac:spMk id="14" creationId="{929C923F-F108-88B9-2C3A-AE1232194769}"/>
          </ac:spMkLst>
        </pc:spChg>
        <pc:spChg chg="add mod">
          <ac:chgData name="Selvie Carolin Dyra" userId="38c6fe99c3eadbdb" providerId="LiveId" clId="{0DA7AD71-004F-4FD1-848A-08DC3F3EB33F}" dt="2023-05-14T18:29:00.624" v="6903" actId="26606"/>
          <ac:spMkLst>
            <pc:docMk/>
            <pc:sldMk cId="853728562" sldId="265"/>
            <ac:spMk id="19" creationId="{E1EE8B30-7952-C10A-E465-B3F18E004C33}"/>
          </ac:spMkLst>
        </pc:spChg>
        <pc:spChg chg="add mod">
          <ac:chgData name="Selvie Carolin Dyra" userId="38c6fe99c3eadbdb" providerId="LiveId" clId="{0DA7AD71-004F-4FD1-848A-08DC3F3EB33F}" dt="2023-05-14T18:29:00.624" v="6903" actId="26606"/>
          <ac:spMkLst>
            <pc:docMk/>
            <pc:sldMk cId="853728562" sldId="265"/>
            <ac:spMk id="20" creationId="{3DB57635-2342-C7F7-2481-8A8BE73D0672}"/>
          </ac:spMkLst>
        </pc:spChg>
        <pc:spChg chg="add del mod">
          <ac:chgData name="Selvie Carolin Dyra" userId="38c6fe99c3eadbdb" providerId="LiveId" clId="{0DA7AD71-004F-4FD1-848A-08DC3F3EB33F}" dt="2023-05-14T14:03:11.180" v="5940" actId="478"/>
          <ac:spMkLst>
            <pc:docMk/>
            <pc:sldMk cId="853728562" sldId="265"/>
            <ac:spMk id="21" creationId="{D2E622C7-F87E-B987-6B22-530724913229}"/>
          </ac:spMkLst>
        </pc:spChg>
        <pc:spChg chg="add del mod">
          <ac:chgData name="Selvie Carolin Dyra" userId="38c6fe99c3eadbdb" providerId="LiveId" clId="{0DA7AD71-004F-4FD1-848A-08DC3F3EB33F}" dt="2023-05-13T22:02:22.219" v="3390" actId="478"/>
          <ac:spMkLst>
            <pc:docMk/>
            <pc:sldMk cId="853728562" sldId="265"/>
            <ac:spMk id="22" creationId="{FEE613A6-4456-7519-95C3-1AE3DCF5A2A0}"/>
          </ac:spMkLst>
        </pc:spChg>
        <pc:spChg chg="add del">
          <ac:chgData name="Selvie Carolin Dyra" userId="38c6fe99c3eadbdb" providerId="LiveId" clId="{0DA7AD71-004F-4FD1-848A-08DC3F3EB33F}" dt="2023-05-14T18:29:00.624" v="6903" actId="26606"/>
          <ac:spMkLst>
            <pc:docMk/>
            <pc:sldMk cId="853728562" sldId="265"/>
            <ac:spMk id="25" creationId="{81E1224E-6618-482E-BE87-321A7FC1CDE8}"/>
          </ac:spMkLst>
        </pc:spChg>
        <pc:spChg chg="add del">
          <ac:chgData name="Selvie Carolin Dyra" userId="38c6fe99c3eadbdb" providerId="LiveId" clId="{0DA7AD71-004F-4FD1-848A-08DC3F3EB33F}" dt="2023-05-14T18:29:00.624" v="6903" actId="26606"/>
          <ac:spMkLst>
            <pc:docMk/>
            <pc:sldMk cId="853728562" sldId="265"/>
            <ac:spMk id="27" creationId="{066346BE-FDB4-4772-A696-0719490ABD64}"/>
          </ac:spMkLst>
        </pc:spChg>
        <pc:spChg chg="add del">
          <ac:chgData name="Selvie Carolin Dyra" userId="38c6fe99c3eadbdb" providerId="LiveId" clId="{0DA7AD71-004F-4FD1-848A-08DC3F3EB33F}" dt="2023-05-14T18:29:00.624" v="6903" actId="26606"/>
          <ac:spMkLst>
            <pc:docMk/>
            <pc:sldMk cId="853728562" sldId="265"/>
            <ac:spMk id="29" creationId="{FB92FFCE-0C90-454E-AA25-D4EE9A6C39C5}"/>
          </ac:spMkLst>
        </pc:spChg>
        <pc:graphicFrameChg chg="add mod">
          <ac:chgData name="Selvie Carolin Dyra" userId="38c6fe99c3eadbdb" providerId="LiveId" clId="{0DA7AD71-004F-4FD1-848A-08DC3F3EB33F}" dt="2023-05-15T06:59:36.687" v="7566" actId="20577"/>
          <ac:graphicFrameMkLst>
            <pc:docMk/>
            <pc:sldMk cId="853728562" sldId="265"/>
            <ac:graphicFrameMk id="23" creationId="{DD480617-177C-0998-DC48-47FA2880FA83}"/>
          </ac:graphicFrameMkLst>
        </pc:graphicFrameChg>
        <pc:picChg chg="add mod modCrop">
          <ac:chgData name="Selvie Carolin Dyra" userId="38c6fe99c3eadbdb" providerId="LiveId" clId="{0DA7AD71-004F-4FD1-848A-08DC3F3EB33F}" dt="2023-05-14T18:29:00.624" v="6903" actId="26606"/>
          <ac:picMkLst>
            <pc:docMk/>
            <pc:sldMk cId="853728562" sldId="265"/>
            <ac:picMk id="4" creationId="{75C6F380-2C0F-81EE-6739-43D81935AE95}"/>
          </ac:picMkLst>
        </pc:picChg>
        <pc:picChg chg="add del mod modCrop">
          <ac:chgData name="Selvie Carolin Dyra" userId="38c6fe99c3eadbdb" providerId="LiveId" clId="{0DA7AD71-004F-4FD1-848A-08DC3F3EB33F}" dt="2023-05-13T21:44:27.571" v="2980" actId="478"/>
          <ac:picMkLst>
            <pc:docMk/>
            <pc:sldMk cId="853728562" sldId="265"/>
            <ac:picMk id="5" creationId="{5BDB0C4E-7FC4-E910-ECEC-76605FBF3AF1}"/>
          </ac:picMkLst>
        </pc:picChg>
        <pc:picChg chg="add del mod">
          <ac:chgData name="Selvie Carolin Dyra" userId="38c6fe99c3eadbdb" providerId="LiveId" clId="{0DA7AD71-004F-4FD1-848A-08DC3F3EB33F}" dt="2023-05-13T21:14:19.532" v="2515"/>
          <ac:picMkLst>
            <pc:docMk/>
            <pc:sldMk cId="853728562" sldId="265"/>
            <ac:picMk id="7" creationId="{71CBDC13-3408-BF71-319C-8C576FB8E2A3}"/>
          </ac:picMkLst>
        </pc:picChg>
        <pc:picChg chg="add mod modCrop">
          <ac:chgData name="Selvie Carolin Dyra" userId="38c6fe99c3eadbdb" providerId="LiveId" clId="{0DA7AD71-004F-4FD1-848A-08DC3F3EB33F}" dt="2023-05-14T18:29:00.624" v="6903" actId="26606"/>
          <ac:picMkLst>
            <pc:docMk/>
            <pc:sldMk cId="853728562" sldId="265"/>
            <ac:picMk id="16" creationId="{3C0C1062-2A17-49F0-1692-6D85B1ACEDC8}"/>
          </ac:picMkLst>
        </pc:picChg>
        <pc:picChg chg="add del mod modCrop">
          <ac:chgData name="Selvie Carolin Dyra" userId="38c6fe99c3eadbdb" providerId="LiveId" clId="{0DA7AD71-004F-4FD1-848A-08DC3F3EB33F}" dt="2023-05-14T14:03:02.677" v="5939" actId="478"/>
          <ac:picMkLst>
            <pc:docMk/>
            <pc:sldMk cId="853728562" sldId="265"/>
            <ac:picMk id="18" creationId="{1DEB6F0C-E2BF-45D5-9EDC-E379B4773B12}"/>
          </ac:picMkLst>
        </pc:picChg>
      </pc:sldChg>
      <pc:sldChg chg="addSp delSp modSp new del mod">
        <pc:chgData name="Selvie Carolin Dyra" userId="38c6fe99c3eadbdb" providerId="LiveId" clId="{0DA7AD71-004F-4FD1-848A-08DC3F3EB33F}" dt="2023-05-13T22:05:58.148" v="3437" actId="47"/>
        <pc:sldMkLst>
          <pc:docMk/>
          <pc:sldMk cId="477369248" sldId="266"/>
        </pc:sldMkLst>
        <pc:spChg chg="mod">
          <ac:chgData name="Selvie Carolin Dyra" userId="38c6fe99c3eadbdb" providerId="LiveId" clId="{0DA7AD71-004F-4FD1-848A-08DC3F3EB33F}" dt="2023-05-13T21:55:15.538" v="3303" actId="113"/>
          <ac:spMkLst>
            <pc:docMk/>
            <pc:sldMk cId="477369248" sldId="266"/>
            <ac:spMk id="2" creationId="{844D30EA-E016-F65C-0498-A537990AA36E}"/>
          </ac:spMkLst>
        </pc:spChg>
        <pc:spChg chg="del">
          <ac:chgData name="Selvie Carolin Dyra" userId="38c6fe99c3eadbdb" providerId="LiveId" clId="{0DA7AD71-004F-4FD1-848A-08DC3F3EB33F}" dt="2023-05-13T21:55:18.323" v="3304" actId="478"/>
          <ac:spMkLst>
            <pc:docMk/>
            <pc:sldMk cId="477369248" sldId="266"/>
            <ac:spMk id="3" creationId="{2AE1D53B-D62E-4694-0F4A-EA0EB798EFB9}"/>
          </ac:spMkLst>
        </pc:spChg>
        <pc:spChg chg="add mod">
          <ac:chgData name="Selvie Carolin Dyra" userId="38c6fe99c3eadbdb" providerId="LiveId" clId="{0DA7AD71-004F-4FD1-848A-08DC3F3EB33F}" dt="2023-05-13T22:05:43.006" v="3434" actId="20577"/>
          <ac:spMkLst>
            <pc:docMk/>
            <pc:sldMk cId="477369248" sldId="266"/>
            <ac:spMk id="4" creationId="{BA19BDCA-0699-6467-D46D-842AC796EBA7}"/>
          </ac:spMkLst>
        </pc:spChg>
      </pc:sldChg>
      <pc:sldChg chg="addSp delSp modSp new mod setBg">
        <pc:chgData name="Selvie Carolin Dyra" userId="38c6fe99c3eadbdb" providerId="LiveId" clId="{0DA7AD71-004F-4FD1-848A-08DC3F3EB33F}" dt="2023-05-14T21:23:11.749" v="7430" actId="20577"/>
        <pc:sldMkLst>
          <pc:docMk/>
          <pc:sldMk cId="2811991567" sldId="267"/>
        </pc:sldMkLst>
        <pc:spChg chg="mod">
          <ac:chgData name="Selvie Carolin Dyra" userId="38c6fe99c3eadbdb" providerId="LiveId" clId="{0DA7AD71-004F-4FD1-848A-08DC3F3EB33F}" dt="2023-05-14T21:09:17.283" v="7418" actId="1035"/>
          <ac:spMkLst>
            <pc:docMk/>
            <pc:sldMk cId="2811991567" sldId="267"/>
            <ac:spMk id="2" creationId="{F9FCCB25-3D15-30D9-E531-57437935FB85}"/>
          </ac:spMkLst>
        </pc:spChg>
        <pc:spChg chg="del mod">
          <ac:chgData name="Selvie Carolin Dyra" userId="38c6fe99c3eadbdb" providerId="LiveId" clId="{0DA7AD71-004F-4FD1-848A-08DC3F3EB33F}" dt="2023-05-13T22:17:29.690" v="3656" actId="478"/>
          <ac:spMkLst>
            <pc:docMk/>
            <pc:sldMk cId="2811991567" sldId="267"/>
            <ac:spMk id="3" creationId="{6A562B79-9D08-C9C4-AD71-B7E511DA8D59}"/>
          </ac:spMkLst>
        </pc:spChg>
        <pc:spChg chg="add del mod">
          <ac:chgData name="Selvie Carolin Dyra" userId="38c6fe99c3eadbdb" providerId="LiveId" clId="{0DA7AD71-004F-4FD1-848A-08DC3F3EB33F}" dt="2023-05-13T22:18:06.065" v="3660"/>
          <ac:spMkLst>
            <pc:docMk/>
            <pc:sldMk cId="2811991567" sldId="267"/>
            <ac:spMk id="6" creationId="{780999DA-9015-4015-B96F-9017B0C0E991}"/>
          </ac:spMkLst>
        </pc:spChg>
        <pc:spChg chg="add mod">
          <ac:chgData name="Selvie Carolin Dyra" userId="38c6fe99c3eadbdb" providerId="LiveId" clId="{0DA7AD71-004F-4FD1-848A-08DC3F3EB33F}" dt="2023-05-14T21:23:11.749" v="7430" actId="20577"/>
          <ac:spMkLst>
            <pc:docMk/>
            <pc:sldMk cId="2811991567" sldId="267"/>
            <ac:spMk id="7" creationId="{DF906603-3DCA-2EE1-33EF-44EE2C948740}"/>
          </ac:spMkLst>
        </pc:spChg>
        <pc:spChg chg="add mod">
          <ac:chgData name="Selvie Carolin Dyra" userId="38c6fe99c3eadbdb" providerId="LiveId" clId="{0DA7AD71-004F-4FD1-848A-08DC3F3EB33F}" dt="2023-05-14T21:09:57.920" v="7429" actId="14100"/>
          <ac:spMkLst>
            <pc:docMk/>
            <pc:sldMk cId="2811991567" sldId="267"/>
            <ac:spMk id="8" creationId="{B8F31416-5304-9DE2-9947-0F498C3519F1}"/>
          </ac:spMkLst>
        </pc:spChg>
        <pc:spChg chg="add del mod">
          <ac:chgData name="Selvie Carolin Dyra" userId="38c6fe99c3eadbdb" providerId="LiveId" clId="{0DA7AD71-004F-4FD1-848A-08DC3F3EB33F}" dt="2023-05-13T23:25:25.271" v="4123" actId="478"/>
          <ac:spMkLst>
            <pc:docMk/>
            <pc:sldMk cId="2811991567" sldId="267"/>
            <ac:spMk id="8" creationId="{BE3BC694-88CF-E28F-72A3-DB5468E64311}"/>
          </ac:spMkLst>
        </pc:spChg>
        <pc:spChg chg="add del mod">
          <ac:chgData name="Selvie Carolin Dyra" userId="38c6fe99c3eadbdb" providerId="LiveId" clId="{0DA7AD71-004F-4FD1-848A-08DC3F3EB33F}" dt="2023-05-13T23:28:30.126" v="4209" actId="478"/>
          <ac:spMkLst>
            <pc:docMk/>
            <pc:sldMk cId="2811991567" sldId="267"/>
            <ac:spMk id="11" creationId="{5B0B1719-5859-E99D-5EBC-639654E0FC4B}"/>
          </ac:spMkLst>
        </pc:spChg>
        <pc:spChg chg="add del">
          <ac:chgData name="Selvie Carolin Dyra" userId="38c6fe99c3eadbdb" providerId="LiveId" clId="{0DA7AD71-004F-4FD1-848A-08DC3F3EB33F}" dt="2023-05-13T23:29:44.862" v="4222" actId="478"/>
          <ac:spMkLst>
            <pc:docMk/>
            <pc:sldMk cId="2811991567" sldId="267"/>
            <ac:spMk id="14" creationId="{DDA4ECDD-3490-0701-1435-2BD4EF296C21}"/>
          </ac:spMkLst>
        </pc:spChg>
        <pc:spChg chg="add del mod">
          <ac:chgData name="Selvie Carolin Dyra" userId="38c6fe99c3eadbdb" providerId="LiveId" clId="{0DA7AD71-004F-4FD1-848A-08DC3F3EB33F}" dt="2023-05-14T21:03:14.342" v="7393" actId="478"/>
          <ac:spMkLst>
            <pc:docMk/>
            <pc:sldMk cId="2811991567" sldId="267"/>
            <ac:spMk id="17" creationId="{9E85D1CC-39F9-73ED-0DD3-E79D735E9059}"/>
          </ac:spMkLst>
        </pc:spChg>
        <pc:spChg chg="add del mod">
          <ac:chgData name="Selvie Carolin Dyra" userId="38c6fe99c3eadbdb" providerId="LiveId" clId="{0DA7AD71-004F-4FD1-848A-08DC3F3EB33F}" dt="2023-05-14T21:03:14.932" v="7394" actId="478"/>
          <ac:spMkLst>
            <pc:docMk/>
            <pc:sldMk cId="2811991567" sldId="267"/>
            <ac:spMk id="18" creationId="{A218E71A-142F-3792-DF47-CFCF2C8F0071}"/>
          </ac:spMkLst>
        </pc:spChg>
        <pc:spChg chg="add del">
          <ac:chgData name="Selvie Carolin Dyra" userId="38c6fe99c3eadbdb" providerId="LiveId" clId="{0DA7AD71-004F-4FD1-848A-08DC3F3EB33F}" dt="2023-05-14T18:30:08.166" v="6907" actId="26606"/>
          <ac:spMkLst>
            <pc:docMk/>
            <pc:sldMk cId="2811991567" sldId="267"/>
            <ac:spMk id="23" creationId="{5C8908E2-EE49-44D2-9428-A28D2312A8D5}"/>
          </ac:spMkLst>
        </pc:spChg>
        <pc:spChg chg="add del">
          <ac:chgData name="Selvie Carolin Dyra" userId="38c6fe99c3eadbdb" providerId="LiveId" clId="{0DA7AD71-004F-4FD1-848A-08DC3F3EB33F}" dt="2023-05-14T18:30:08.166" v="6907" actId="26606"/>
          <ac:spMkLst>
            <pc:docMk/>
            <pc:sldMk cId="2811991567" sldId="267"/>
            <ac:spMk id="29" creationId="{7449A6C7-D15F-4AA5-BFA5-71A404B47016}"/>
          </ac:spMkLst>
        </pc:spChg>
        <pc:spChg chg="add del">
          <ac:chgData name="Selvie Carolin Dyra" userId="38c6fe99c3eadbdb" providerId="LiveId" clId="{0DA7AD71-004F-4FD1-848A-08DC3F3EB33F}" dt="2023-05-14T18:30:08.166" v="6907" actId="26606"/>
          <ac:spMkLst>
            <pc:docMk/>
            <pc:sldMk cId="2811991567" sldId="267"/>
            <ac:spMk id="31" creationId="{ED888B23-07FA-482A-96DF-47E31AF1A603}"/>
          </ac:spMkLst>
        </pc:spChg>
        <pc:spChg chg="add del">
          <ac:chgData name="Selvie Carolin Dyra" userId="38c6fe99c3eadbdb" providerId="LiveId" clId="{0DA7AD71-004F-4FD1-848A-08DC3F3EB33F}" dt="2023-05-14T18:30:11.134" v="6909" actId="26606"/>
          <ac:spMkLst>
            <pc:docMk/>
            <pc:sldMk cId="2811991567" sldId="267"/>
            <ac:spMk id="33" creationId="{738F59A4-4431-460D-8E49-6E65C189A566}"/>
          </ac:spMkLst>
        </pc:spChg>
        <pc:spChg chg="add">
          <ac:chgData name="Selvie Carolin Dyra" userId="38c6fe99c3eadbdb" providerId="LiveId" clId="{0DA7AD71-004F-4FD1-848A-08DC3F3EB33F}" dt="2023-05-14T18:30:11.164" v="6910" actId="26606"/>
          <ac:spMkLst>
            <pc:docMk/>
            <pc:sldMk cId="2811991567" sldId="267"/>
            <ac:spMk id="38" creationId="{5C8908E2-EE49-44D2-9428-A28D2312A8D5}"/>
          </ac:spMkLst>
        </pc:spChg>
        <pc:spChg chg="add">
          <ac:chgData name="Selvie Carolin Dyra" userId="38c6fe99c3eadbdb" providerId="LiveId" clId="{0DA7AD71-004F-4FD1-848A-08DC3F3EB33F}" dt="2023-05-14T18:30:11.164" v="6910" actId="26606"/>
          <ac:spMkLst>
            <pc:docMk/>
            <pc:sldMk cId="2811991567" sldId="267"/>
            <ac:spMk id="40" creationId="{7449A6C7-D15F-4AA5-BFA5-71A404B47016}"/>
          </ac:spMkLst>
        </pc:spChg>
        <pc:spChg chg="add">
          <ac:chgData name="Selvie Carolin Dyra" userId="38c6fe99c3eadbdb" providerId="LiveId" clId="{0DA7AD71-004F-4FD1-848A-08DC3F3EB33F}" dt="2023-05-14T18:30:11.164" v="6910" actId="26606"/>
          <ac:spMkLst>
            <pc:docMk/>
            <pc:sldMk cId="2811991567" sldId="267"/>
            <ac:spMk id="41" creationId="{ED888B23-07FA-482A-96DF-47E31AF1A603}"/>
          </ac:spMkLst>
        </pc:spChg>
        <pc:grpChg chg="add del">
          <ac:chgData name="Selvie Carolin Dyra" userId="38c6fe99c3eadbdb" providerId="LiveId" clId="{0DA7AD71-004F-4FD1-848A-08DC3F3EB33F}" dt="2023-05-14T18:30:08.166" v="6907" actId="26606"/>
          <ac:grpSpMkLst>
            <pc:docMk/>
            <pc:sldMk cId="2811991567" sldId="267"/>
            <ac:grpSpMk id="25" creationId="{05314994-6337-4875-8CF5-652CAFE8342C}"/>
          </ac:grpSpMkLst>
        </pc:grpChg>
        <pc:grpChg chg="add del">
          <ac:chgData name="Selvie Carolin Dyra" userId="38c6fe99c3eadbdb" providerId="LiveId" clId="{0DA7AD71-004F-4FD1-848A-08DC3F3EB33F}" dt="2023-05-14T18:30:11.134" v="6909" actId="26606"/>
          <ac:grpSpMkLst>
            <pc:docMk/>
            <pc:sldMk cId="2811991567" sldId="267"/>
            <ac:grpSpMk id="34" creationId="{8A919B9C-5C01-47E4-B2F2-45F589208ABF}"/>
          </ac:grpSpMkLst>
        </pc:grpChg>
        <pc:grpChg chg="add">
          <ac:chgData name="Selvie Carolin Dyra" userId="38c6fe99c3eadbdb" providerId="LiveId" clId="{0DA7AD71-004F-4FD1-848A-08DC3F3EB33F}" dt="2023-05-14T18:30:11.164" v="6910" actId="26606"/>
          <ac:grpSpMkLst>
            <pc:docMk/>
            <pc:sldMk cId="2811991567" sldId="267"/>
            <ac:grpSpMk id="39" creationId="{05314994-6337-4875-8CF5-652CAFE8342C}"/>
          </ac:grpSpMkLst>
        </pc:grpChg>
        <pc:picChg chg="add del mod modCrop">
          <ac:chgData name="Selvie Carolin Dyra" userId="38c6fe99c3eadbdb" providerId="LiveId" clId="{0DA7AD71-004F-4FD1-848A-08DC3F3EB33F}" dt="2023-05-14T21:08:15.399" v="7402" actId="478"/>
          <ac:picMkLst>
            <pc:docMk/>
            <pc:sldMk cId="2811991567" sldId="267"/>
            <ac:picMk id="4" creationId="{E4BA15A0-4146-3DF8-C405-B0EDFE13909F}"/>
          </ac:picMkLst>
        </pc:picChg>
        <pc:picChg chg="add del mod modCrop">
          <ac:chgData name="Selvie Carolin Dyra" userId="38c6fe99c3eadbdb" providerId="LiveId" clId="{0DA7AD71-004F-4FD1-848A-08DC3F3EB33F}" dt="2023-05-13T23:25:25.870" v="4124" actId="478"/>
          <ac:picMkLst>
            <pc:docMk/>
            <pc:sldMk cId="2811991567" sldId="267"/>
            <ac:picMk id="5" creationId="{0F8488A9-4503-B312-3371-E504C88FEA9C}"/>
          </ac:picMkLst>
        </pc:picChg>
        <pc:picChg chg="add mod modCrop">
          <ac:chgData name="Selvie Carolin Dyra" userId="38c6fe99c3eadbdb" providerId="LiveId" clId="{0DA7AD71-004F-4FD1-848A-08DC3F3EB33F}" dt="2023-05-14T21:09:11.781" v="7413" actId="14100"/>
          <ac:picMkLst>
            <pc:docMk/>
            <pc:sldMk cId="2811991567" sldId="267"/>
            <ac:picMk id="6" creationId="{152C46FB-BEFC-8288-D25F-505579803B76}"/>
          </ac:picMkLst>
        </pc:picChg>
        <pc:picChg chg="add del mod modCrop">
          <ac:chgData name="Selvie Carolin Dyra" userId="38c6fe99c3eadbdb" providerId="LiveId" clId="{0DA7AD71-004F-4FD1-848A-08DC3F3EB33F}" dt="2023-05-13T23:28:27.366" v="4208" actId="478"/>
          <ac:picMkLst>
            <pc:docMk/>
            <pc:sldMk cId="2811991567" sldId="267"/>
            <ac:picMk id="10" creationId="{789DC783-4171-A13E-AE8F-89F4CB44FBE9}"/>
          </ac:picMkLst>
        </pc:picChg>
        <pc:picChg chg="add del mod modCrop">
          <ac:chgData name="Selvie Carolin Dyra" userId="38c6fe99c3eadbdb" providerId="LiveId" clId="{0DA7AD71-004F-4FD1-848A-08DC3F3EB33F}" dt="2023-05-13T23:29:42.994" v="4221" actId="478"/>
          <ac:picMkLst>
            <pc:docMk/>
            <pc:sldMk cId="2811991567" sldId="267"/>
            <ac:picMk id="13" creationId="{893F7AE9-B89B-8411-BD18-5B2850BDCE1D}"/>
          </ac:picMkLst>
        </pc:picChg>
        <pc:picChg chg="add del mod modCrop">
          <ac:chgData name="Selvie Carolin Dyra" userId="38c6fe99c3eadbdb" providerId="LiveId" clId="{0DA7AD71-004F-4FD1-848A-08DC3F3EB33F}" dt="2023-05-14T21:03:13.527" v="7392" actId="478"/>
          <ac:picMkLst>
            <pc:docMk/>
            <pc:sldMk cId="2811991567" sldId="267"/>
            <ac:picMk id="16" creationId="{9EAC6283-B9EA-D363-97B6-4B3C9217D5AC}"/>
          </ac:picMkLst>
        </pc:picChg>
      </pc:sldChg>
      <pc:sldChg chg="addSp delSp modSp new mod setBg">
        <pc:chgData name="Selvie Carolin Dyra" userId="38c6fe99c3eadbdb" providerId="LiveId" clId="{0DA7AD71-004F-4FD1-848A-08DC3F3EB33F}" dt="2023-05-14T21:38:46.317" v="7432" actId="207"/>
        <pc:sldMkLst>
          <pc:docMk/>
          <pc:sldMk cId="1114156611" sldId="268"/>
        </pc:sldMkLst>
        <pc:spChg chg="mod">
          <ac:chgData name="Selvie Carolin Dyra" userId="38c6fe99c3eadbdb" providerId="LiveId" clId="{0DA7AD71-004F-4FD1-848A-08DC3F3EB33F}" dt="2023-05-14T18:31:23.331" v="6918" actId="26606"/>
          <ac:spMkLst>
            <pc:docMk/>
            <pc:sldMk cId="1114156611" sldId="268"/>
            <ac:spMk id="2" creationId="{08E181D9-2E39-1379-4B4A-DFE534605C53}"/>
          </ac:spMkLst>
        </pc:spChg>
        <pc:spChg chg="add mod">
          <ac:chgData name="Selvie Carolin Dyra" userId="38c6fe99c3eadbdb" providerId="LiveId" clId="{0DA7AD71-004F-4FD1-848A-08DC3F3EB33F}" dt="2023-05-14T18:31:23.331" v="6918" actId="26606"/>
          <ac:spMkLst>
            <pc:docMk/>
            <pc:sldMk cId="1114156611" sldId="268"/>
            <ac:spMk id="3" creationId="{2FEFD8AE-8473-D005-250C-8CDC94705456}"/>
          </ac:spMkLst>
        </pc:spChg>
        <pc:spChg chg="del">
          <ac:chgData name="Selvie Carolin Dyra" userId="38c6fe99c3eadbdb" providerId="LiveId" clId="{0DA7AD71-004F-4FD1-848A-08DC3F3EB33F}" dt="2023-05-13T22:48:27.225" v="3771" actId="478"/>
          <ac:spMkLst>
            <pc:docMk/>
            <pc:sldMk cId="1114156611" sldId="268"/>
            <ac:spMk id="3" creationId="{AF280B83-D216-BA18-7518-C6D32DB798F0}"/>
          </ac:spMkLst>
        </pc:spChg>
        <pc:spChg chg="add mod">
          <ac:chgData name="Selvie Carolin Dyra" userId="38c6fe99c3eadbdb" providerId="LiveId" clId="{0DA7AD71-004F-4FD1-848A-08DC3F3EB33F}" dt="2023-05-14T18:31:23.331" v="6918" actId="26606"/>
          <ac:spMkLst>
            <pc:docMk/>
            <pc:sldMk cId="1114156611" sldId="268"/>
            <ac:spMk id="4" creationId="{5CB5AA88-3D3F-00E7-2B0E-C3F65AF5D696}"/>
          </ac:spMkLst>
        </pc:spChg>
        <pc:spChg chg="add mod">
          <ac:chgData name="Selvie Carolin Dyra" userId="38c6fe99c3eadbdb" providerId="LiveId" clId="{0DA7AD71-004F-4FD1-848A-08DC3F3EB33F}" dt="2023-05-14T21:38:46.317" v="7432" actId="207"/>
          <ac:spMkLst>
            <pc:docMk/>
            <pc:sldMk cId="1114156611" sldId="268"/>
            <ac:spMk id="6" creationId="{0CA0D2F8-064F-8B21-FB74-7D0C57FBF8C3}"/>
          </ac:spMkLst>
        </pc:spChg>
        <pc:spChg chg="add del mod">
          <ac:chgData name="Selvie Carolin Dyra" userId="38c6fe99c3eadbdb" providerId="LiveId" clId="{0DA7AD71-004F-4FD1-848A-08DC3F3EB33F}" dt="2023-05-13T23:40:04.987" v="4310" actId="478"/>
          <ac:spMkLst>
            <pc:docMk/>
            <pc:sldMk cId="1114156611" sldId="268"/>
            <ac:spMk id="7" creationId="{B0CCE7DC-7A1B-70C6-406B-73151B9DB3A7}"/>
          </ac:spMkLst>
        </pc:spChg>
        <pc:spChg chg="add mod">
          <ac:chgData name="Selvie Carolin Dyra" userId="38c6fe99c3eadbdb" providerId="LiveId" clId="{0DA7AD71-004F-4FD1-848A-08DC3F3EB33F}" dt="2023-05-14T18:31:23.331" v="6918" actId="26606"/>
          <ac:spMkLst>
            <pc:docMk/>
            <pc:sldMk cId="1114156611" sldId="268"/>
            <ac:spMk id="7" creationId="{E332CC90-53BC-DDE8-73FE-803361BE88E2}"/>
          </ac:spMkLst>
        </pc:spChg>
        <pc:spChg chg="add del mod">
          <ac:chgData name="Selvie Carolin Dyra" userId="38c6fe99c3eadbdb" providerId="LiveId" clId="{0DA7AD71-004F-4FD1-848A-08DC3F3EB33F}" dt="2023-05-14T12:44:50.993" v="5317" actId="478"/>
          <ac:spMkLst>
            <pc:docMk/>
            <pc:sldMk cId="1114156611" sldId="268"/>
            <ac:spMk id="8" creationId="{79B079A6-FB4B-C6D3-AF1A-317EF2A68BF5}"/>
          </ac:spMkLst>
        </pc:spChg>
        <pc:spChg chg="add mod">
          <ac:chgData name="Selvie Carolin Dyra" userId="38c6fe99c3eadbdb" providerId="LiveId" clId="{0DA7AD71-004F-4FD1-848A-08DC3F3EB33F}" dt="2023-05-14T18:31:23.331" v="6918" actId="26606"/>
          <ac:spMkLst>
            <pc:docMk/>
            <pc:sldMk cId="1114156611" sldId="268"/>
            <ac:spMk id="9" creationId="{F57764FF-CAE7-24CB-4265-2FC20637CC90}"/>
          </ac:spMkLst>
        </pc:spChg>
        <pc:spChg chg="add del mod">
          <ac:chgData name="Selvie Carolin Dyra" userId="38c6fe99c3eadbdb" providerId="LiveId" clId="{0DA7AD71-004F-4FD1-848A-08DC3F3EB33F}" dt="2023-05-14T13:22:32.064" v="5759" actId="478"/>
          <ac:spMkLst>
            <pc:docMk/>
            <pc:sldMk cId="1114156611" sldId="268"/>
            <ac:spMk id="10" creationId="{08D4E532-F309-1ECB-50EC-8D24CF1761A5}"/>
          </ac:spMkLst>
        </pc:spChg>
        <pc:spChg chg="add mod">
          <ac:chgData name="Selvie Carolin Dyra" userId="38c6fe99c3eadbdb" providerId="LiveId" clId="{0DA7AD71-004F-4FD1-848A-08DC3F3EB33F}" dt="2023-05-14T18:31:23.331" v="6918" actId="26606"/>
          <ac:spMkLst>
            <pc:docMk/>
            <pc:sldMk cId="1114156611" sldId="268"/>
            <ac:spMk id="11" creationId="{3FDC8542-A102-03FB-5382-F2533D145470}"/>
          </ac:spMkLst>
        </pc:spChg>
        <pc:spChg chg="add mod">
          <ac:chgData name="Selvie Carolin Dyra" userId="38c6fe99c3eadbdb" providerId="LiveId" clId="{0DA7AD71-004F-4FD1-848A-08DC3F3EB33F}" dt="2023-05-14T18:31:23.331" v="6918" actId="26606"/>
          <ac:spMkLst>
            <pc:docMk/>
            <pc:sldMk cId="1114156611" sldId="268"/>
            <ac:spMk id="12" creationId="{54DDDA14-FDB8-06A6-86F4-D099EA6D8933}"/>
          </ac:spMkLst>
        </pc:spChg>
        <pc:spChg chg="add mod">
          <ac:chgData name="Selvie Carolin Dyra" userId="38c6fe99c3eadbdb" providerId="LiveId" clId="{0DA7AD71-004F-4FD1-848A-08DC3F3EB33F}" dt="2023-05-14T18:31:23.331" v="6918" actId="26606"/>
          <ac:spMkLst>
            <pc:docMk/>
            <pc:sldMk cId="1114156611" sldId="268"/>
            <ac:spMk id="13" creationId="{1B9332B1-FAE8-6DC0-2FAD-B8901E9510F9}"/>
          </ac:spMkLst>
        </pc:spChg>
        <pc:spChg chg="add mod">
          <ac:chgData name="Selvie Carolin Dyra" userId="38c6fe99c3eadbdb" providerId="LiveId" clId="{0DA7AD71-004F-4FD1-848A-08DC3F3EB33F}" dt="2023-05-14T18:31:23.331" v="6918" actId="26606"/>
          <ac:spMkLst>
            <pc:docMk/>
            <pc:sldMk cId="1114156611" sldId="268"/>
            <ac:spMk id="14" creationId="{F93283D8-B6AC-6D16-D8B8-295022D34703}"/>
          </ac:spMkLst>
        </pc:spChg>
        <pc:spChg chg="add del mod">
          <ac:chgData name="Selvie Carolin Dyra" userId="38c6fe99c3eadbdb" providerId="LiveId" clId="{0DA7AD71-004F-4FD1-848A-08DC3F3EB33F}" dt="2023-05-14T17:09:22.223" v="6241" actId="478"/>
          <ac:spMkLst>
            <pc:docMk/>
            <pc:sldMk cId="1114156611" sldId="268"/>
            <ac:spMk id="15" creationId="{130623A8-4B0B-0328-9BF0-750A6C158AA2}"/>
          </ac:spMkLst>
        </pc:spChg>
        <pc:spChg chg="add del mod">
          <ac:chgData name="Selvie Carolin Dyra" userId="38c6fe99c3eadbdb" providerId="LiveId" clId="{0DA7AD71-004F-4FD1-848A-08DC3F3EB33F}" dt="2023-05-14T17:09:23.615" v="6242" actId="478"/>
          <ac:spMkLst>
            <pc:docMk/>
            <pc:sldMk cId="1114156611" sldId="268"/>
            <ac:spMk id="16" creationId="{C9C301D6-9F59-77A0-06D6-B2A735D7B79F}"/>
          </ac:spMkLst>
        </pc:spChg>
        <pc:spChg chg="add">
          <ac:chgData name="Selvie Carolin Dyra" userId="38c6fe99c3eadbdb" providerId="LiveId" clId="{0DA7AD71-004F-4FD1-848A-08DC3F3EB33F}" dt="2023-05-14T18:31:23.331" v="6918" actId="26606"/>
          <ac:spMkLst>
            <pc:docMk/>
            <pc:sldMk cId="1114156611" sldId="268"/>
            <ac:spMk id="19" creationId="{5C8908E2-EE49-44D2-9428-A28D2312A8D5}"/>
          </ac:spMkLst>
        </pc:spChg>
        <pc:spChg chg="add">
          <ac:chgData name="Selvie Carolin Dyra" userId="38c6fe99c3eadbdb" providerId="LiveId" clId="{0DA7AD71-004F-4FD1-848A-08DC3F3EB33F}" dt="2023-05-14T18:31:23.331" v="6918" actId="26606"/>
          <ac:spMkLst>
            <pc:docMk/>
            <pc:sldMk cId="1114156611" sldId="268"/>
            <ac:spMk id="25" creationId="{7449A6C7-D15F-4AA5-BFA5-71A404B47016}"/>
          </ac:spMkLst>
        </pc:spChg>
        <pc:spChg chg="add">
          <ac:chgData name="Selvie Carolin Dyra" userId="38c6fe99c3eadbdb" providerId="LiveId" clId="{0DA7AD71-004F-4FD1-848A-08DC3F3EB33F}" dt="2023-05-14T18:31:23.331" v="6918" actId="26606"/>
          <ac:spMkLst>
            <pc:docMk/>
            <pc:sldMk cId="1114156611" sldId="268"/>
            <ac:spMk id="27" creationId="{ED888B23-07FA-482A-96DF-47E31AF1A603}"/>
          </ac:spMkLst>
        </pc:spChg>
        <pc:grpChg chg="add">
          <ac:chgData name="Selvie Carolin Dyra" userId="38c6fe99c3eadbdb" providerId="LiveId" clId="{0DA7AD71-004F-4FD1-848A-08DC3F3EB33F}" dt="2023-05-14T18:31:23.331" v="6918" actId="26606"/>
          <ac:grpSpMkLst>
            <pc:docMk/>
            <pc:sldMk cId="1114156611" sldId="268"/>
            <ac:grpSpMk id="21" creationId="{05314994-6337-4875-8CF5-652CAFE8342C}"/>
          </ac:grpSpMkLst>
        </pc:grpChg>
        <pc:picChg chg="add mod modCrop">
          <ac:chgData name="Selvie Carolin Dyra" userId="38c6fe99c3eadbdb" providerId="LiveId" clId="{0DA7AD71-004F-4FD1-848A-08DC3F3EB33F}" dt="2023-05-14T18:31:23.331" v="6918" actId="26606"/>
          <ac:picMkLst>
            <pc:docMk/>
            <pc:sldMk cId="1114156611" sldId="268"/>
            <ac:picMk id="5" creationId="{A0671874-9C23-E979-2E1A-532CD986D4AD}"/>
          </ac:picMkLst>
        </pc:picChg>
      </pc:sldChg>
      <pc:sldChg chg="addSp delSp modSp new mod ord setBg">
        <pc:chgData name="Selvie Carolin Dyra" userId="38c6fe99c3eadbdb" providerId="LiveId" clId="{0DA7AD71-004F-4FD1-848A-08DC3F3EB33F}" dt="2023-05-14T22:07:28.830" v="7560" actId="478"/>
        <pc:sldMkLst>
          <pc:docMk/>
          <pc:sldMk cId="1046780356" sldId="269"/>
        </pc:sldMkLst>
        <pc:spChg chg="mod">
          <ac:chgData name="Selvie Carolin Dyra" userId="38c6fe99c3eadbdb" providerId="LiveId" clId="{0DA7AD71-004F-4FD1-848A-08DC3F3EB33F}" dt="2023-05-14T18:32:14.146" v="6926" actId="26606"/>
          <ac:spMkLst>
            <pc:docMk/>
            <pc:sldMk cId="1046780356" sldId="269"/>
            <ac:spMk id="2" creationId="{D464865F-A94A-6979-8592-8CC6113C3C88}"/>
          </ac:spMkLst>
        </pc:spChg>
        <pc:spChg chg="del mod">
          <ac:chgData name="Selvie Carolin Dyra" userId="38c6fe99c3eadbdb" providerId="LiveId" clId="{0DA7AD71-004F-4FD1-848A-08DC3F3EB33F}" dt="2023-05-14T18:10:36.774" v="6472" actId="478"/>
          <ac:spMkLst>
            <pc:docMk/>
            <pc:sldMk cId="1046780356" sldId="269"/>
            <ac:spMk id="3" creationId="{0801C8B2-F706-16B8-97C8-D4CDC150296E}"/>
          </ac:spMkLst>
        </pc:spChg>
        <pc:spChg chg="add mod">
          <ac:chgData name="Selvie Carolin Dyra" userId="38c6fe99c3eadbdb" providerId="LiveId" clId="{0DA7AD71-004F-4FD1-848A-08DC3F3EB33F}" dt="2023-05-14T20:35:34.048" v="7284" actId="113"/>
          <ac:spMkLst>
            <pc:docMk/>
            <pc:sldMk cId="1046780356" sldId="269"/>
            <ac:spMk id="6" creationId="{DBC41B64-80A7-3A6F-80EB-B3B89A1A9FC4}"/>
          </ac:spMkLst>
        </pc:spChg>
        <pc:spChg chg="add mod">
          <ac:chgData name="Selvie Carolin Dyra" userId="38c6fe99c3eadbdb" providerId="LiveId" clId="{0DA7AD71-004F-4FD1-848A-08DC3F3EB33F}" dt="2023-05-14T18:40:44.794" v="7116" actId="1038"/>
          <ac:spMkLst>
            <pc:docMk/>
            <pc:sldMk cId="1046780356" sldId="269"/>
            <ac:spMk id="9" creationId="{49A95AFC-6EE4-2FAE-53C2-5CDDCD1E879B}"/>
          </ac:spMkLst>
        </pc:spChg>
        <pc:spChg chg="add mod">
          <ac:chgData name="Selvie Carolin Dyra" userId="38c6fe99c3eadbdb" providerId="LiveId" clId="{0DA7AD71-004F-4FD1-848A-08DC3F3EB33F}" dt="2023-05-14T18:40:36.908" v="7080" actId="1038"/>
          <ac:spMkLst>
            <pc:docMk/>
            <pc:sldMk cId="1046780356" sldId="269"/>
            <ac:spMk id="10" creationId="{0F19991B-6F3E-0E2D-4DF3-7C1BDF87A63E}"/>
          </ac:spMkLst>
        </pc:spChg>
        <pc:spChg chg="add del mod">
          <ac:chgData name="Selvie Carolin Dyra" userId="38c6fe99c3eadbdb" providerId="LiveId" clId="{0DA7AD71-004F-4FD1-848A-08DC3F3EB33F}" dt="2023-05-14T22:07:11.881" v="7558"/>
          <ac:spMkLst>
            <pc:docMk/>
            <pc:sldMk cId="1046780356" sldId="269"/>
            <ac:spMk id="11" creationId="{5034B8A7-5266-EBAA-C9B2-7F2988DBC650}"/>
          </ac:spMkLst>
        </pc:spChg>
        <pc:spChg chg="add del">
          <ac:chgData name="Selvie Carolin Dyra" userId="38c6fe99c3eadbdb" providerId="LiveId" clId="{0DA7AD71-004F-4FD1-848A-08DC3F3EB33F}" dt="2023-05-14T18:32:13.958" v="6925" actId="26606"/>
          <ac:spMkLst>
            <pc:docMk/>
            <pc:sldMk cId="1046780356" sldId="269"/>
            <ac:spMk id="12" creationId="{738F59A4-4431-460D-8E49-6E65C189A566}"/>
          </ac:spMkLst>
        </pc:spChg>
        <pc:spChg chg="add del">
          <ac:chgData name="Selvie Carolin Dyra" userId="38c6fe99c3eadbdb" providerId="LiveId" clId="{0DA7AD71-004F-4FD1-848A-08DC3F3EB33F}" dt="2023-05-14T18:31:52.888" v="6923" actId="26606"/>
          <ac:spMkLst>
            <pc:docMk/>
            <pc:sldMk cId="1046780356" sldId="269"/>
            <ac:spMk id="15" creationId="{BACC6370-2D7E-4714-9D71-7542949D7D5D}"/>
          </ac:spMkLst>
        </pc:spChg>
        <pc:spChg chg="add mod">
          <ac:chgData name="Selvie Carolin Dyra" userId="38c6fe99c3eadbdb" providerId="LiveId" clId="{0DA7AD71-004F-4FD1-848A-08DC3F3EB33F}" dt="2023-05-14T22:06:58.527" v="7555" actId="1076"/>
          <ac:spMkLst>
            <pc:docMk/>
            <pc:sldMk cId="1046780356" sldId="269"/>
            <ac:spMk id="16" creationId="{A9B27AF6-9A13-EFA6-0B4E-F58DA27E00DE}"/>
          </ac:spMkLst>
        </pc:spChg>
        <pc:spChg chg="add del">
          <ac:chgData name="Selvie Carolin Dyra" userId="38c6fe99c3eadbdb" providerId="LiveId" clId="{0DA7AD71-004F-4FD1-848A-08DC3F3EB33F}" dt="2023-05-14T18:31:52.888" v="6923" actId="26606"/>
          <ac:spMkLst>
            <pc:docMk/>
            <pc:sldMk cId="1046780356" sldId="269"/>
            <ac:spMk id="17" creationId="{F68B3F68-107C-434F-AA38-110D5EA91B85}"/>
          </ac:spMkLst>
        </pc:spChg>
        <pc:spChg chg="add del">
          <ac:chgData name="Selvie Carolin Dyra" userId="38c6fe99c3eadbdb" providerId="LiveId" clId="{0DA7AD71-004F-4FD1-848A-08DC3F3EB33F}" dt="2023-05-14T18:31:52.888" v="6923" actId="26606"/>
          <ac:spMkLst>
            <pc:docMk/>
            <pc:sldMk cId="1046780356" sldId="269"/>
            <ac:spMk id="19" creationId="{AAD0DBB9-1A4B-4391-81D4-CB19F9AB918A}"/>
          </ac:spMkLst>
        </pc:spChg>
        <pc:spChg chg="add">
          <ac:chgData name="Selvie Carolin Dyra" userId="38c6fe99c3eadbdb" providerId="LiveId" clId="{0DA7AD71-004F-4FD1-848A-08DC3F3EB33F}" dt="2023-05-14T18:32:14.146" v="6926" actId="26606"/>
          <ac:spMkLst>
            <pc:docMk/>
            <pc:sldMk cId="1046780356" sldId="269"/>
            <ac:spMk id="20" creationId="{160022CF-D73B-45FB-8DD4-1B1C0C92E702}"/>
          </ac:spMkLst>
        </pc:spChg>
        <pc:spChg chg="add del">
          <ac:chgData name="Selvie Carolin Dyra" userId="38c6fe99c3eadbdb" providerId="LiveId" clId="{0DA7AD71-004F-4FD1-848A-08DC3F3EB33F}" dt="2023-05-14T18:31:52.888" v="6923" actId="26606"/>
          <ac:spMkLst>
            <pc:docMk/>
            <pc:sldMk cId="1046780356" sldId="269"/>
            <ac:spMk id="21" creationId="{063BBA22-50EA-4C4D-BE05-F1CE4E63AA56}"/>
          </ac:spMkLst>
        </pc:spChg>
        <pc:spChg chg="add">
          <ac:chgData name="Selvie Carolin Dyra" userId="38c6fe99c3eadbdb" providerId="LiveId" clId="{0DA7AD71-004F-4FD1-848A-08DC3F3EB33F}" dt="2023-05-14T18:32:14.146" v="6926" actId="26606"/>
          <ac:spMkLst>
            <pc:docMk/>
            <pc:sldMk cId="1046780356" sldId="269"/>
            <ac:spMk id="22" creationId="{AC2C106E-0A9A-4090-95B9-B7070646D255}"/>
          </ac:spMkLst>
        </pc:spChg>
        <pc:spChg chg="add">
          <ac:chgData name="Selvie Carolin Dyra" userId="38c6fe99c3eadbdb" providerId="LiveId" clId="{0DA7AD71-004F-4FD1-848A-08DC3F3EB33F}" dt="2023-05-14T22:07:11.154" v="7556" actId="11529"/>
          <ac:spMkLst>
            <pc:docMk/>
            <pc:sldMk cId="1046780356" sldId="269"/>
            <ac:spMk id="23" creationId="{0E2B383D-D07D-FC3E-CAB8-311CA6958FCA}"/>
          </ac:spMkLst>
        </pc:spChg>
        <pc:spChg chg="add del">
          <ac:chgData name="Selvie Carolin Dyra" userId="38c6fe99c3eadbdb" providerId="LiveId" clId="{0DA7AD71-004F-4FD1-848A-08DC3F3EB33F}" dt="2023-05-14T22:07:28.830" v="7560" actId="478"/>
          <ac:spMkLst>
            <pc:docMk/>
            <pc:sldMk cId="1046780356" sldId="269"/>
            <ac:spMk id="24" creationId="{BBDC0949-6C41-F940-DB73-90B041AC22B5}"/>
          </ac:spMkLst>
        </pc:spChg>
        <pc:grpChg chg="add del">
          <ac:chgData name="Selvie Carolin Dyra" userId="38c6fe99c3eadbdb" providerId="LiveId" clId="{0DA7AD71-004F-4FD1-848A-08DC3F3EB33F}" dt="2023-05-14T18:32:13.958" v="6925" actId="26606"/>
          <ac:grpSpMkLst>
            <pc:docMk/>
            <pc:sldMk cId="1046780356" sldId="269"/>
            <ac:grpSpMk id="13" creationId="{8A919B9C-5C01-47E4-B2F2-45F589208ABF}"/>
          </ac:grpSpMkLst>
        </pc:grpChg>
        <pc:picChg chg="add mod modCrop">
          <ac:chgData name="Selvie Carolin Dyra" userId="38c6fe99c3eadbdb" providerId="LiveId" clId="{0DA7AD71-004F-4FD1-848A-08DC3F3EB33F}" dt="2023-05-14T20:35:16.935" v="7261" actId="1076"/>
          <ac:picMkLst>
            <pc:docMk/>
            <pc:sldMk cId="1046780356" sldId="269"/>
            <ac:picMk id="5" creationId="{D6449114-45E2-C5A4-07E9-D0F8E24DBB30}"/>
          </ac:picMkLst>
        </pc:picChg>
        <pc:picChg chg="add mod modCrop">
          <ac:chgData name="Selvie Carolin Dyra" userId="38c6fe99c3eadbdb" providerId="LiveId" clId="{0DA7AD71-004F-4FD1-848A-08DC3F3EB33F}" dt="2023-05-14T18:40:28.398" v="7046" actId="1076"/>
          <ac:picMkLst>
            <pc:docMk/>
            <pc:sldMk cId="1046780356" sldId="269"/>
            <ac:picMk id="8" creationId="{3B928E8B-4C3A-5336-EFA3-73A466252F9B}"/>
          </ac:picMkLst>
        </pc:picChg>
      </pc:sldChg>
      <pc:sldChg chg="addSp modSp new mod ord setBg">
        <pc:chgData name="Selvie Carolin Dyra" userId="38c6fe99c3eadbdb" providerId="LiveId" clId="{0DA7AD71-004F-4FD1-848A-08DC3F3EB33F}" dt="2023-05-15T07:09:21.108" v="7688"/>
        <pc:sldMkLst>
          <pc:docMk/>
          <pc:sldMk cId="1980680817" sldId="270"/>
        </pc:sldMkLst>
        <pc:spChg chg="mod">
          <ac:chgData name="Selvie Carolin Dyra" userId="38c6fe99c3eadbdb" providerId="LiveId" clId="{0DA7AD71-004F-4FD1-848A-08DC3F3EB33F}" dt="2023-05-14T18:30:26.946" v="6911" actId="26606"/>
          <ac:spMkLst>
            <pc:docMk/>
            <pc:sldMk cId="1980680817" sldId="270"/>
            <ac:spMk id="2" creationId="{E34606B0-6FC8-E249-842E-7F1629EC6487}"/>
          </ac:spMkLst>
        </pc:spChg>
        <pc:spChg chg="mod">
          <ac:chgData name="Selvie Carolin Dyra" userId="38c6fe99c3eadbdb" providerId="LiveId" clId="{0DA7AD71-004F-4FD1-848A-08DC3F3EB33F}" dt="2023-05-14T18:30:56.870" v="6917" actId="20577"/>
          <ac:spMkLst>
            <pc:docMk/>
            <pc:sldMk cId="1980680817" sldId="270"/>
            <ac:spMk id="3" creationId="{4F48E367-AB1D-A513-ABB5-9B222934E146}"/>
          </ac:spMkLst>
        </pc:spChg>
        <pc:spChg chg="add">
          <ac:chgData name="Selvie Carolin Dyra" userId="38c6fe99c3eadbdb" providerId="LiveId" clId="{0DA7AD71-004F-4FD1-848A-08DC3F3EB33F}" dt="2023-05-14T18:30:26.946" v="6911" actId="26606"/>
          <ac:spMkLst>
            <pc:docMk/>
            <pc:sldMk cId="1980680817" sldId="270"/>
            <ac:spMk id="9" creationId="{04812C46-200A-4DEB-A05E-3ED6C68C2387}"/>
          </ac:spMkLst>
        </pc:spChg>
        <pc:spChg chg="add">
          <ac:chgData name="Selvie Carolin Dyra" userId="38c6fe99c3eadbdb" providerId="LiveId" clId="{0DA7AD71-004F-4FD1-848A-08DC3F3EB33F}" dt="2023-05-14T18:30:26.946" v="6911" actId="26606"/>
          <ac:spMkLst>
            <pc:docMk/>
            <pc:sldMk cId="1980680817" sldId="270"/>
            <ac:spMk id="11" creationId="{D1EA859B-E555-4109-94F3-6700E046E008}"/>
          </ac:spMkLst>
        </pc:spChg>
        <pc:picChg chg="add">
          <ac:chgData name="Selvie Carolin Dyra" userId="38c6fe99c3eadbdb" providerId="LiveId" clId="{0DA7AD71-004F-4FD1-848A-08DC3F3EB33F}" dt="2023-05-14T18:30:26.946" v="6911" actId="26606"/>
          <ac:picMkLst>
            <pc:docMk/>
            <pc:sldMk cId="1980680817" sldId="270"/>
            <ac:picMk id="5" creationId="{3EA68F53-EAE2-4B07-1BF9-111967B48E13}"/>
          </ac:picMkLst>
        </pc:picChg>
      </pc:sldChg>
      <pc:sldChg chg="addSp delSp modSp add mod setBg delDesignElem">
        <pc:chgData name="Selvie Carolin Dyra" userId="38c6fe99c3eadbdb" providerId="LiveId" clId="{0DA7AD71-004F-4FD1-848A-08DC3F3EB33F}" dt="2023-05-14T19:37:35.300" v="7260"/>
        <pc:sldMkLst>
          <pc:docMk/>
          <pc:sldMk cId="213421705" sldId="279"/>
        </pc:sldMkLst>
        <pc:spChg chg="mod">
          <ac:chgData name="Selvie Carolin Dyra" userId="38c6fe99c3eadbdb" providerId="LiveId" clId="{0DA7AD71-004F-4FD1-848A-08DC3F3EB33F}" dt="2023-05-14T18:33:03.206" v="6933" actId="26606"/>
          <ac:spMkLst>
            <pc:docMk/>
            <pc:sldMk cId="213421705" sldId="279"/>
            <ac:spMk id="3" creationId="{AB7FFA11-146A-580D-C5A8-94A1E9D2DCB2}"/>
          </ac:spMkLst>
        </pc:spChg>
        <pc:spChg chg="add">
          <ac:chgData name="Selvie Carolin Dyra" userId="38c6fe99c3eadbdb" providerId="LiveId" clId="{0DA7AD71-004F-4FD1-848A-08DC3F3EB33F}" dt="2023-05-14T18:33:03.206" v="6933" actId="26606"/>
          <ac:spMkLst>
            <pc:docMk/>
            <pc:sldMk cId="213421705" sldId="279"/>
            <ac:spMk id="12" creationId="{2EB492CD-616E-47F8-933B-5E2D952A0593}"/>
          </ac:spMkLst>
        </pc:spChg>
        <pc:spChg chg="add">
          <ac:chgData name="Selvie Carolin Dyra" userId="38c6fe99c3eadbdb" providerId="LiveId" clId="{0DA7AD71-004F-4FD1-848A-08DC3F3EB33F}" dt="2023-05-14T18:33:03.206" v="6933" actId="26606"/>
          <ac:spMkLst>
            <pc:docMk/>
            <pc:sldMk cId="213421705" sldId="279"/>
            <ac:spMk id="14" creationId="{59383CF9-23B5-4335-9B21-1791C4CF1C75}"/>
          </ac:spMkLst>
        </pc:spChg>
        <pc:spChg chg="add">
          <ac:chgData name="Selvie Carolin Dyra" userId="38c6fe99c3eadbdb" providerId="LiveId" clId="{0DA7AD71-004F-4FD1-848A-08DC3F3EB33F}" dt="2023-05-14T18:33:03.206" v="6933" actId="26606"/>
          <ac:spMkLst>
            <pc:docMk/>
            <pc:sldMk cId="213421705" sldId="279"/>
            <ac:spMk id="16" creationId="{0007FE00-9498-4706-B255-6437B0252C02}"/>
          </ac:spMkLst>
        </pc:spChg>
        <pc:spChg chg="del">
          <ac:chgData name="Selvie Carolin Dyra" userId="38c6fe99c3eadbdb" providerId="LiveId" clId="{0DA7AD71-004F-4FD1-848A-08DC3F3EB33F}" dt="2023-05-13T23:42:52.421" v="4391"/>
          <ac:spMkLst>
            <pc:docMk/>
            <pc:sldMk cId="213421705" sldId="279"/>
            <ac:spMk id="19" creationId="{D4C74C1C-EF2E-40CF-A712-656E694E6724}"/>
          </ac:spMkLst>
        </pc:spChg>
        <pc:spChg chg="del">
          <ac:chgData name="Selvie Carolin Dyra" userId="38c6fe99c3eadbdb" providerId="LiveId" clId="{0DA7AD71-004F-4FD1-848A-08DC3F3EB33F}" dt="2023-05-13T23:42:52.421" v="4391"/>
          <ac:spMkLst>
            <pc:docMk/>
            <pc:sldMk cId="213421705" sldId="279"/>
            <ac:spMk id="21" creationId="{90464369-70FA-42AF-948F-80664CA7BFE5}"/>
          </ac:spMkLst>
        </pc:spChg>
        <pc:spChg chg="del">
          <ac:chgData name="Selvie Carolin Dyra" userId="38c6fe99c3eadbdb" providerId="LiveId" clId="{0DA7AD71-004F-4FD1-848A-08DC3F3EB33F}" dt="2023-05-13T23:42:52.421" v="4391"/>
          <ac:spMkLst>
            <pc:docMk/>
            <pc:sldMk cId="213421705" sldId="279"/>
            <ac:spMk id="23" creationId="{A648176E-454C-437C-B0FC-9B82FCF32B24}"/>
          </ac:spMkLst>
        </pc:spChg>
        <pc:spChg chg="del">
          <ac:chgData name="Selvie Carolin Dyra" userId="38c6fe99c3eadbdb" providerId="LiveId" clId="{0DA7AD71-004F-4FD1-848A-08DC3F3EB33F}" dt="2023-05-13T23:42:52.421" v="4391"/>
          <ac:spMkLst>
            <pc:docMk/>
            <pc:sldMk cId="213421705" sldId="279"/>
            <ac:spMk id="25" creationId="{A6604B49-AD5C-4590-B051-06C8222ECD99}"/>
          </ac:spMkLst>
        </pc:spChg>
        <pc:spChg chg="del">
          <ac:chgData name="Selvie Carolin Dyra" userId="38c6fe99c3eadbdb" providerId="LiveId" clId="{0DA7AD71-004F-4FD1-848A-08DC3F3EB33F}" dt="2023-05-13T23:42:52.421" v="4391"/>
          <ac:spMkLst>
            <pc:docMk/>
            <pc:sldMk cId="213421705" sldId="279"/>
            <ac:spMk id="27" creationId="{CC552A98-EF7D-4D42-AB69-066B786AB55B}"/>
          </ac:spMkLst>
        </pc:spChg>
        <pc:picChg chg="mod">
          <ac:chgData name="Selvie Carolin Dyra" userId="38c6fe99c3eadbdb" providerId="LiveId" clId="{0DA7AD71-004F-4FD1-848A-08DC3F3EB33F}" dt="2023-05-14T18:33:03.206" v="6933" actId="26606"/>
          <ac:picMkLst>
            <pc:docMk/>
            <pc:sldMk cId="213421705" sldId="279"/>
            <ac:picMk id="7" creationId="{35A444D2-3D1A-230E-71AA-07D08D0D4256}"/>
          </ac:picMkLst>
        </pc:picChg>
      </pc:sldChg>
      <pc:sldChg chg="addSp delSp modSp new mod setBg">
        <pc:chgData name="Selvie Carolin Dyra" userId="38c6fe99c3eadbdb" providerId="LiveId" clId="{0DA7AD71-004F-4FD1-848A-08DC3F3EB33F}" dt="2023-05-14T20:40:32.652" v="7323" actId="14100"/>
        <pc:sldMkLst>
          <pc:docMk/>
          <pc:sldMk cId="1869899097" sldId="280"/>
        </pc:sldMkLst>
        <pc:spChg chg="mod">
          <ac:chgData name="Selvie Carolin Dyra" userId="38c6fe99c3eadbdb" providerId="LiveId" clId="{0DA7AD71-004F-4FD1-848A-08DC3F3EB33F}" dt="2023-05-14T20:40:32.652" v="7323" actId="14100"/>
          <ac:spMkLst>
            <pc:docMk/>
            <pc:sldMk cId="1869899097" sldId="280"/>
            <ac:spMk id="2" creationId="{6A9788FE-05D7-40B2-9225-A78507632409}"/>
          </ac:spMkLst>
        </pc:spChg>
        <pc:spChg chg="add del mod">
          <ac:chgData name="Selvie Carolin Dyra" userId="38c6fe99c3eadbdb" providerId="LiveId" clId="{0DA7AD71-004F-4FD1-848A-08DC3F3EB33F}" dt="2023-05-14T18:26:45.924" v="6899" actId="26606"/>
          <ac:spMkLst>
            <pc:docMk/>
            <pc:sldMk cId="1869899097" sldId="280"/>
            <ac:spMk id="3" creationId="{A0F80D78-927A-FCD4-535E-0D2FEED35DDF}"/>
          </ac:spMkLst>
        </pc:spChg>
        <pc:spChg chg="add del">
          <ac:chgData name="Selvie Carolin Dyra" userId="38c6fe99c3eadbdb" providerId="LiveId" clId="{0DA7AD71-004F-4FD1-848A-08DC3F3EB33F}" dt="2023-05-14T18:26:35.651" v="6896" actId="26606"/>
          <ac:spMkLst>
            <pc:docMk/>
            <pc:sldMk cId="1869899097" sldId="280"/>
            <ac:spMk id="9" creationId="{955A2079-FA98-4876-80F0-72364A7D2EA4}"/>
          </ac:spMkLst>
        </pc:spChg>
        <pc:spChg chg="add">
          <ac:chgData name="Selvie Carolin Dyra" userId="38c6fe99c3eadbdb" providerId="LiveId" clId="{0DA7AD71-004F-4FD1-848A-08DC3F3EB33F}" dt="2023-05-14T18:26:45.924" v="6899" actId="26606"/>
          <ac:spMkLst>
            <pc:docMk/>
            <pc:sldMk cId="1869899097" sldId="280"/>
            <ac:spMk id="10" creationId="{B50AB553-2A96-4A92-96F2-93548E096954}"/>
          </ac:spMkLst>
        </pc:spChg>
        <pc:spChg chg="add del">
          <ac:chgData name="Selvie Carolin Dyra" userId="38c6fe99c3eadbdb" providerId="LiveId" clId="{0DA7AD71-004F-4FD1-848A-08DC3F3EB33F}" dt="2023-05-14T18:26:45.898" v="6898" actId="26606"/>
          <ac:spMkLst>
            <pc:docMk/>
            <pc:sldMk cId="1869899097" sldId="280"/>
            <ac:spMk id="11" creationId="{6C4028FD-8BAA-4A19-BFDE-594D991B7552}"/>
          </ac:spMkLst>
        </pc:spChg>
        <pc:graphicFrameChg chg="add del">
          <ac:chgData name="Selvie Carolin Dyra" userId="38c6fe99c3eadbdb" providerId="LiveId" clId="{0DA7AD71-004F-4FD1-848A-08DC3F3EB33F}" dt="2023-05-14T18:26:35.651" v="6896" actId="26606"/>
          <ac:graphicFrameMkLst>
            <pc:docMk/>
            <pc:sldMk cId="1869899097" sldId="280"/>
            <ac:graphicFrameMk id="5" creationId="{6D193F3E-86A9-0738-3CF7-BEFA416562E8}"/>
          </ac:graphicFrameMkLst>
        </pc:graphicFrameChg>
        <pc:graphicFrameChg chg="add del">
          <ac:chgData name="Selvie Carolin Dyra" userId="38c6fe99c3eadbdb" providerId="LiveId" clId="{0DA7AD71-004F-4FD1-848A-08DC3F3EB33F}" dt="2023-05-14T18:26:45.898" v="6898" actId="26606"/>
          <ac:graphicFrameMkLst>
            <pc:docMk/>
            <pc:sldMk cId="1869899097" sldId="280"/>
            <ac:graphicFrameMk id="12" creationId="{EC67B36D-AA42-9694-FE08-481931D87388}"/>
          </ac:graphicFrameMkLst>
        </pc:graphicFrameChg>
        <pc:graphicFrameChg chg="add mod">
          <ac:chgData name="Selvie Carolin Dyra" userId="38c6fe99c3eadbdb" providerId="LiveId" clId="{0DA7AD71-004F-4FD1-848A-08DC3F3EB33F}" dt="2023-05-14T20:40:27.048" v="7322" actId="14100"/>
          <ac:graphicFrameMkLst>
            <pc:docMk/>
            <pc:sldMk cId="1869899097" sldId="280"/>
            <ac:graphicFrameMk id="14" creationId="{C01ACA8D-D966-1C46-8722-ED240F0AFC35}"/>
          </ac:graphicFrameMkLst>
        </pc:graphicFrameChg>
        <pc:picChg chg="add">
          <ac:chgData name="Selvie Carolin Dyra" userId="38c6fe99c3eadbdb" providerId="LiveId" clId="{0DA7AD71-004F-4FD1-848A-08DC3F3EB33F}" dt="2023-05-14T18:26:45.924" v="6899" actId="26606"/>
          <ac:picMkLst>
            <pc:docMk/>
            <pc:sldMk cId="1869899097" sldId="280"/>
            <ac:picMk id="6" creationId="{76FCC701-D332-28D1-8C9B-10F1228FAC66}"/>
          </ac:picMkLst>
        </pc:picChg>
      </pc:sldChg>
      <pc:sldChg chg="addSp delSp modSp new mod ord setBg">
        <pc:chgData name="Selvie Carolin Dyra" userId="38c6fe99c3eadbdb" providerId="LiveId" clId="{0DA7AD71-004F-4FD1-848A-08DC3F3EB33F}" dt="2023-05-15T07:03:35.494" v="7680"/>
        <pc:sldMkLst>
          <pc:docMk/>
          <pc:sldMk cId="458076858" sldId="281"/>
        </pc:sldMkLst>
        <pc:spChg chg="mod">
          <ac:chgData name="Selvie Carolin Dyra" userId="38c6fe99c3eadbdb" providerId="LiveId" clId="{0DA7AD71-004F-4FD1-848A-08DC3F3EB33F}" dt="2023-05-14T18:32:30.869" v="6931" actId="26606"/>
          <ac:spMkLst>
            <pc:docMk/>
            <pc:sldMk cId="458076858" sldId="281"/>
            <ac:spMk id="2" creationId="{576AAB14-D158-8EB8-341A-CC2EEAF47397}"/>
          </ac:spMkLst>
        </pc:spChg>
        <pc:spChg chg="add del mod">
          <ac:chgData name="Selvie Carolin Dyra" userId="38c6fe99c3eadbdb" providerId="LiveId" clId="{0DA7AD71-004F-4FD1-848A-08DC3F3EB33F}" dt="2023-05-14T18:32:30.869" v="6931" actId="26606"/>
          <ac:spMkLst>
            <pc:docMk/>
            <pc:sldMk cId="458076858" sldId="281"/>
            <ac:spMk id="3" creationId="{011CF0CE-20D5-9A72-D74B-A60E08848BE2}"/>
          </ac:spMkLst>
        </pc:spChg>
        <pc:spChg chg="add del">
          <ac:chgData name="Selvie Carolin Dyra" userId="38c6fe99c3eadbdb" providerId="LiveId" clId="{0DA7AD71-004F-4FD1-848A-08DC3F3EB33F}" dt="2023-05-14T18:32:28.708" v="6928" actId="26606"/>
          <ac:spMkLst>
            <pc:docMk/>
            <pc:sldMk cId="458076858" sldId="281"/>
            <ac:spMk id="9" creationId="{160022CF-D73B-45FB-8DD4-1B1C0C92E702}"/>
          </ac:spMkLst>
        </pc:spChg>
        <pc:spChg chg="add del">
          <ac:chgData name="Selvie Carolin Dyra" userId="38c6fe99c3eadbdb" providerId="LiveId" clId="{0DA7AD71-004F-4FD1-848A-08DC3F3EB33F}" dt="2023-05-14T18:32:43.467" v="6932" actId="26606"/>
          <ac:spMkLst>
            <pc:docMk/>
            <pc:sldMk cId="458076858" sldId="281"/>
            <ac:spMk id="10" creationId="{B50AB553-2A96-4A92-96F2-93548E096954}"/>
          </ac:spMkLst>
        </pc:spChg>
        <pc:spChg chg="add del">
          <ac:chgData name="Selvie Carolin Dyra" userId="38c6fe99c3eadbdb" providerId="LiveId" clId="{0DA7AD71-004F-4FD1-848A-08DC3F3EB33F}" dt="2023-05-14T18:32:28.708" v="6928" actId="26606"/>
          <ac:spMkLst>
            <pc:docMk/>
            <pc:sldMk cId="458076858" sldId="281"/>
            <ac:spMk id="11" creationId="{AC2C106E-0A9A-4090-95B9-B7070646D255}"/>
          </ac:spMkLst>
        </pc:spChg>
        <pc:spChg chg="add del">
          <ac:chgData name="Selvie Carolin Dyra" userId="38c6fe99c3eadbdb" providerId="LiveId" clId="{0DA7AD71-004F-4FD1-848A-08DC3F3EB33F}" dt="2023-05-14T18:32:30.850" v="6930" actId="26606"/>
          <ac:spMkLst>
            <pc:docMk/>
            <pc:sldMk cId="458076858" sldId="281"/>
            <ac:spMk id="14" creationId="{5C8908E2-EE49-44D2-9428-A28D2312A8D5}"/>
          </ac:spMkLst>
        </pc:spChg>
        <pc:spChg chg="add del">
          <ac:chgData name="Selvie Carolin Dyra" userId="38c6fe99c3eadbdb" providerId="LiveId" clId="{0DA7AD71-004F-4FD1-848A-08DC3F3EB33F}" dt="2023-05-14T18:32:30.850" v="6930" actId="26606"/>
          <ac:spMkLst>
            <pc:docMk/>
            <pc:sldMk cId="458076858" sldId="281"/>
            <ac:spMk id="15" creationId="{7449A6C7-D15F-4AA5-BFA5-71A404B47016}"/>
          </ac:spMkLst>
        </pc:spChg>
        <pc:spChg chg="add del">
          <ac:chgData name="Selvie Carolin Dyra" userId="38c6fe99c3eadbdb" providerId="LiveId" clId="{0DA7AD71-004F-4FD1-848A-08DC3F3EB33F}" dt="2023-05-14T18:32:30.850" v="6930" actId="26606"/>
          <ac:spMkLst>
            <pc:docMk/>
            <pc:sldMk cId="458076858" sldId="281"/>
            <ac:spMk id="17" creationId="{ED888B23-07FA-482A-96DF-47E31AF1A603}"/>
          </ac:spMkLst>
        </pc:spChg>
        <pc:spChg chg="add">
          <ac:chgData name="Selvie Carolin Dyra" userId="38c6fe99c3eadbdb" providerId="LiveId" clId="{0DA7AD71-004F-4FD1-848A-08DC3F3EB33F}" dt="2023-05-14T18:32:43.467" v="6932" actId="26606"/>
          <ac:spMkLst>
            <pc:docMk/>
            <pc:sldMk cId="458076858" sldId="281"/>
            <ac:spMk id="25" creationId="{B50AB553-2A96-4A92-96F2-93548E096954}"/>
          </ac:spMkLst>
        </pc:spChg>
        <pc:grpChg chg="add del">
          <ac:chgData name="Selvie Carolin Dyra" userId="38c6fe99c3eadbdb" providerId="LiveId" clId="{0DA7AD71-004F-4FD1-848A-08DC3F3EB33F}" dt="2023-05-14T18:32:30.850" v="6930" actId="26606"/>
          <ac:grpSpMkLst>
            <pc:docMk/>
            <pc:sldMk cId="458076858" sldId="281"/>
            <ac:grpSpMk id="16" creationId="{05314994-6337-4875-8CF5-652CAFE8342C}"/>
          </ac:grpSpMkLst>
        </pc:grpChg>
        <pc:graphicFrameChg chg="add del">
          <ac:chgData name="Selvie Carolin Dyra" userId="38c6fe99c3eadbdb" providerId="LiveId" clId="{0DA7AD71-004F-4FD1-848A-08DC3F3EB33F}" dt="2023-05-14T18:32:28.708" v="6928" actId="26606"/>
          <ac:graphicFrameMkLst>
            <pc:docMk/>
            <pc:sldMk cId="458076858" sldId="281"/>
            <ac:graphicFrameMk id="5" creationId="{AEAFC68A-77F5-E13C-B400-8B739B1A16DD}"/>
          </ac:graphicFrameMkLst>
        </pc:graphicFrameChg>
        <pc:graphicFrameChg chg="add del">
          <ac:chgData name="Selvie Carolin Dyra" userId="38c6fe99c3eadbdb" providerId="LiveId" clId="{0DA7AD71-004F-4FD1-848A-08DC3F3EB33F}" dt="2023-05-14T18:32:30.850" v="6930" actId="26606"/>
          <ac:graphicFrameMkLst>
            <pc:docMk/>
            <pc:sldMk cId="458076858" sldId="281"/>
            <ac:graphicFrameMk id="18" creationId="{65F1BDA8-2C4B-7AE6-6902-7C2367B885E3}"/>
          </ac:graphicFrameMkLst>
        </pc:graphicFrameChg>
        <pc:graphicFrameChg chg="add mod modGraphic">
          <ac:chgData name="Selvie Carolin Dyra" userId="38c6fe99c3eadbdb" providerId="LiveId" clId="{0DA7AD71-004F-4FD1-848A-08DC3F3EB33F}" dt="2023-05-14T22:21:23.941" v="7564"/>
          <ac:graphicFrameMkLst>
            <pc:docMk/>
            <pc:sldMk cId="458076858" sldId="281"/>
            <ac:graphicFrameMk id="20" creationId="{5F9F7F49-2943-0FB0-33ED-7DE92BE06FCC}"/>
          </ac:graphicFrameMkLst>
        </pc:graphicFrameChg>
        <pc:picChg chg="add mod">
          <ac:chgData name="Selvie Carolin Dyra" userId="38c6fe99c3eadbdb" providerId="LiveId" clId="{0DA7AD71-004F-4FD1-848A-08DC3F3EB33F}" dt="2023-05-14T18:32:43.467" v="6932" actId="26606"/>
          <ac:picMkLst>
            <pc:docMk/>
            <pc:sldMk cId="458076858" sldId="281"/>
            <ac:picMk id="6" creationId="{E86B7DBB-66AE-2BB0-AA24-3FA9E4E5D44F}"/>
          </ac:picMkLst>
        </pc:picChg>
      </pc:sldChg>
      <pc:sldChg chg="new del">
        <pc:chgData name="Selvie Carolin Dyra" userId="38c6fe99c3eadbdb" providerId="LiveId" clId="{0DA7AD71-004F-4FD1-848A-08DC3F3EB33F}" dt="2023-05-14T12:39:48.394" v="5138" actId="47"/>
        <pc:sldMkLst>
          <pc:docMk/>
          <pc:sldMk cId="508489868" sldId="281"/>
        </pc:sldMkLst>
      </pc:sldChg>
      <pc:sldChg chg="addSp delSp modSp new del mod">
        <pc:chgData name="Selvie Carolin Dyra" userId="38c6fe99c3eadbdb" providerId="LiveId" clId="{0DA7AD71-004F-4FD1-848A-08DC3F3EB33F}" dt="2023-05-14T13:21:43.375" v="5757" actId="47"/>
        <pc:sldMkLst>
          <pc:docMk/>
          <pc:sldMk cId="867136959" sldId="281"/>
        </pc:sldMkLst>
        <pc:spChg chg="mod">
          <ac:chgData name="Selvie Carolin Dyra" userId="38c6fe99c3eadbdb" providerId="LiveId" clId="{0DA7AD71-004F-4FD1-848A-08DC3F3EB33F}" dt="2023-05-14T13:16:11.889" v="5654" actId="113"/>
          <ac:spMkLst>
            <pc:docMk/>
            <pc:sldMk cId="867136959" sldId="281"/>
            <ac:spMk id="2" creationId="{303942B3-235E-16DC-D65E-564200BDEACF}"/>
          </ac:spMkLst>
        </pc:spChg>
        <pc:spChg chg="add del">
          <ac:chgData name="Selvie Carolin Dyra" userId="38c6fe99c3eadbdb" providerId="LiveId" clId="{0DA7AD71-004F-4FD1-848A-08DC3F3EB33F}" dt="2023-05-14T13:16:29.516" v="5656" actId="478"/>
          <ac:spMkLst>
            <pc:docMk/>
            <pc:sldMk cId="867136959" sldId="281"/>
            <ac:spMk id="3" creationId="{F914EB12-2F24-D8A6-5E4F-9A9284C12B6D}"/>
          </ac:spMkLst>
        </pc:spChg>
      </pc:sldChg>
      <pc:sldChg chg="modSp new del mod">
        <pc:chgData name="Selvie Carolin Dyra" userId="38c6fe99c3eadbdb" providerId="LiveId" clId="{0DA7AD71-004F-4FD1-848A-08DC3F3EB33F}" dt="2023-05-14T16:48:45.153" v="5967" actId="47"/>
        <pc:sldMkLst>
          <pc:docMk/>
          <pc:sldMk cId="339704143" sldId="282"/>
        </pc:sldMkLst>
        <pc:spChg chg="mod">
          <ac:chgData name="Selvie Carolin Dyra" userId="38c6fe99c3eadbdb" providerId="LiveId" clId="{0DA7AD71-004F-4FD1-848A-08DC3F3EB33F}" dt="2023-05-14T16:48:21.857" v="5965" actId="20577"/>
          <ac:spMkLst>
            <pc:docMk/>
            <pc:sldMk cId="339704143" sldId="282"/>
            <ac:spMk id="2" creationId="{1941F498-9353-8FA3-AD3F-F5154840DB39}"/>
          </ac:spMkLst>
        </pc:spChg>
      </pc:sldChg>
      <pc:sldChg chg="addSp delSp modSp add mod setBg">
        <pc:chgData name="Selvie Carolin Dyra" userId="38c6fe99c3eadbdb" providerId="LiveId" clId="{0DA7AD71-004F-4FD1-848A-08DC3F3EB33F}" dt="2023-05-14T19:37:35.300" v="7260"/>
        <pc:sldMkLst>
          <pc:docMk/>
          <pc:sldMk cId="3262702040" sldId="282"/>
        </pc:sldMkLst>
        <pc:spChg chg="mod">
          <ac:chgData name="Selvie Carolin Dyra" userId="38c6fe99c3eadbdb" providerId="LiveId" clId="{0DA7AD71-004F-4FD1-848A-08DC3F3EB33F}" dt="2023-05-14T18:31:29.845" v="6919" actId="26606"/>
          <ac:spMkLst>
            <pc:docMk/>
            <pc:sldMk cId="3262702040" sldId="282"/>
            <ac:spMk id="2" creationId="{08E181D9-2E39-1379-4B4A-DFE534605C53}"/>
          </ac:spMkLst>
        </pc:spChg>
        <pc:spChg chg="del">
          <ac:chgData name="Selvie Carolin Dyra" userId="38c6fe99c3eadbdb" providerId="LiveId" clId="{0DA7AD71-004F-4FD1-848A-08DC3F3EB33F}" dt="2023-05-14T17:04:28.659" v="6128" actId="478"/>
          <ac:spMkLst>
            <pc:docMk/>
            <pc:sldMk cId="3262702040" sldId="282"/>
            <ac:spMk id="3" creationId="{2FEFD8AE-8473-D005-250C-8CDC94705456}"/>
          </ac:spMkLst>
        </pc:spChg>
        <pc:spChg chg="del">
          <ac:chgData name="Selvie Carolin Dyra" userId="38c6fe99c3eadbdb" providerId="LiveId" clId="{0DA7AD71-004F-4FD1-848A-08DC3F3EB33F}" dt="2023-05-14T17:04:25.141" v="6127" actId="478"/>
          <ac:spMkLst>
            <pc:docMk/>
            <pc:sldMk cId="3262702040" sldId="282"/>
            <ac:spMk id="4" creationId="{5CB5AA88-3D3F-00E7-2B0E-C3F65AF5D696}"/>
          </ac:spMkLst>
        </pc:spChg>
        <pc:spChg chg="mod">
          <ac:chgData name="Selvie Carolin Dyra" userId="38c6fe99c3eadbdb" providerId="LiveId" clId="{0DA7AD71-004F-4FD1-848A-08DC3F3EB33F}" dt="2023-05-14T18:39:42.007" v="7045" actId="20577"/>
          <ac:spMkLst>
            <pc:docMk/>
            <pc:sldMk cId="3262702040" sldId="282"/>
            <ac:spMk id="6" creationId="{0CA0D2F8-064F-8B21-FB74-7D0C57FBF8C3}"/>
          </ac:spMkLst>
        </pc:spChg>
        <pc:spChg chg="del">
          <ac:chgData name="Selvie Carolin Dyra" userId="38c6fe99c3eadbdb" providerId="LiveId" clId="{0DA7AD71-004F-4FD1-848A-08DC3F3EB33F}" dt="2023-05-14T17:04:17.207" v="6124" actId="478"/>
          <ac:spMkLst>
            <pc:docMk/>
            <pc:sldMk cId="3262702040" sldId="282"/>
            <ac:spMk id="7" creationId="{E332CC90-53BC-DDE8-73FE-803361BE88E2}"/>
          </ac:spMkLst>
        </pc:spChg>
        <pc:spChg chg="del">
          <ac:chgData name="Selvie Carolin Dyra" userId="38c6fe99c3eadbdb" providerId="LiveId" clId="{0DA7AD71-004F-4FD1-848A-08DC3F3EB33F}" dt="2023-05-14T17:04:37.438" v="6129" actId="478"/>
          <ac:spMkLst>
            <pc:docMk/>
            <pc:sldMk cId="3262702040" sldId="282"/>
            <ac:spMk id="9" creationId="{F57764FF-CAE7-24CB-4265-2FC20637CC90}"/>
          </ac:spMkLst>
        </pc:spChg>
        <pc:spChg chg="del">
          <ac:chgData name="Selvie Carolin Dyra" userId="38c6fe99c3eadbdb" providerId="LiveId" clId="{0DA7AD71-004F-4FD1-848A-08DC3F3EB33F}" dt="2023-05-14T17:04:15.189" v="6122" actId="478"/>
          <ac:spMkLst>
            <pc:docMk/>
            <pc:sldMk cId="3262702040" sldId="282"/>
            <ac:spMk id="11" creationId="{3FDC8542-A102-03FB-5382-F2533D145470}"/>
          </ac:spMkLst>
        </pc:spChg>
        <pc:spChg chg="del">
          <ac:chgData name="Selvie Carolin Dyra" userId="38c6fe99c3eadbdb" providerId="LiveId" clId="{0DA7AD71-004F-4FD1-848A-08DC3F3EB33F}" dt="2023-05-14T17:04:16.487" v="6123" actId="478"/>
          <ac:spMkLst>
            <pc:docMk/>
            <pc:sldMk cId="3262702040" sldId="282"/>
            <ac:spMk id="12" creationId="{54DDDA14-FDB8-06A6-86F4-D099EA6D8933}"/>
          </ac:spMkLst>
        </pc:spChg>
        <pc:spChg chg="del">
          <ac:chgData name="Selvie Carolin Dyra" userId="38c6fe99c3eadbdb" providerId="LiveId" clId="{0DA7AD71-004F-4FD1-848A-08DC3F3EB33F}" dt="2023-05-14T17:04:13.821" v="6121" actId="478"/>
          <ac:spMkLst>
            <pc:docMk/>
            <pc:sldMk cId="3262702040" sldId="282"/>
            <ac:spMk id="13" creationId="{1B9332B1-FAE8-6DC0-2FAD-B8901E9510F9}"/>
          </ac:spMkLst>
        </pc:spChg>
        <pc:spChg chg="del mod">
          <ac:chgData name="Selvie Carolin Dyra" userId="38c6fe99c3eadbdb" providerId="LiveId" clId="{0DA7AD71-004F-4FD1-848A-08DC3F3EB33F}" dt="2023-05-14T17:05:08.453" v="6156" actId="478"/>
          <ac:spMkLst>
            <pc:docMk/>
            <pc:sldMk cId="3262702040" sldId="282"/>
            <ac:spMk id="14" creationId="{F93283D8-B6AC-6D16-D8B8-295022D34703}"/>
          </ac:spMkLst>
        </pc:spChg>
        <pc:spChg chg="add del mod">
          <ac:chgData name="Selvie Carolin Dyra" userId="38c6fe99c3eadbdb" providerId="LiveId" clId="{0DA7AD71-004F-4FD1-848A-08DC3F3EB33F}" dt="2023-05-14T18:07:22.923" v="6436" actId="478"/>
          <ac:spMkLst>
            <pc:docMk/>
            <pc:sldMk cId="3262702040" sldId="282"/>
            <ac:spMk id="15" creationId="{130623A8-4B0B-0328-9BF0-750A6C158AA2}"/>
          </ac:spMkLst>
        </pc:spChg>
        <pc:spChg chg="mod">
          <ac:chgData name="Selvie Carolin Dyra" userId="38c6fe99c3eadbdb" providerId="LiveId" clId="{0DA7AD71-004F-4FD1-848A-08DC3F3EB33F}" dt="2023-05-14T18:31:29.845" v="6919" actId="26606"/>
          <ac:spMkLst>
            <pc:docMk/>
            <pc:sldMk cId="3262702040" sldId="282"/>
            <ac:spMk id="16" creationId="{C9C301D6-9F59-77A0-06D6-B2A735D7B79F}"/>
          </ac:spMkLst>
        </pc:spChg>
        <pc:spChg chg="add">
          <ac:chgData name="Selvie Carolin Dyra" userId="38c6fe99c3eadbdb" providerId="LiveId" clId="{0DA7AD71-004F-4FD1-848A-08DC3F3EB33F}" dt="2023-05-14T18:31:29.845" v="6919" actId="26606"/>
          <ac:spMkLst>
            <pc:docMk/>
            <pc:sldMk cId="3262702040" sldId="282"/>
            <ac:spMk id="21" creationId="{5C8908E2-EE49-44D2-9428-A28D2312A8D5}"/>
          </ac:spMkLst>
        </pc:spChg>
        <pc:spChg chg="add">
          <ac:chgData name="Selvie Carolin Dyra" userId="38c6fe99c3eadbdb" providerId="LiveId" clId="{0DA7AD71-004F-4FD1-848A-08DC3F3EB33F}" dt="2023-05-14T18:31:29.845" v="6919" actId="26606"/>
          <ac:spMkLst>
            <pc:docMk/>
            <pc:sldMk cId="3262702040" sldId="282"/>
            <ac:spMk id="27" creationId="{7449A6C7-D15F-4AA5-BFA5-71A404B47016}"/>
          </ac:spMkLst>
        </pc:spChg>
        <pc:spChg chg="add">
          <ac:chgData name="Selvie Carolin Dyra" userId="38c6fe99c3eadbdb" providerId="LiveId" clId="{0DA7AD71-004F-4FD1-848A-08DC3F3EB33F}" dt="2023-05-14T18:31:29.845" v="6919" actId="26606"/>
          <ac:spMkLst>
            <pc:docMk/>
            <pc:sldMk cId="3262702040" sldId="282"/>
            <ac:spMk id="29" creationId="{ED888B23-07FA-482A-96DF-47E31AF1A603}"/>
          </ac:spMkLst>
        </pc:spChg>
        <pc:grpChg chg="add">
          <ac:chgData name="Selvie Carolin Dyra" userId="38c6fe99c3eadbdb" providerId="LiveId" clId="{0DA7AD71-004F-4FD1-848A-08DC3F3EB33F}" dt="2023-05-14T18:31:29.845" v="6919" actId="26606"/>
          <ac:grpSpMkLst>
            <pc:docMk/>
            <pc:sldMk cId="3262702040" sldId="282"/>
            <ac:grpSpMk id="23" creationId="{05314994-6337-4875-8CF5-652CAFE8342C}"/>
          </ac:grpSpMkLst>
        </pc:grpChg>
        <pc:picChg chg="add del mod">
          <ac:chgData name="Selvie Carolin Dyra" userId="38c6fe99c3eadbdb" providerId="LiveId" clId="{0DA7AD71-004F-4FD1-848A-08DC3F3EB33F}" dt="2023-05-14T18:31:29.845" v="6919" actId="26606"/>
          <ac:picMkLst>
            <pc:docMk/>
            <pc:sldMk cId="3262702040" sldId="282"/>
            <ac:picMk id="5" creationId="{A0671874-9C23-E979-2E1A-532CD986D4AD}"/>
          </ac:picMkLst>
        </pc:picChg>
      </pc:sldChg>
      <pc:sldChg chg="modSp new del mod">
        <pc:chgData name="Selvie Carolin Dyra" userId="38c6fe99c3eadbdb" providerId="LiveId" clId="{0DA7AD71-004F-4FD1-848A-08DC3F3EB33F}" dt="2023-05-14T13:34:36.652" v="5845" actId="47"/>
        <pc:sldMkLst>
          <pc:docMk/>
          <pc:sldMk cId="4060694485" sldId="282"/>
        </pc:sldMkLst>
        <pc:spChg chg="mod">
          <ac:chgData name="Selvie Carolin Dyra" userId="38c6fe99c3eadbdb" providerId="LiveId" clId="{0DA7AD71-004F-4FD1-848A-08DC3F3EB33F}" dt="2023-05-14T13:29:35.267" v="5841"/>
          <ac:spMkLst>
            <pc:docMk/>
            <pc:sldMk cId="4060694485" sldId="282"/>
            <ac:spMk id="2" creationId="{4E9AE0D2-6CFF-E2C1-3642-1BC6212B2FFD}"/>
          </ac:spMkLst>
        </pc:spChg>
        <pc:spChg chg="mod">
          <ac:chgData name="Selvie Carolin Dyra" userId="38c6fe99c3eadbdb" providerId="LiveId" clId="{0DA7AD71-004F-4FD1-848A-08DC3F3EB33F}" dt="2023-05-14T13:33:22.409" v="5844" actId="20577"/>
          <ac:spMkLst>
            <pc:docMk/>
            <pc:sldMk cId="4060694485" sldId="282"/>
            <ac:spMk id="3" creationId="{0F57FCD5-F2C4-26BF-8C4E-9A9C5AFE649B}"/>
          </ac:spMkLst>
        </pc:spChg>
      </pc:sldChg>
      <pc:sldChg chg="addSp delSp modSp new mod ord setBg setClrOvrMap">
        <pc:chgData name="Selvie Carolin Dyra" userId="38c6fe99c3eadbdb" providerId="LiveId" clId="{0DA7AD71-004F-4FD1-848A-08DC3F3EB33F}" dt="2023-05-15T07:14:36.894" v="7891" actId="20577"/>
        <pc:sldMkLst>
          <pc:docMk/>
          <pc:sldMk cId="367208377" sldId="283"/>
        </pc:sldMkLst>
        <pc:spChg chg="mod">
          <ac:chgData name="Selvie Carolin Dyra" userId="38c6fe99c3eadbdb" providerId="LiveId" clId="{0DA7AD71-004F-4FD1-848A-08DC3F3EB33F}" dt="2023-05-15T07:14:26.303" v="7889" actId="26606"/>
          <ac:spMkLst>
            <pc:docMk/>
            <pc:sldMk cId="367208377" sldId="283"/>
            <ac:spMk id="2" creationId="{210B39A4-2B8F-0CBE-779D-B2A299FF181A}"/>
          </ac:spMkLst>
        </pc:spChg>
        <pc:spChg chg="add del mod">
          <ac:chgData name="Selvie Carolin Dyra" userId="38c6fe99c3eadbdb" providerId="LiveId" clId="{0DA7AD71-004F-4FD1-848A-08DC3F3EB33F}" dt="2023-05-15T07:14:26.303" v="7889" actId="26606"/>
          <ac:spMkLst>
            <pc:docMk/>
            <pc:sldMk cId="367208377" sldId="283"/>
            <ac:spMk id="3" creationId="{A9AB3473-527B-B636-5F51-3C67EB2986E4}"/>
          </ac:spMkLst>
        </pc:spChg>
        <pc:spChg chg="add mod">
          <ac:chgData name="Selvie Carolin Dyra" userId="38c6fe99c3eadbdb" providerId="LiveId" clId="{0DA7AD71-004F-4FD1-848A-08DC3F3EB33F}" dt="2023-05-15T07:13:24.294" v="7869"/>
          <ac:spMkLst>
            <pc:docMk/>
            <pc:sldMk cId="367208377" sldId="283"/>
            <ac:spMk id="5" creationId="{C0BC56E6-CEF4-ED30-3C6A-2F4616F89956}"/>
          </ac:spMkLst>
        </pc:spChg>
        <pc:spChg chg="add mod">
          <ac:chgData name="Selvie Carolin Dyra" userId="38c6fe99c3eadbdb" providerId="LiveId" clId="{0DA7AD71-004F-4FD1-848A-08DC3F3EB33F}" dt="2023-05-15T07:13:24.294" v="7869"/>
          <ac:spMkLst>
            <pc:docMk/>
            <pc:sldMk cId="367208377" sldId="283"/>
            <ac:spMk id="6" creationId="{BDD5CBCA-4AB2-D43E-DF3D-A5ACDFBAC0B8}"/>
          </ac:spMkLst>
        </pc:spChg>
        <pc:spChg chg="add del">
          <ac:chgData name="Selvie Carolin Dyra" userId="38c6fe99c3eadbdb" providerId="LiveId" clId="{0DA7AD71-004F-4FD1-848A-08DC3F3EB33F}" dt="2023-05-15T07:14:18.116" v="7884" actId="26606"/>
          <ac:spMkLst>
            <pc:docMk/>
            <pc:sldMk cId="367208377" sldId="283"/>
            <ac:spMk id="9" creationId="{BACC6370-2D7E-4714-9D71-7542949D7D5D}"/>
          </ac:spMkLst>
        </pc:spChg>
        <pc:spChg chg="add">
          <ac:chgData name="Selvie Carolin Dyra" userId="38c6fe99c3eadbdb" providerId="LiveId" clId="{0DA7AD71-004F-4FD1-848A-08DC3F3EB33F}" dt="2023-05-15T07:14:26.303" v="7889" actId="26606"/>
          <ac:spMkLst>
            <pc:docMk/>
            <pc:sldMk cId="367208377" sldId="283"/>
            <ac:spMk id="10" creationId="{9228552E-C8B1-4A80-8448-0787CE0FC704}"/>
          </ac:spMkLst>
        </pc:spChg>
        <pc:spChg chg="add del">
          <ac:chgData name="Selvie Carolin Dyra" userId="38c6fe99c3eadbdb" providerId="LiveId" clId="{0DA7AD71-004F-4FD1-848A-08DC3F3EB33F}" dt="2023-05-15T07:14:18.116" v="7884" actId="26606"/>
          <ac:spMkLst>
            <pc:docMk/>
            <pc:sldMk cId="367208377" sldId="283"/>
            <ac:spMk id="11" creationId="{256B2C21-A230-48C0-8DF1-C46611373C44}"/>
          </ac:spMkLst>
        </pc:spChg>
        <pc:spChg chg="add del">
          <ac:chgData name="Selvie Carolin Dyra" userId="38c6fe99c3eadbdb" providerId="LiveId" clId="{0DA7AD71-004F-4FD1-848A-08DC3F3EB33F}" dt="2023-05-15T07:14:18.116" v="7884" actId="26606"/>
          <ac:spMkLst>
            <pc:docMk/>
            <pc:sldMk cId="367208377" sldId="283"/>
            <ac:spMk id="13" creationId="{3847E18C-932D-4C95-AABA-FEC7C9499AD7}"/>
          </ac:spMkLst>
        </pc:spChg>
        <pc:spChg chg="add del">
          <ac:chgData name="Selvie Carolin Dyra" userId="38c6fe99c3eadbdb" providerId="LiveId" clId="{0DA7AD71-004F-4FD1-848A-08DC3F3EB33F}" dt="2023-05-15T07:14:18.116" v="7884" actId="26606"/>
          <ac:spMkLst>
            <pc:docMk/>
            <pc:sldMk cId="367208377" sldId="283"/>
            <ac:spMk id="15" creationId="{3150CB11-0C61-439E-910F-5787759E72A0}"/>
          </ac:spMkLst>
        </pc:spChg>
        <pc:spChg chg="add del">
          <ac:chgData name="Selvie Carolin Dyra" userId="38c6fe99c3eadbdb" providerId="LiveId" clId="{0DA7AD71-004F-4FD1-848A-08DC3F3EB33F}" dt="2023-05-15T07:14:18.116" v="7884" actId="26606"/>
          <ac:spMkLst>
            <pc:docMk/>
            <pc:sldMk cId="367208377" sldId="283"/>
            <ac:spMk id="17" creationId="{43F8A58B-5155-44CE-A5FF-7647B47D0A7A}"/>
          </ac:spMkLst>
        </pc:spChg>
        <pc:spChg chg="add del">
          <ac:chgData name="Selvie Carolin Dyra" userId="38c6fe99c3eadbdb" providerId="LiveId" clId="{0DA7AD71-004F-4FD1-848A-08DC3F3EB33F}" dt="2023-05-15T07:14:18.116" v="7884" actId="26606"/>
          <ac:spMkLst>
            <pc:docMk/>
            <pc:sldMk cId="367208377" sldId="283"/>
            <ac:spMk id="19" creationId="{443F2ACA-E6D6-4028-82DD-F03C262D5DE6}"/>
          </ac:spMkLst>
        </pc:spChg>
        <pc:spChg chg="add del">
          <ac:chgData name="Selvie Carolin Dyra" userId="38c6fe99c3eadbdb" providerId="LiveId" clId="{0DA7AD71-004F-4FD1-848A-08DC3F3EB33F}" dt="2023-05-15T07:14:19.844" v="7886" actId="26606"/>
          <ac:spMkLst>
            <pc:docMk/>
            <pc:sldMk cId="367208377" sldId="283"/>
            <ac:spMk id="21" creationId="{F13C74B1-5B17-4795-BED0-7140497B445A}"/>
          </ac:spMkLst>
        </pc:spChg>
        <pc:spChg chg="add del">
          <ac:chgData name="Selvie Carolin Dyra" userId="38c6fe99c3eadbdb" providerId="LiveId" clId="{0DA7AD71-004F-4FD1-848A-08DC3F3EB33F}" dt="2023-05-15T07:14:19.844" v="7886" actId="26606"/>
          <ac:spMkLst>
            <pc:docMk/>
            <pc:sldMk cId="367208377" sldId="283"/>
            <ac:spMk id="22" creationId="{D4974D33-8DC5-464E-8C6D-BE58F0669C17}"/>
          </ac:spMkLst>
        </pc:spChg>
        <pc:spChg chg="add del">
          <ac:chgData name="Selvie Carolin Dyra" userId="38c6fe99c3eadbdb" providerId="LiveId" clId="{0DA7AD71-004F-4FD1-848A-08DC3F3EB33F}" dt="2023-05-15T07:14:19.844" v="7886" actId="26606"/>
          <ac:spMkLst>
            <pc:docMk/>
            <pc:sldMk cId="367208377" sldId="283"/>
            <ac:spMk id="23" creationId="{A9AB3473-527B-B636-5F51-3C67EB2986E4}"/>
          </ac:spMkLst>
        </pc:spChg>
        <pc:spChg chg="add del">
          <ac:chgData name="Selvie Carolin Dyra" userId="38c6fe99c3eadbdb" providerId="LiveId" clId="{0DA7AD71-004F-4FD1-848A-08DC3F3EB33F}" dt="2023-05-15T07:14:26.262" v="7888" actId="26606"/>
          <ac:spMkLst>
            <pc:docMk/>
            <pc:sldMk cId="367208377" sldId="283"/>
            <ac:spMk id="26" creationId="{BACC6370-2D7E-4714-9D71-7542949D7D5D}"/>
          </ac:spMkLst>
        </pc:spChg>
        <pc:spChg chg="add del">
          <ac:chgData name="Selvie Carolin Dyra" userId="38c6fe99c3eadbdb" providerId="LiveId" clId="{0DA7AD71-004F-4FD1-848A-08DC3F3EB33F}" dt="2023-05-15T07:14:26.262" v="7888" actId="26606"/>
          <ac:spMkLst>
            <pc:docMk/>
            <pc:sldMk cId="367208377" sldId="283"/>
            <ac:spMk id="27" creationId="{256B2C21-A230-48C0-8DF1-C46611373C44}"/>
          </ac:spMkLst>
        </pc:spChg>
        <pc:spChg chg="add del">
          <ac:chgData name="Selvie Carolin Dyra" userId="38c6fe99c3eadbdb" providerId="LiveId" clId="{0DA7AD71-004F-4FD1-848A-08DC3F3EB33F}" dt="2023-05-15T07:14:26.262" v="7888" actId="26606"/>
          <ac:spMkLst>
            <pc:docMk/>
            <pc:sldMk cId="367208377" sldId="283"/>
            <ac:spMk id="28" creationId="{3847E18C-932D-4C95-AABA-FEC7C9499AD7}"/>
          </ac:spMkLst>
        </pc:spChg>
        <pc:spChg chg="add del">
          <ac:chgData name="Selvie Carolin Dyra" userId="38c6fe99c3eadbdb" providerId="LiveId" clId="{0DA7AD71-004F-4FD1-848A-08DC3F3EB33F}" dt="2023-05-15T07:14:26.262" v="7888" actId="26606"/>
          <ac:spMkLst>
            <pc:docMk/>
            <pc:sldMk cId="367208377" sldId="283"/>
            <ac:spMk id="29" creationId="{3150CB11-0C61-439E-910F-5787759E72A0}"/>
          </ac:spMkLst>
        </pc:spChg>
        <pc:spChg chg="add del">
          <ac:chgData name="Selvie Carolin Dyra" userId="38c6fe99c3eadbdb" providerId="LiveId" clId="{0DA7AD71-004F-4FD1-848A-08DC3F3EB33F}" dt="2023-05-15T07:14:26.262" v="7888" actId="26606"/>
          <ac:spMkLst>
            <pc:docMk/>
            <pc:sldMk cId="367208377" sldId="283"/>
            <ac:spMk id="30" creationId="{43F8A58B-5155-44CE-A5FF-7647B47D0A7A}"/>
          </ac:spMkLst>
        </pc:spChg>
        <pc:spChg chg="add del">
          <ac:chgData name="Selvie Carolin Dyra" userId="38c6fe99c3eadbdb" providerId="LiveId" clId="{0DA7AD71-004F-4FD1-848A-08DC3F3EB33F}" dt="2023-05-15T07:14:26.262" v="7888" actId="26606"/>
          <ac:spMkLst>
            <pc:docMk/>
            <pc:sldMk cId="367208377" sldId="283"/>
            <ac:spMk id="31" creationId="{443F2ACA-E6D6-4028-82DD-F03C262D5DE6}"/>
          </ac:spMkLst>
        </pc:spChg>
        <pc:grpChg chg="add mod">
          <ac:chgData name="Selvie Carolin Dyra" userId="38c6fe99c3eadbdb" providerId="LiveId" clId="{0DA7AD71-004F-4FD1-848A-08DC3F3EB33F}" dt="2023-05-15T07:13:24.294" v="7869"/>
          <ac:grpSpMkLst>
            <pc:docMk/>
            <pc:sldMk cId="367208377" sldId="283"/>
            <ac:grpSpMk id="4" creationId="{856EA1C4-3627-6909-E8E6-08FC7EC50907}"/>
          </ac:grpSpMkLst>
        </pc:grpChg>
        <pc:graphicFrameChg chg="add del">
          <ac:chgData name="Selvie Carolin Dyra" userId="38c6fe99c3eadbdb" providerId="LiveId" clId="{0DA7AD71-004F-4FD1-848A-08DC3F3EB33F}" dt="2023-05-15T07:14:18.116" v="7884" actId="26606"/>
          <ac:graphicFrameMkLst>
            <pc:docMk/>
            <pc:sldMk cId="367208377" sldId="283"/>
            <ac:graphicFrameMk id="7" creationId="{E398719A-887A-84E7-BC97-A77C25F80A81}"/>
          </ac:graphicFrameMkLst>
        </pc:graphicFrameChg>
        <pc:graphicFrameChg chg="add del">
          <ac:chgData name="Selvie Carolin Dyra" userId="38c6fe99c3eadbdb" providerId="LiveId" clId="{0DA7AD71-004F-4FD1-848A-08DC3F3EB33F}" dt="2023-05-15T07:14:26.262" v="7888" actId="26606"/>
          <ac:graphicFrameMkLst>
            <pc:docMk/>
            <pc:sldMk cId="367208377" sldId="283"/>
            <ac:graphicFrameMk id="32" creationId="{E398719A-887A-84E7-BC97-A77C25F80A81}"/>
          </ac:graphicFrameMkLst>
        </pc:graphicFrameChg>
        <pc:graphicFrameChg chg="add mod">
          <ac:chgData name="Selvie Carolin Dyra" userId="38c6fe99c3eadbdb" providerId="LiveId" clId="{0DA7AD71-004F-4FD1-848A-08DC3F3EB33F}" dt="2023-05-15T07:14:36.894" v="7891" actId="20577"/>
          <ac:graphicFrameMkLst>
            <pc:docMk/>
            <pc:sldMk cId="367208377" sldId="283"/>
            <ac:graphicFrameMk id="35" creationId="{D8AEA963-C111-C816-42A5-B306557F010D}"/>
          </ac:graphicFrameMkLst>
        </pc:graphicFrameChg>
        <pc:picChg chg="add del">
          <ac:chgData name="Selvie Carolin Dyra" userId="38c6fe99c3eadbdb" providerId="LiveId" clId="{0DA7AD71-004F-4FD1-848A-08DC3F3EB33F}" dt="2023-05-15T07:14:19.844" v="7886" actId="26606"/>
          <ac:picMkLst>
            <pc:docMk/>
            <pc:sldMk cId="367208377" sldId="283"/>
            <ac:picMk id="24" creationId="{6FD6715C-E0FB-21F9-5FE7-C44F61197048}"/>
          </ac:picMkLst>
        </pc:picChg>
        <pc:picChg chg="add">
          <ac:chgData name="Selvie Carolin Dyra" userId="38c6fe99c3eadbdb" providerId="LiveId" clId="{0DA7AD71-004F-4FD1-848A-08DC3F3EB33F}" dt="2023-05-15T07:14:26.303" v="7889" actId="26606"/>
          <ac:picMkLst>
            <pc:docMk/>
            <pc:sldMk cId="367208377" sldId="283"/>
            <ac:picMk id="34" creationId="{B8CC2BCA-C8CD-48AF-F73A-7F063FA20EC6}"/>
          </ac:picMkLst>
        </pc:picChg>
      </pc:sldChg>
      <pc:sldChg chg="add del">
        <pc:chgData name="Selvie Carolin Dyra" userId="38c6fe99c3eadbdb" providerId="LiveId" clId="{0DA7AD71-004F-4FD1-848A-08DC3F3EB33F}" dt="2023-05-14T22:21:38.927" v="7565" actId="47"/>
        <pc:sldMkLst>
          <pc:docMk/>
          <pc:sldMk cId="1004913873" sldId="283"/>
        </pc:sldMkLst>
      </pc:sldChg>
      <pc:sldChg chg="addSp delSp modSp add del mod">
        <pc:chgData name="Selvie Carolin Dyra" userId="38c6fe99c3eadbdb" providerId="LiveId" clId="{0DA7AD71-004F-4FD1-848A-08DC3F3EB33F}" dt="2023-05-14T16:56:39.066" v="6050" actId="47"/>
        <pc:sldMkLst>
          <pc:docMk/>
          <pc:sldMk cId="3066900307" sldId="283"/>
        </pc:sldMkLst>
        <pc:spChg chg="mod">
          <ac:chgData name="Selvie Carolin Dyra" userId="38c6fe99c3eadbdb" providerId="LiveId" clId="{0DA7AD71-004F-4FD1-848A-08DC3F3EB33F}" dt="2023-05-14T16:49:24.199" v="5980" actId="14100"/>
          <ac:spMkLst>
            <pc:docMk/>
            <pc:sldMk cId="3066900307" sldId="283"/>
            <ac:spMk id="2" creationId="{08E181D9-2E39-1379-4B4A-DFE534605C53}"/>
          </ac:spMkLst>
        </pc:spChg>
        <pc:spChg chg="del">
          <ac:chgData name="Selvie Carolin Dyra" userId="38c6fe99c3eadbdb" providerId="LiveId" clId="{0DA7AD71-004F-4FD1-848A-08DC3F3EB33F}" dt="2023-05-14T16:49:10.589" v="5975" actId="478"/>
          <ac:spMkLst>
            <pc:docMk/>
            <pc:sldMk cId="3066900307" sldId="283"/>
            <ac:spMk id="3" creationId="{2FEFD8AE-8473-D005-250C-8CDC94705456}"/>
          </ac:spMkLst>
        </pc:spChg>
        <pc:spChg chg="del">
          <ac:chgData name="Selvie Carolin Dyra" userId="38c6fe99c3eadbdb" providerId="LiveId" clId="{0DA7AD71-004F-4FD1-848A-08DC3F3EB33F}" dt="2023-05-14T16:49:02.152" v="5971" actId="478"/>
          <ac:spMkLst>
            <pc:docMk/>
            <pc:sldMk cId="3066900307" sldId="283"/>
            <ac:spMk id="4" creationId="{5CB5AA88-3D3F-00E7-2B0E-C3F65AF5D696}"/>
          </ac:spMkLst>
        </pc:spChg>
        <pc:spChg chg="mod">
          <ac:chgData name="Selvie Carolin Dyra" userId="38c6fe99c3eadbdb" providerId="LiveId" clId="{0DA7AD71-004F-4FD1-848A-08DC3F3EB33F}" dt="2023-05-14T16:56:33.187" v="6049" actId="1076"/>
          <ac:spMkLst>
            <pc:docMk/>
            <pc:sldMk cId="3066900307" sldId="283"/>
            <ac:spMk id="6" creationId="{0CA0D2F8-064F-8B21-FB74-7D0C57FBF8C3}"/>
          </ac:spMkLst>
        </pc:spChg>
        <pc:spChg chg="del">
          <ac:chgData name="Selvie Carolin Dyra" userId="38c6fe99c3eadbdb" providerId="LiveId" clId="{0DA7AD71-004F-4FD1-848A-08DC3F3EB33F}" dt="2023-05-14T16:49:12.304" v="5976" actId="478"/>
          <ac:spMkLst>
            <pc:docMk/>
            <pc:sldMk cId="3066900307" sldId="283"/>
            <ac:spMk id="7" creationId="{E332CC90-53BC-DDE8-73FE-803361BE88E2}"/>
          </ac:spMkLst>
        </pc:spChg>
        <pc:spChg chg="del">
          <ac:chgData name="Selvie Carolin Dyra" userId="38c6fe99c3eadbdb" providerId="LiveId" clId="{0DA7AD71-004F-4FD1-848A-08DC3F3EB33F}" dt="2023-05-14T16:49:01.004" v="5970" actId="478"/>
          <ac:spMkLst>
            <pc:docMk/>
            <pc:sldMk cId="3066900307" sldId="283"/>
            <ac:spMk id="9" creationId="{F57764FF-CAE7-24CB-4265-2FC20637CC90}"/>
          </ac:spMkLst>
        </pc:spChg>
        <pc:spChg chg="del">
          <ac:chgData name="Selvie Carolin Dyra" userId="38c6fe99c3eadbdb" providerId="LiveId" clId="{0DA7AD71-004F-4FD1-848A-08DC3F3EB33F}" dt="2023-05-14T16:49:14.201" v="5977" actId="478"/>
          <ac:spMkLst>
            <pc:docMk/>
            <pc:sldMk cId="3066900307" sldId="283"/>
            <ac:spMk id="11" creationId="{3FDC8542-A102-03FB-5382-F2533D145470}"/>
          </ac:spMkLst>
        </pc:spChg>
        <pc:spChg chg="del">
          <ac:chgData name="Selvie Carolin Dyra" userId="38c6fe99c3eadbdb" providerId="LiveId" clId="{0DA7AD71-004F-4FD1-848A-08DC3F3EB33F}" dt="2023-05-14T16:49:15.579" v="5978" actId="478"/>
          <ac:spMkLst>
            <pc:docMk/>
            <pc:sldMk cId="3066900307" sldId="283"/>
            <ac:spMk id="12" creationId="{54DDDA14-FDB8-06A6-86F4-D099EA6D8933}"/>
          </ac:spMkLst>
        </pc:spChg>
        <pc:spChg chg="del">
          <ac:chgData name="Selvie Carolin Dyra" userId="38c6fe99c3eadbdb" providerId="LiveId" clId="{0DA7AD71-004F-4FD1-848A-08DC3F3EB33F}" dt="2023-05-14T16:49:18.173" v="5979" actId="478"/>
          <ac:spMkLst>
            <pc:docMk/>
            <pc:sldMk cId="3066900307" sldId="283"/>
            <ac:spMk id="13" creationId="{1B9332B1-FAE8-6DC0-2FAD-B8901E9510F9}"/>
          </ac:spMkLst>
        </pc:spChg>
        <pc:spChg chg="del">
          <ac:chgData name="Selvie Carolin Dyra" userId="38c6fe99c3eadbdb" providerId="LiveId" clId="{0DA7AD71-004F-4FD1-848A-08DC3F3EB33F}" dt="2023-05-14T16:49:09.440" v="5974" actId="478"/>
          <ac:spMkLst>
            <pc:docMk/>
            <pc:sldMk cId="3066900307" sldId="283"/>
            <ac:spMk id="14" creationId="{F93283D8-B6AC-6D16-D8B8-295022D34703}"/>
          </ac:spMkLst>
        </pc:spChg>
        <pc:spChg chg="mod">
          <ac:chgData name="Selvie Carolin Dyra" userId="38c6fe99c3eadbdb" providerId="LiveId" clId="{0DA7AD71-004F-4FD1-848A-08DC3F3EB33F}" dt="2023-05-14T16:53:16.897" v="6048" actId="1038"/>
          <ac:spMkLst>
            <pc:docMk/>
            <pc:sldMk cId="3066900307" sldId="283"/>
            <ac:spMk id="15" creationId="{130623A8-4B0B-0328-9BF0-750A6C158AA2}"/>
          </ac:spMkLst>
        </pc:spChg>
        <pc:spChg chg="mod">
          <ac:chgData name="Selvie Carolin Dyra" userId="38c6fe99c3eadbdb" providerId="LiveId" clId="{0DA7AD71-004F-4FD1-848A-08DC3F3EB33F}" dt="2023-05-14T16:53:03.234" v="6001" actId="1036"/>
          <ac:spMkLst>
            <pc:docMk/>
            <pc:sldMk cId="3066900307" sldId="283"/>
            <ac:spMk id="16" creationId="{C9C301D6-9F59-77A0-06D6-B2A735D7B79F}"/>
          </ac:spMkLst>
        </pc:spChg>
        <pc:picChg chg="add del mod">
          <ac:chgData name="Selvie Carolin Dyra" userId="38c6fe99c3eadbdb" providerId="LiveId" clId="{0DA7AD71-004F-4FD1-848A-08DC3F3EB33F}" dt="2023-05-14T16:50:13.022" v="5985" actId="14100"/>
          <ac:picMkLst>
            <pc:docMk/>
            <pc:sldMk cId="3066900307" sldId="283"/>
            <ac:picMk id="5" creationId="{A0671874-9C23-E979-2E1A-532CD986D4AD}"/>
          </ac:picMkLst>
        </pc:picChg>
        <pc:picChg chg="add mod modCrop">
          <ac:chgData name="Selvie Carolin Dyra" userId="38c6fe99c3eadbdb" providerId="LiveId" clId="{0DA7AD71-004F-4FD1-848A-08DC3F3EB33F}" dt="2023-05-14T16:52:41.507" v="5998" actId="732"/>
          <ac:picMkLst>
            <pc:docMk/>
            <pc:sldMk cId="3066900307" sldId="283"/>
            <ac:picMk id="10" creationId="{1D364B73-0E63-E9B0-1CD7-7B458C8DA052}"/>
          </ac:picMkLst>
        </pc:picChg>
      </pc:sldChg>
      <pc:sldChg chg="addSp delSp modSp add del mod setBg addAnim delAnim">
        <pc:chgData name="Selvie Carolin Dyra" userId="38c6fe99c3eadbdb" providerId="LiveId" clId="{0DA7AD71-004F-4FD1-848A-08DC3F3EB33F}" dt="2023-05-14T18:44:59.845" v="7230" actId="47"/>
        <pc:sldMkLst>
          <pc:docMk/>
          <pc:sldMk cId="3934184777" sldId="283"/>
        </pc:sldMkLst>
        <pc:spChg chg="mod">
          <ac:chgData name="Selvie Carolin Dyra" userId="38c6fe99c3eadbdb" providerId="LiveId" clId="{0DA7AD71-004F-4FD1-848A-08DC3F3EB33F}" dt="2023-05-14T18:44:08.917" v="7228" actId="26606"/>
          <ac:spMkLst>
            <pc:docMk/>
            <pc:sldMk cId="3934184777" sldId="283"/>
            <ac:spMk id="2" creationId="{CDE72416-6E8E-3C74-B0AC-DAE83762F546}"/>
          </ac:spMkLst>
        </pc:spChg>
        <pc:spChg chg="mod">
          <ac:chgData name="Selvie Carolin Dyra" userId="38c6fe99c3eadbdb" providerId="LiveId" clId="{0DA7AD71-004F-4FD1-848A-08DC3F3EB33F}" dt="2023-05-14T18:44:08.917" v="7228" actId="26606"/>
          <ac:spMkLst>
            <pc:docMk/>
            <pc:sldMk cId="3934184777" sldId="283"/>
            <ac:spMk id="18" creationId="{451E7015-A907-65EB-257F-161700DF1886}"/>
          </ac:spMkLst>
        </pc:spChg>
        <pc:spChg chg="mod">
          <ac:chgData name="Selvie Carolin Dyra" userId="38c6fe99c3eadbdb" providerId="LiveId" clId="{0DA7AD71-004F-4FD1-848A-08DC3F3EB33F}" dt="2023-05-14T18:44:08.917" v="7228" actId="26606"/>
          <ac:spMkLst>
            <pc:docMk/>
            <pc:sldMk cId="3934184777" sldId="283"/>
            <ac:spMk id="19" creationId="{60ECFC6E-BA01-6CC9-61F9-8474EF32091E}"/>
          </ac:spMkLst>
        </pc:spChg>
        <pc:spChg chg="mod">
          <ac:chgData name="Selvie Carolin Dyra" userId="38c6fe99c3eadbdb" providerId="LiveId" clId="{0DA7AD71-004F-4FD1-848A-08DC3F3EB33F}" dt="2023-05-14T18:44:08.917" v="7228" actId="26606"/>
          <ac:spMkLst>
            <pc:docMk/>
            <pc:sldMk cId="3934184777" sldId="283"/>
            <ac:spMk id="20" creationId="{6DC24A7C-4BFC-CFDB-52B7-979A5E18B92E}"/>
          </ac:spMkLst>
        </pc:spChg>
        <pc:spChg chg="mod">
          <ac:chgData name="Selvie Carolin Dyra" userId="38c6fe99c3eadbdb" providerId="LiveId" clId="{0DA7AD71-004F-4FD1-848A-08DC3F3EB33F}" dt="2023-05-14T18:44:08.917" v="7228" actId="26606"/>
          <ac:spMkLst>
            <pc:docMk/>
            <pc:sldMk cId="3934184777" sldId="283"/>
            <ac:spMk id="21" creationId="{05693506-5E08-3425-74A5-24879B7CB5BA}"/>
          </ac:spMkLst>
        </pc:spChg>
        <pc:spChg chg="mod">
          <ac:chgData name="Selvie Carolin Dyra" userId="38c6fe99c3eadbdb" providerId="LiveId" clId="{0DA7AD71-004F-4FD1-848A-08DC3F3EB33F}" dt="2023-05-14T18:44:08.917" v="7228" actId="26606"/>
          <ac:spMkLst>
            <pc:docMk/>
            <pc:sldMk cId="3934184777" sldId="283"/>
            <ac:spMk id="22" creationId="{856C4C67-56C1-DA97-5B2C-D6860607B998}"/>
          </ac:spMkLst>
        </pc:spChg>
        <pc:spChg chg="add del">
          <ac:chgData name="Selvie Carolin Dyra" userId="38c6fe99c3eadbdb" providerId="LiveId" clId="{0DA7AD71-004F-4FD1-848A-08DC3F3EB33F}" dt="2023-05-14T18:44:02.205" v="7220" actId="26606"/>
          <ac:spMkLst>
            <pc:docMk/>
            <pc:sldMk cId="3934184777" sldId="283"/>
            <ac:spMk id="25" creationId="{F13C74B1-5B17-4795-BED0-7140497B445A}"/>
          </ac:spMkLst>
        </pc:spChg>
        <pc:spChg chg="add del">
          <ac:chgData name="Selvie Carolin Dyra" userId="38c6fe99c3eadbdb" providerId="LiveId" clId="{0DA7AD71-004F-4FD1-848A-08DC3F3EB33F}" dt="2023-05-14T18:44:02.205" v="7220" actId="26606"/>
          <ac:spMkLst>
            <pc:docMk/>
            <pc:sldMk cId="3934184777" sldId="283"/>
            <ac:spMk id="27" creationId="{D4974D33-8DC5-464E-8C6D-BE58F0669C17}"/>
          </ac:spMkLst>
        </pc:spChg>
        <pc:spChg chg="add del">
          <ac:chgData name="Selvie Carolin Dyra" userId="38c6fe99c3eadbdb" providerId="LiveId" clId="{0DA7AD71-004F-4FD1-848A-08DC3F3EB33F}" dt="2023-05-14T18:44:04.993" v="7223" actId="26606"/>
          <ac:spMkLst>
            <pc:docMk/>
            <pc:sldMk cId="3934184777" sldId="283"/>
            <ac:spMk id="31" creationId="{79BB35BC-D5C2-4C8B-A22A-A71E6191913B}"/>
          </ac:spMkLst>
        </pc:spChg>
        <pc:spChg chg="add del">
          <ac:chgData name="Selvie Carolin Dyra" userId="38c6fe99c3eadbdb" providerId="LiveId" clId="{0DA7AD71-004F-4FD1-848A-08DC3F3EB33F}" dt="2023-05-14T18:44:07.554" v="7225" actId="26606"/>
          <ac:spMkLst>
            <pc:docMk/>
            <pc:sldMk cId="3934184777" sldId="283"/>
            <ac:spMk id="34" creationId="{7A5F0580-5EE9-419F-96EE-B6529EF6E7D0}"/>
          </ac:spMkLst>
        </pc:spChg>
        <pc:spChg chg="add del">
          <ac:chgData name="Selvie Carolin Dyra" userId="38c6fe99c3eadbdb" providerId="LiveId" clId="{0DA7AD71-004F-4FD1-848A-08DC3F3EB33F}" dt="2023-05-14T18:44:07.554" v="7225" actId="26606"/>
          <ac:spMkLst>
            <pc:docMk/>
            <pc:sldMk cId="3934184777" sldId="283"/>
            <ac:spMk id="35" creationId="{8FC9BE17-9A7B-462D-AE50-3D8777387304}"/>
          </ac:spMkLst>
        </pc:spChg>
        <pc:spChg chg="add del">
          <ac:chgData name="Selvie Carolin Dyra" userId="38c6fe99c3eadbdb" providerId="LiveId" clId="{0DA7AD71-004F-4FD1-848A-08DC3F3EB33F}" dt="2023-05-14T18:44:07.554" v="7225" actId="26606"/>
          <ac:spMkLst>
            <pc:docMk/>
            <pc:sldMk cId="3934184777" sldId="283"/>
            <ac:spMk id="37" creationId="{3EBE8569-6AEC-4B8C-8D53-2DE337CDBA65}"/>
          </ac:spMkLst>
        </pc:spChg>
        <pc:spChg chg="add del">
          <ac:chgData name="Selvie Carolin Dyra" userId="38c6fe99c3eadbdb" providerId="LiveId" clId="{0DA7AD71-004F-4FD1-848A-08DC3F3EB33F}" dt="2023-05-14T18:44:07.554" v="7225" actId="26606"/>
          <ac:spMkLst>
            <pc:docMk/>
            <pc:sldMk cId="3934184777" sldId="283"/>
            <ac:spMk id="38" creationId="{55D4142C-5077-457F-A6AD-3FECFDB39685}"/>
          </ac:spMkLst>
        </pc:spChg>
        <pc:spChg chg="add del">
          <ac:chgData name="Selvie Carolin Dyra" userId="38c6fe99c3eadbdb" providerId="LiveId" clId="{0DA7AD71-004F-4FD1-848A-08DC3F3EB33F}" dt="2023-05-14T18:44:08.901" v="7227" actId="26606"/>
          <ac:spMkLst>
            <pc:docMk/>
            <pc:sldMk cId="3934184777" sldId="283"/>
            <ac:spMk id="40" creationId="{245A9F99-D9B1-4094-A2E2-B90AC1DB7B9C}"/>
          </ac:spMkLst>
        </pc:spChg>
        <pc:spChg chg="add del">
          <ac:chgData name="Selvie Carolin Dyra" userId="38c6fe99c3eadbdb" providerId="LiveId" clId="{0DA7AD71-004F-4FD1-848A-08DC3F3EB33F}" dt="2023-05-14T18:44:08.901" v="7227" actId="26606"/>
          <ac:spMkLst>
            <pc:docMk/>
            <pc:sldMk cId="3934184777" sldId="283"/>
            <ac:spMk id="41" creationId="{B7FAF607-473A-4A43-A23D-BBFF5C4117BB}"/>
          </ac:spMkLst>
        </pc:spChg>
        <pc:spChg chg="add">
          <ac:chgData name="Selvie Carolin Dyra" userId="38c6fe99c3eadbdb" providerId="LiveId" clId="{0DA7AD71-004F-4FD1-848A-08DC3F3EB33F}" dt="2023-05-14T18:44:08.917" v="7228" actId="26606"/>
          <ac:spMkLst>
            <pc:docMk/>
            <pc:sldMk cId="3934184777" sldId="283"/>
            <ac:spMk id="47" creationId="{593B4D24-F4A8-4141-A20A-E0575D199633}"/>
          </ac:spMkLst>
        </pc:spChg>
        <pc:spChg chg="add">
          <ac:chgData name="Selvie Carolin Dyra" userId="38c6fe99c3eadbdb" providerId="LiveId" clId="{0DA7AD71-004F-4FD1-848A-08DC3F3EB33F}" dt="2023-05-14T18:44:08.917" v="7228" actId="26606"/>
          <ac:spMkLst>
            <pc:docMk/>
            <pc:sldMk cId="3934184777" sldId="283"/>
            <ac:spMk id="48" creationId="{D845573F-F83A-4A47-B94A-2E6465F1117D}"/>
          </ac:spMkLst>
        </pc:spChg>
        <pc:spChg chg="add">
          <ac:chgData name="Selvie Carolin Dyra" userId="38c6fe99c3eadbdb" providerId="LiveId" clId="{0DA7AD71-004F-4FD1-848A-08DC3F3EB33F}" dt="2023-05-14T18:44:08.917" v="7228" actId="26606"/>
          <ac:spMkLst>
            <pc:docMk/>
            <pc:sldMk cId="3934184777" sldId="283"/>
            <ac:spMk id="49" creationId="{E3E9CA91-0E2B-49CD-A0F6-2EA79F02FA63}"/>
          </ac:spMkLst>
        </pc:spChg>
        <pc:grpChg chg="add del">
          <ac:chgData name="Selvie Carolin Dyra" userId="38c6fe99c3eadbdb" providerId="LiveId" clId="{0DA7AD71-004F-4FD1-848A-08DC3F3EB33F}" dt="2023-05-14T18:44:08.901" v="7227" actId="26606"/>
          <ac:grpSpMkLst>
            <pc:docMk/>
            <pc:sldMk cId="3934184777" sldId="283"/>
            <ac:grpSpMk id="33" creationId="{C5F6476F-D303-44D3-B30F-1BA348F0F64A}"/>
          </ac:grpSpMkLst>
        </pc:grpChg>
        <pc:picChg chg="add del">
          <ac:chgData name="Selvie Carolin Dyra" userId="38c6fe99c3eadbdb" providerId="LiveId" clId="{0DA7AD71-004F-4FD1-848A-08DC3F3EB33F}" dt="2023-05-14T18:44:02.205" v="7220" actId="26606"/>
          <ac:picMkLst>
            <pc:docMk/>
            <pc:sldMk cId="3934184777" sldId="283"/>
            <ac:picMk id="29" creationId="{89AEC015-935B-9FA1-307F-A27E6B27F5B7}"/>
          </ac:picMkLst>
        </pc:picChg>
        <pc:picChg chg="add del">
          <ac:chgData name="Selvie Carolin Dyra" userId="38c6fe99c3eadbdb" providerId="LiveId" clId="{0DA7AD71-004F-4FD1-848A-08DC3F3EB33F}" dt="2023-05-14T18:44:04.993" v="7223" actId="26606"/>
          <ac:picMkLst>
            <pc:docMk/>
            <pc:sldMk cId="3934184777" sldId="283"/>
            <ac:picMk id="32" creationId="{3E1442C6-0660-5B97-B4B2-06A91992FC89}"/>
          </ac:picMkLst>
        </pc:picChg>
        <pc:picChg chg="add del">
          <ac:chgData name="Selvie Carolin Dyra" userId="38c6fe99c3eadbdb" providerId="LiveId" clId="{0DA7AD71-004F-4FD1-848A-08DC3F3EB33F}" dt="2023-05-14T18:44:07.554" v="7225" actId="26606"/>
          <ac:picMkLst>
            <pc:docMk/>
            <pc:sldMk cId="3934184777" sldId="283"/>
            <ac:picMk id="36" creationId="{5D275D99-F511-0A0F-3FDB-619E552D6378}"/>
          </ac:picMkLst>
        </pc:picChg>
        <pc:picChg chg="add del">
          <ac:chgData name="Selvie Carolin Dyra" userId="38c6fe99c3eadbdb" providerId="LiveId" clId="{0DA7AD71-004F-4FD1-848A-08DC3F3EB33F}" dt="2023-05-14T18:44:08.901" v="7227" actId="26606"/>
          <ac:picMkLst>
            <pc:docMk/>
            <pc:sldMk cId="3934184777" sldId="283"/>
            <ac:picMk id="42" creationId="{CCE1F33E-3C50-8350-1941-82FC1E3AADEB}"/>
          </ac:picMkLst>
        </pc:picChg>
        <pc:picChg chg="add">
          <ac:chgData name="Selvie Carolin Dyra" userId="38c6fe99c3eadbdb" providerId="LiveId" clId="{0DA7AD71-004F-4FD1-848A-08DC3F3EB33F}" dt="2023-05-14T18:44:08.917" v="7228" actId="26606"/>
          <ac:picMkLst>
            <pc:docMk/>
            <pc:sldMk cId="3934184777" sldId="283"/>
            <ac:picMk id="50" creationId="{9482C30E-0310-F6F9-E342-A73829C50559}"/>
          </ac:picMkLst>
        </pc:picChg>
        <pc:cxnChg chg="del mod">
          <ac:chgData name="Selvie Carolin Dyra" userId="38c6fe99c3eadbdb" providerId="LiveId" clId="{0DA7AD71-004F-4FD1-848A-08DC3F3EB33F}" dt="2023-05-14T18:43:41.912" v="7214" actId="478"/>
          <ac:cxnSpMkLst>
            <pc:docMk/>
            <pc:sldMk cId="3934184777" sldId="283"/>
            <ac:cxnSpMk id="24" creationId="{4DF5785E-56B0-8615-9AA0-662E4795A3AE}"/>
          </ac:cxnSpMkLst>
        </pc:cxnChg>
        <pc:cxnChg chg="del mod">
          <ac:chgData name="Selvie Carolin Dyra" userId="38c6fe99c3eadbdb" providerId="LiveId" clId="{0DA7AD71-004F-4FD1-848A-08DC3F3EB33F}" dt="2023-05-14T18:43:43.725" v="7215" actId="478"/>
          <ac:cxnSpMkLst>
            <pc:docMk/>
            <pc:sldMk cId="3934184777" sldId="283"/>
            <ac:cxnSpMk id="26" creationId="{19E6BD8A-E329-D9AE-3733-7F47E86FE0EC}"/>
          </ac:cxnSpMkLst>
        </pc:cxnChg>
        <pc:cxnChg chg="del mod">
          <ac:chgData name="Selvie Carolin Dyra" userId="38c6fe99c3eadbdb" providerId="LiveId" clId="{0DA7AD71-004F-4FD1-848A-08DC3F3EB33F}" dt="2023-05-14T18:43:45.208" v="7216" actId="478"/>
          <ac:cxnSpMkLst>
            <pc:docMk/>
            <pc:sldMk cId="3934184777" sldId="283"/>
            <ac:cxnSpMk id="28" creationId="{4809C18F-ECE4-3A5A-99B2-15FBF53442A4}"/>
          </ac:cxnSpMkLst>
        </pc:cxnChg>
        <pc:cxnChg chg="del mod">
          <ac:chgData name="Selvie Carolin Dyra" userId="38c6fe99c3eadbdb" providerId="LiveId" clId="{0DA7AD71-004F-4FD1-848A-08DC3F3EB33F}" dt="2023-05-14T18:43:46.266" v="7217" actId="478"/>
          <ac:cxnSpMkLst>
            <pc:docMk/>
            <pc:sldMk cId="3934184777" sldId="283"/>
            <ac:cxnSpMk id="30" creationId="{F6A8341F-5E16-6AA6-8FE6-C58F2FFAB58F}"/>
          </ac:cxnSpMkLst>
        </pc:cxnChg>
      </pc:sldChg>
      <pc:sldMasterChg chg="setBg">
        <pc:chgData name="Selvie Carolin Dyra" userId="38c6fe99c3eadbdb" providerId="LiveId" clId="{0DA7AD71-004F-4FD1-848A-08DC3F3EB33F}" dt="2023-05-14T19:37:35.300" v="7260"/>
        <pc:sldMasterMkLst>
          <pc:docMk/>
          <pc:sldMasterMk cId="176758770" sldId="2147483648"/>
        </pc:sldMasterMkLst>
      </pc:sldMaster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3_2">
  <dgm:title val=""/>
  <dgm:desc val=""/>
  <dgm:catLst>
    <dgm:cat type="accent3" pri="13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E075799-73E3-4493-A97F-D2D1CD30C78F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accent3_2" csCatId="accent3" phldr="1"/>
      <dgm:spPr/>
      <dgm:t>
        <a:bodyPr/>
        <a:lstStyle/>
        <a:p>
          <a:endParaRPr lang="en-US"/>
        </a:p>
      </dgm:t>
    </dgm:pt>
    <dgm:pt modelId="{087350B6-2C31-4DFC-9E9B-0C1FE6947FF7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s-ES" dirty="0"/>
            <a:t>Problema: Regresión</a:t>
          </a:r>
          <a:endParaRPr lang="en-US" dirty="0"/>
        </a:p>
      </dgm:t>
    </dgm:pt>
    <dgm:pt modelId="{B3047942-41F3-4F62-80A4-377C899D66D7}" type="parTrans" cxnId="{53F76B41-4D7E-4E46-BD9E-0742A1E6A69E}">
      <dgm:prSet/>
      <dgm:spPr/>
      <dgm:t>
        <a:bodyPr/>
        <a:lstStyle/>
        <a:p>
          <a:endParaRPr lang="en-US"/>
        </a:p>
      </dgm:t>
    </dgm:pt>
    <dgm:pt modelId="{ACFE838E-7FF2-415E-A875-F9E3513C20C5}" type="sibTrans" cxnId="{53F76B41-4D7E-4E46-BD9E-0742A1E6A69E}">
      <dgm:prSet/>
      <dgm:spPr/>
      <dgm:t>
        <a:bodyPr/>
        <a:lstStyle/>
        <a:p>
          <a:endParaRPr lang="en-US"/>
        </a:p>
      </dgm:t>
    </dgm:pt>
    <dgm:pt modelId="{AB87A383-7C91-492E-9AD5-225E8DB31965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s-ES"/>
            <a:t>Target: Precio (EUR/noche)</a:t>
          </a:r>
          <a:endParaRPr lang="en-US"/>
        </a:p>
      </dgm:t>
    </dgm:pt>
    <dgm:pt modelId="{1E5C2A7E-52C3-48A0-BAC2-98639B667C78}" type="parTrans" cxnId="{FA4A2AAD-887A-404A-94F9-C0247CC5FE90}">
      <dgm:prSet/>
      <dgm:spPr/>
      <dgm:t>
        <a:bodyPr/>
        <a:lstStyle/>
        <a:p>
          <a:endParaRPr lang="en-US"/>
        </a:p>
      </dgm:t>
    </dgm:pt>
    <dgm:pt modelId="{0CA102DB-0B72-41A6-A002-05DC6C15A7C7}" type="sibTrans" cxnId="{FA4A2AAD-887A-404A-94F9-C0247CC5FE90}">
      <dgm:prSet/>
      <dgm:spPr/>
      <dgm:t>
        <a:bodyPr/>
        <a:lstStyle/>
        <a:p>
          <a:endParaRPr lang="en-US"/>
        </a:p>
      </dgm:t>
    </dgm:pt>
    <dgm:pt modelId="{FFE6669C-894B-466A-958B-AF7B6923B761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Datasets:</a:t>
          </a:r>
        </a:p>
      </dgm:t>
    </dgm:pt>
    <dgm:pt modelId="{00E6610C-94B5-4974-A628-D04A8D8933AA}" type="parTrans" cxnId="{E8085404-52B3-4E1B-B5EB-B2E584FCD729}">
      <dgm:prSet/>
      <dgm:spPr/>
      <dgm:t>
        <a:bodyPr/>
        <a:lstStyle/>
        <a:p>
          <a:endParaRPr lang="en-US"/>
        </a:p>
      </dgm:t>
    </dgm:pt>
    <dgm:pt modelId="{457E70A0-FC9C-4146-B8D1-815FCCA5BB25}" type="sibTrans" cxnId="{E8085404-52B3-4E1B-B5EB-B2E584FCD729}">
      <dgm:prSet/>
      <dgm:spPr/>
      <dgm:t>
        <a:bodyPr/>
        <a:lstStyle/>
        <a:p>
          <a:endParaRPr lang="en-US"/>
        </a:p>
      </dgm:t>
    </dgm:pt>
    <dgm:pt modelId="{DA0D43FB-60AB-429A-84FB-E2C3F146D530}">
      <dgm:prSet/>
      <dgm:spPr/>
      <dgm:t>
        <a:bodyPr/>
        <a:lstStyle/>
        <a:p>
          <a:r>
            <a:rPr lang="en-US"/>
            <a:t>Grande </a:t>
          </a:r>
          <a:r>
            <a:rPr lang="en-US">
              <a:sym typeface="Wingdings" panose="05000000000000000000" pitchFamily="2" charset="2"/>
            </a:rPr>
            <a:t></a:t>
          </a:r>
          <a:r>
            <a:rPr lang="en-US"/>
            <a:t> 102.881 filas x 17 columnas</a:t>
          </a:r>
        </a:p>
      </dgm:t>
    </dgm:pt>
    <dgm:pt modelId="{39A77B55-9A53-489E-AC79-A1B65E5C4C7B}" type="parTrans" cxnId="{898B5116-74BF-425D-BDCD-F9952F7DCD61}">
      <dgm:prSet/>
      <dgm:spPr/>
      <dgm:t>
        <a:bodyPr/>
        <a:lstStyle/>
        <a:p>
          <a:endParaRPr lang="en-US"/>
        </a:p>
      </dgm:t>
    </dgm:pt>
    <dgm:pt modelId="{A5F07F75-00FF-4B91-BEA3-10DB13268218}" type="sibTrans" cxnId="{898B5116-74BF-425D-BDCD-F9952F7DCD61}">
      <dgm:prSet/>
      <dgm:spPr/>
      <dgm:t>
        <a:bodyPr/>
        <a:lstStyle/>
        <a:p>
          <a:endParaRPr lang="en-US"/>
        </a:p>
      </dgm:t>
    </dgm:pt>
    <dgm:pt modelId="{26EDD4D4-3782-456A-8077-E92F532145E7}">
      <dgm:prSet/>
      <dgm:spPr/>
      <dgm:t>
        <a:bodyPr/>
        <a:lstStyle/>
        <a:p>
          <a:r>
            <a:rPr lang="en-US"/>
            <a:t>Pequeño </a:t>
          </a:r>
          <a:r>
            <a:rPr lang="en-US">
              <a:sym typeface="Wingdings" panose="05000000000000000000" pitchFamily="2" charset="2"/>
            </a:rPr>
            <a:t></a:t>
          </a:r>
          <a:r>
            <a:rPr lang="en-US"/>
            <a:t> 900 filas x 56 columnas</a:t>
          </a:r>
        </a:p>
      </dgm:t>
    </dgm:pt>
    <dgm:pt modelId="{89D80018-8779-4D9C-9B29-41768B780C2B}" type="parTrans" cxnId="{46D4BA17-C24A-402A-8B6D-E20F1809D074}">
      <dgm:prSet/>
      <dgm:spPr/>
      <dgm:t>
        <a:bodyPr/>
        <a:lstStyle/>
        <a:p>
          <a:endParaRPr lang="en-US"/>
        </a:p>
      </dgm:t>
    </dgm:pt>
    <dgm:pt modelId="{874D4C0D-40DE-4841-A5C8-84FE3091C07F}" type="sibTrans" cxnId="{46D4BA17-C24A-402A-8B6D-E20F1809D074}">
      <dgm:prSet/>
      <dgm:spPr/>
      <dgm:t>
        <a:bodyPr/>
        <a:lstStyle/>
        <a:p>
          <a:endParaRPr lang="en-US"/>
        </a:p>
      </dgm:t>
    </dgm:pt>
    <dgm:pt modelId="{662839AD-3FD1-4BA8-8E70-7EA919C8851E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Modelos ML:</a:t>
          </a:r>
        </a:p>
      </dgm:t>
    </dgm:pt>
    <dgm:pt modelId="{C30269A4-FA94-4336-A097-00CD7512F76A}" type="parTrans" cxnId="{0A5FE9D5-133B-4BCA-95F3-430EF7747770}">
      <dgm:prSet/>
      <dgm:spPr/>
      <dgm:t>
        <a:bodyPr/>
        <a:lstStyle/>
        <a:p>
          <a:endParaRPr lang="en-US"/>
        </a:p>
      </dgm:t>
    </dgm:pt>
    <dgm:pt modelId="{2CB20E42-4C14-4D2A-BD5B-735399152B63}" type="sibTrans" cxnId="{0A5FE9D5-133B-4BCA-95F3-430EF7747770}">
      <dgm:prSet/>
      <dgm:spPr/>
      <dgm:t>
        <a:bodyPr/>
        <a:lstStyle/>
        <a:p>
          <a:endParaRPr lang="en-US"/>
        </a:p>
      </dgm:t>
    </dgm:pt>
    <dgm:pt modelId="{26E86BE1-3D92-4C59-9A8D-3F204FA7D9D4}">
      <dgm:prSet/>
      <dgm:spPr/>
      <dgm:t>
        <a:bodyPr/>
        <a:lstStyle/>
        <a:p>
          <a:r>
            <a:rPr lang="en-US"/>
            <a:t>RandomForest</a:t>
          </a:r>
        </a:p>
      </dgm:t>
    </dgm:pt>
    <dgm:pt modelId="{53656AAC-5B17-4F01-90C1-927781B51E72}" type="parTrans" cxnId="{BB66C495-416D-482A-99F8-647B71F56C7B}">
      <dgm:prSet/>
      <dgm:spPr/>
      <dgm:t>
        <a:bodyPr/>
        <a:lstStyle/>
        <a:p>
          <a:endParaRPr lang="en-US"/>
        </a:p>
      </dgm:t>
    </dgm:pt>
    <dgm:pt modelId="{6CB6926C-ECD6-4BF3-8CAD-CE578BF68BEB}" type="sibTrans" cxnId="{BB66C495-416D-482A-99F8-647B71F56C7B}">
      <dgm:prSet/>
      <dgm:spPr/>
      <dgm:t>
        <a:bodyPr/>
        <a:lstStyle/>
        <a:p>
          <a:endParaRPr lang="en-US"/>
        </a:p>
      </dgm:t>
    </dgm:pt>
    <dgm:pt modelId="{EB084B26-8AAE-463F-B8B0-45DF5BCF0A58}">
      <dgm:prSet/>
      <dgm:spPr/>
      <dgm:t>
        <a:bodyPr/>
        <a:lstStyle/>
        <a:p>
          <a:r>
            <a:rPr lang="en-US"/>
            <a:t>AdaBoost</a:t>
          </a:r>
        </a:p>
      </dgm:t>
    </dgm:pt>
    <dgm:pt modelId="{22D398E2-D2FA-4420-B5A9-8ABD2AB0EC8F}" type="parTrans" cxnId="{83B0C079-B825-4AEE-827B-4108C6513C5B}">
      <dgm:prSet/>
      <dgm:spPr/>
      <dgm:t>
        <a:bodyPr/>
        <a:lstStyle/>
        <a:p>
          <a:endParaRPr lang="en-US"/>
        </a:p>
      </dgm:t>
    </dgm:pt>
    <dgm:pt modelId="{95963AFD-AB2C-4D10-B93C-052FCD7310A5}" type="sibTrans" cxnId="{83B0C079-B825-4AEE-827B-4108C6513C5B}">
      <dgm:prSet/>
      <dgm:spPr/>
      <dgm:t>
        <a:bodyPr/>
        <a:lstStyle/>
        <a:p>
          <a:endParaRPr lang="en-US"/>
        </a:p>
      </dgm:t>
    </dgm:pt>
    <dgm:pt modelId="{951AD5DE-1111-4483-8F58-728F7E1A477A}">
      <dgm:prSet/>
      <dgm:spPr/>
      <dgm:t>
        <a:bodyPr/>
        <a:lstStyle/>
        <a:p>
          <a:r>
            <a:rPr lang="en-US"/>
            <a:t>GradientBoost</a:t>
          </a:r>
        </a:p>
      </dgm:t>
    </dgm:pt>
    <dgm:pt modelId="{D382522B-5F80-488D-971C-C3D1A1D94DBE}" type="parTrans" cxnId="{40E6B65E-3C86-44EC-85B2-0096125620C6}">
      <dgm:prSet/>
      <dgm:spPr/>
      <dgm:t>
        <a:bodyPr/>
        <a:lstStyle/>
        <a:p>
          <a:endParaRPr lang="en-US"/>
        </a:p>
      </dgm:t>
    </dgm:pt>
    <dgm:pt modelId="{2DAC695B-34A7-4EA1-AD1E-03FD5AEBAA5A}" type="sibTrans" cxnId="{40E6B65E-3C86-44EC-85B2-0096125620C6}">
      <dgm:prSet/>
      <dgm:spPr/>
      <dgm:t>
        <a:bodyPr/>
        <a:lstStyle/>
        <a:p>
          <a:endParaRPr lang="en-US"/>
        </a:p>
      </dgm:t>
    </dgm:pt>
    <dgm:pt modelId="{CEFBFB13-6257-4097-8BB6-455357BC325F}">
      <dgm:prSet/>
      <dgm:spPr/>
      <dgm:t>
        <a:bodyPr/>
        <a:lstStyle/>
        <a:p>
          <a:r>
            <a:rPr lang="en-US"/>
            <a:t>XGBoost</a:t>
          </a:r>
        </a:p>
      </dgm:t>
    </dgm:pt>
    <dgm:pt modelId="{1ECFF4F6-FB50-4957-9994-38EFAE40583D}" type="parTrans" cxnId="{C755F1EA-4815-4AE7-80FB-31B31C89BA66}">
      <dgm:prSet/>
      <dgm:spPr/>
      <dgm:t>
        <a:bodyPr/>
        <a:lstStyle/>
        <a:p>
          <a:endParaRPr lang="en-US"/>
        </a:p>
      </dgm:t>
    </dgm:pt>
    <dgm:pt modelId="{F588B2B3-6AC4-4641-89C4-CE639CC86A9A}" type="sibTrans" cxnId="{C755F1EA-4815-4AE7-80FB-31B31C89BA66}">
      <dgm:prSet/>
      <dgm:spPr/>
      <dgm:t>
        <a:bodyPr/>
        <a:lstStyle/>
        <a:p>
          <a:endParaRPr lang="en-US"/>
        </a:p>
      </dgm:t>
    </dgm:pt>
    <dgm:pt modelId="{FDB3E2ED-198C-49A0-B047-B438E577871A}">
      <dgm:prSet/>
      <dgm:spPr/>
      <dgm:t>
        <a:bodyPr/>
        <a:lstStyle/>
        <a:p>
          <a:r>
            <a:rPr lang="en-US" dirty="0" err="1"/>
            <a:t>CatBoost</a:t>
          </a:r>
          <a:endParaRPr lang="en-US" dirty="0"/>
        </a:p>
      </dgm:t>
    </dgm:pt>
    <dgm:pt modelId="{DC7C6603-D936-4706-B0AB-620034CA9A1F}" type="parTrans" cxnId="{D370205D-F42C-4ABC-9694-5F686CA3E96B}">
      <dgm:prSet/>
      <dgm:spPr/>
      <dgm:t>
        <a:bodyPr/>
        <a:lstStyle/>
        <a:p>
          <a:endParaRPr lang="en-US"/>
        </a:p>
      </dgm:t>
    </dgm:pt>
    <dgm:pt modelId="{AB1E9B9D-C090-4EE5-B6D1-FE777F11592A}" type="sibTrans" cxnId="{D370205D-F42C-4ABC-9694-5F686CA3E96B}">
      <dgm:prSet/>
      <dgm:spPr/>
      <dgm:t>
        <a:bodyPr/>
        <a:lstStyle/>
        <a:p>
          <a:endParaRPr lang="en-US"/>
        </a:p>
      </dgm:t>
    </dgm:pt>
    <dgm:pt modelId="{34E6A41D-7D53-480B-A7E2-F2FE68A82D64}">
      <dgm:prSet/>
      <dgm:spPr/>
      <dgm:t>
        <a:bodyPr/>
        <a:lstStyle/>
        <a:p>
          <a:r>
            <a:rPr lang="en-US"/>
            <a:t>KNN</a:t>
          </a:r>
        </a:p>
      </dgm:t>
    </dgm:pt>
    <dgm:pt modelId="{9A3B25C4-09BE-4296-BF94-99051039A5B7}" type="parTrans" cxnId="{D332BEAD-9FD5-418A-AE94-978AF1839CF0}">
      <dgm:prSet/>
      <dgm:spPr/>
      <dgm:t>
        <a:bodyPr/>
        <a:lstStyle/>
        <a:p>
          <a:endParaRPr lang="en-US"/>
        </a:p>
      </dgm:t>
    </dgm:pt>
    <dgm:pt modelId="{657F96DD-958E-42AB-8705-9D43CC1B3D8F}" type="sibTrans" cxnId="{D332BEAD-9FD5-418A-AE94-978AF1839CF0}">
      <dgm:prSet/>
      <dgm:spPr/>
      <dgm:t>
        <a:bodyPr/>
        <a:lstStyle/>
        <a:p>
          <a:endParaRPr lang="en-US"/>
        </a:p>
      </dgm:t>
    </dgm:pt>
    <dgm:pt modelId="{A2711B4D-4726-4EAD-93D9-6E2B200C325B}">
      <dgm:prSet/>
      <dgm:spPr/>
      <dgm:t>
        <a:bodyPr/>
        <a:lstStyle/>
        <a:p>
          <a:r>
            <a:rPr lang="en-US" dirty="0"/>
            <a:t>Voting</a:t>
          </a:r>
        </a:p>
      </dgm:t>
    </dgm:pt>
    <dgm:pt modelId="{B3D9FF7E-B69A-4B45-8C4B-18A866CFF21D}" type="parTrans" cxnId="{72F52DEC-8770-43EE-82B0-983DD404C6B4}">
      <dgm:prSet/>
      <dgm:spPr/>
      <dgm:t>
        <a:bodyPr/>
        <a:lstStyle/>
        <a:p>
          <a:endParaRPr lang="en-US"/>
        </a:p>
      </dgm:t>
    </dgm:pt>
    <dgm:pt modelId="{545241B3-E608-4166-B69C-8FC854471C7E}" type="sibTrans" cxnId="{72F52DEC-8770-43EE-82B0-983DD404C6B4}">
      <dgm:prSet/>
      <dgm:spPr/>
      <dgm:t>
        <a:bodyPr/>
        <a:lstStyle/>
        <a:p>
          <a:endParaRPr lang="en-US"/>
        </a:p>
      </dgm:t>
    </dgm:pt>
    <dgm:pt modelId="{22CED533-AB33-4411-B7CC-F15DB3D3097E}" type="pres">
      <dgm:prSet presAssocID="{5E075799-73E3-4493-A97F-D2D1CD30C78F}" presName="root" presStyleCnt="0">
        <dgm:presLayoutVars>
          <dgm:dir/>
          <dgm:resizeHandles val="exact"/>
        </dgm:presLayoutVars>
      </dgm:prSet>
      <dgm:spPr/>
    </dgm:pt>
    <dgm:pt modelId="{A9A2A606-8BA5-4A03-ACE1-F84A15E735FD}" type="pres">
      <dgm:prSet presAssocID="{087350B6-2C31-4DFC-9E9B-0C1FE6947FF7}" presName="compNode" presStyleCnt="0"/>
      <dgm:spPr/>
    </dgm:pt>
    <dgm:pt modelId="{C5A48789-F093-4734-86B3-A1363E66FBDC}" type="pres">
      <dgm:prSet presAssocID="{087350B6-2C31-4DFC-9E9B-0C1FE6947FF7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12B3AEDE-7F2B-4DBF-9311-4D41AC7921C0}" type="pres">
      <dgm:prSet presAssocID="{087350B6-2C31-4DFC-9E9B-0C1FE6947FF7}" presName="iconSpace" presStyleCnt="0"/>
      <dgm:spPr/>
    </dgm:pt>
    <dgm:pt modelId="{740713FD-FD13-4F38-ACD9-28D0CB3DC5C2}" type="pres">
      <dgm:prSet presAssocID="{087350B6-2C31-4DFC-9E9B-0C1FE6947FF7}" presName="parTx" presStyleLbl="revTx" presStyleIdx="0" presStyleCnt="8">
        <dgm:presLayoutVars>
          <dgm:chMax val="0"/>
          <dgm:chPref val="0"/>
        </dgm:presLayoutVars>
      </dgm:prSet>
      <dgm:spPr/>
    </dgm:pt>
    <dgm:pt modelId="{F27B1E22-C932-4144-8547-4648C9AC3033}" type="pres">
      <dgm:prSet presAssocID="{087350B6-2C31-4DFC-9E9B-0C1FE6947FF7}" presName="txSpace" presStyleCnt="0"/>
      <dgm:spPr/>
    </dgm:pt>
    <dgm:pt modelId="{4A28655D-65E2-49E7-86EC-BB857F2F2FB5}" type="pres">
      <dgm:prSet presAssocID="{087350B6-2C31-4DFC-9E9B-0C1FE6947FF7}" presName="desTx" presStyleLbl="revTx" presStyleIdx="1" presStyleCnt="8">
        <dgm:presLayoutVars/>
      </dgm:prSet>
      <dgm:spPr/>
    </dgm:pt>
    <dgm:pt modelId="{478EFECB-06D3-400A-BB36-6991F73700C6}" type="pres">
      <dgm:prSet presAssocID="{ACFE838E-7FF2-415E-A875-F9E3513C20C5}" presName="sibTrans" presStyleCnt="0"/>
      <dgm:spPr/>
    </dgm:pt>
    <dgm:pt modelId="{9DC0D888-830C-4892-9FD7-B2D940715E25}" type="pres">
      <dgm:prSet presAssocID="{AB87A383-7C91-492E-9AD5-225E8DB31965}" presName="compNode" presStyleCnt="0"/>
      <dgm:spPr/>
    </dgm:pt>
    <dgm:pt modelId="{A93FD7C5-A7EA-4728-BF52-4995EA994008}" type="pres">
      <dgm:prSet presAssocID="{AB87A383-7C91-492E-9AD5-225E8DB31965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uro"/>
        </a:ext>
      </dgm:extLst>
    </dgm:pt>
    <dgm:pt modelId="{7E3B4FE4-88FE-4103-A2E0-85FEE6C7AAB7}" type="pres">
      <dgm:prSet presAssocID="{AB87A383-7C91-492E-9AD5-225E8DB31965}" presName="iconSpace" presStyleCnt="0"/>
      <dgm:spPr/>
    </dgm:pt>
    <dgm:pt modelId="{0951B0BE-F821-447A-A350-AEE2C92FC340}" type="pres">
      <dgm:prSet presAssocID="{AB87A383-7C91-492E-9AD5-225E8DB31965}" presName="parTx" presStyleLbl="revTx" presStyleIdx="2" presStyleCnt="8">
        <dgm:presLayoutVars>
          <dgm:chMax val="0"/>
          <dgm:chPref val="0"/>
        </dgm:presLayoutVars>
      </dgm:prSet>
      <dgm:spPr/>
    </dgm:pt>
    <dgm:pt modelId="{8F330196-F0C4-4ECF-B78B-EE0A675CE647}" type="pres">
      <dgm:prSet presAssocID="{AB87A383-7C91-492E-9AD5-225E8DB31965}" presName="txSpace" presStyleCnt="0"/>
      <dgm:spPr/>
    </dgm:pt>
    <dgm:pt modelId="{5F235B16-3684-4786-8EF3-54295E0C961A}" type="pres">
      <dgm:prSet presAssocID="{AB87A383-7C91-492E-9AD5-225E8DB31965}" presName="desTx" presStyleLbl="revTx" presStyleIdx="3" presStyleCnt="8">
        <dgm:presLayoutVars/>
      </dgm:prSet>
      <dgm:spPr/>
    </dgm:pt>
    <dgm:pt modelId="{AB9F7569-7621-4AA2-925A-DB51A6078975}" type="pres">
      <dgm:prSet presAssocID="{0CA102DB-0B72-41A6-A002-05DC6C15A7C7}" presName="sibTrans" presStyleCnt="0"/>
      <dgm:spPr/>
    </dgm:pt>
    <dgm:pt modelId="{92DF5887-F285-43B8-96F9-F3C2A593C0A7}" type="pres">
      <dgm:prSet presAssocID="{FFE6669C-894B-466A-958B-AF7B6923B761}" presName="compNode" presStyleCnt="0"/>
      <dgm:spPr/>
    </dgm:pt>
    <dgm:pt modelId="{F9273E3C-77DB-425E-B755-DE87B0A0A8C5}" type="pres">
      <dgm:prSet presAssocID="{FFE6669C-894B-466A-958B-AF7B6923B76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39A23D0D-3B85-404F-85AF-DB3AFD5155DC}" type="pres">
      <dgm:prSet presAssocID="{FFE6669C-894B-466A-958B-AF7B6923B761}" presName="iconSpace" presStyleCnt="0"/>
      <dgm:spPr/>
    </dgm:pt>
    <dgm:pt modelId="{951A8144-1B35-415D-BE8F-8BEA67A44EA1}" type="pres">
      <dgm:prSet presAssocID="{FFE6669C-894B-466A-958B-AF7B6923B761}" presName="parTx" presStyleLbl="revTx" presStyleIdx="4" presStyleCnt="8">
        <dgm:presLayoutVars>
          <dgm:chMax val="0"/>
          <dgm:chPref val="0"/>
        </dgm:presLayoutVars>
      </dgm:prSet>
      <dgm:spPr/>
    </dgm:pt>
    <dgm:pt modelId="{4ED72744-4AC9-4BD1-9E0C-BB0D037C713F}" type="pres">
      <dgm:prSet presAssocID="{FFE6669C-894B-466A-958B-AF7B6923B761}" presName="txSpace" presStyleCnt="0"/>
      <dgm:spPr/>
    </dgm:pt>
    <dgm:pt modelId="{103211AD-B448-492F-AB6F-D567DC66B12B}" type="pres">
      <dgm:prSet presAssocID="{FFE6669C-894B-466A-958B-AF7B6923B761}" presName="desTx" presStyleLbl="revTx" presStyleIdx="5" presStyleCnt="8">
        <dgm:presLayoutVars/>
      </dgm:prSet>
      <dgm:spPr/>
    </dgm:pt>
    <dgm:pt modelId="{6DB0901A-0586-49B2-8BD5-F85635A1B455}" type="pres">
      <dgm:prSet presAssocID="{457E70A0-FC9C-4146-B8D1-815FCCA5BB25}" presName="sibTrans" presStyleCnt="0"/>
      <dgm:spPr/>
    </dgm:pt>
    <dgm:pt modelId="{08134AAE-7A7B-4354-828C-D931C49DAD51}" type="pres">
      <dgm:prSet presAssocID="{662839AD-3FD1-4BA8-8E70-7EA919C8851E}" presName="compNode" presStyleCnt="0"/>
      <dgm:spPr/>
    </dgm:pt>
    <dgm:pt modelId="{8BBF0CDB-D586-4652-B3A8-651067AF262F}" type="pres">
      <dgm:prSet presAssocID="{662839AD-3FD1-4BA8-8E70-7EA919C8851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1C89D09A-2FB0-45BD-97B3-7309D201C742}" type="pres">
      <dgm:prSet presAssocID="{662839AD-3FD1-4BA8-8E70-7EA919C8851E}" presName="iconSpace" presStyleCnt="0"/>
      <dgm:spPr/>
    </dgm:pt>
    <dgm:pt modelId="{FE2706B5-FAE0-48F4-A39A-2AF7642668F7}" type="pres">
      <dgm:prSet presAssocID="{662839AD-3FD1-4BA8-8E70-7EA919C8851E}" presName="parTx" presStyleLbl="revTx" presStyleIdx="6" presStyleCnt="8">
        <dgm:presLayoutVars>
          <dgm:chMax val="0"/>
          <dgm:chPref val="0"/>
        </dgm:presLayoutVars>
      </dgm:prSet>
      <dgm:spPr/>
    </dgm:pt>
    <dgm:pt modelId="{1DBF04CE-CA47-41F8-A07B-F4AB4F2E8EB7}" type="pres">
      <dgm:prSet presAssocID="{662839AD-3FD1-4BA8-8E70-7EA919C8851E}" presName="txSpace" presStyleCnt="0"/>
      <dgm:spPr/>
    </dgm:pt>
    <dgm:pt modelId="{C144E1EF-B345-4A1D-9737-B6FCF2D4AC4A}" type="pres">
      <dgm:prSet presAssocID="{662839AD-3FD1-4BA8-8E70-7EA919C8851E}" presName="desTx" presStyleLbl="revTx" presStyleIdx="7" presStyleCnt="8">
        <dgm:presLayoutVars/>
      </dgm:prSet>
      <dgm:spPr/>
    </dgm:pt>
  </dgm:ptLst>
  <dgm:cxnLst>
    <dgm:cxn modelId="{B3D6CD01-FD00-448C-9101-08829805E187}" type="presOf" srcId="{34E6A41D-7D53-480B-A7E2-F2FE68A82D64}" destId="{C144E1EF-B345-4A1D-9737-B6FCF2D4AC4A}" srcOrd="0" destOrd="5" presId="urn:microsoft.com/office/officeart/2018/2/layout/IconLabelDescriptionList"/>
    <dgm:cxn modelId="{E8085404-52B3-4E1B-B5EB-B2E584FCD729}" srcId="{5E075799-73E3-4493-A97F-D2D1CD30C78F}" destId="{FFE6669C-894B-466A-958B-AF7B6923B761}" srcOrd="2" destOrd="0" parTransId="{00E6610C-94B5-4974-A628-D04A8D8933AA}" sibTransId="{457E70A0-FC9C-4146-B8D1-815FCCA5BB25}"/>
    <dgm:cxn modelId="{71EDDB0C-47CD-41D4-BFEB-53057317756C}" type="presOf" srcId="{DA0D43FB-60AB-429A-84FB-E2C3F146D530}" destId="{103211AD-B448-492F-AB6F-D567DC66B12B}" srcOrd="0" destOrd="0" presId="urn:microsoft.com/office/officeart/2018/2/layout/IconLabelDescriptionList"/>
    <dgm:cxn modelId="{898B5116-74BF-425D-BDCD-F9952F7DCD61}" srcId="{FFE6669C-894B-466A-958B-AF7B6923B761}" destId="{DA0D43FB-60AB-429A-84FB-E2C3F146D530}" srcOrd="0" destOrd="0" parTransId="{39A77B55-9A53-489E-AC79-A1B65E5C4C7B}" sibTransId="{A5F07F75-00FF-4B91-BEA3-10DB13268218}"/>
    <dgm:cxn modelId="{46D4BA17-C24A-402A-8B6D-E20F1809D074}" srcId="{FFE6669C-894B-466A-958B-AF7B6923B761}" destId="{26EDD4D4-3782-456A-8077-E92F532145E7}" srcOrd="1" destOrd="0" parTransId="{89D80018-8779-4D9C-9B29-41768B780C2B}" sibTransId="{874D4C0D-40DE-4841-A5C8-84FE3091C07F}"/>
    <dgm:cxn modelId="{D370205D-F42C-4ABC-9694-5F686CA3E96B}" srcId="{662839AD-3FD1-4BA8-8E70-7EA919C8851E}" destId="{FDB3E2ED-198C-49A0-B047-B438E577871A}" srcOrd="4" destOrd="0" parTransId="{DC7C6603-D936-4706-B0AB-620034CA9A1F}" sibTransId="{AB1E9B9D-C090-4EE5-B6D1-FE777F11592A}"/>
    <dgm:cxn modelId="{40E6B65E-3C86-44EC-85B2-0096125620C6}" srcId="{662839AD-3FD1-4BA8-8E70-7EA919C8851E}" destId="{951AD5DE-1111-4483-8F58-728F7E1A477A}" srcOrd="2" destOrd="0" parTransId="{D382522B-5F80-488D-971C-C3D1A1D94DBE}" sibTransId="{2DAC695B-34A7-4EA1-AD1E-03FD5AEBAA5A}"/>
    <dgm:cxn modelId="{53F76B41-4D7E-4E46-BD9E-0742A1E6A69E}" srcId="{5E075799-73E3-4493-A97F-D2D1CD30C78F}" destId="{087350B6-2C31-4DFC-9E9B-0C1FE6947FF7}" srcOrd="0" destOrd="0" parTransId="{B3047942-41F3-4F62-80A4-377C899D66D7}" sibTransId="{ACFE838E-7FF2-415E-A875-F9E3513C20C5}"/>
    <dgm:cxn modelId="{067A4B44-9B66-4231-9B27-8F0DE117369E}" type="presOf" srcId="{A2711B4D-4726-4EAD-93D9-6E2B200C325B}" destId="{C144E1EF-B345-4A1D-9737-B6FCF2D4AC4A}" srcOrd="0" destOrd="6" presId="urn:microsoft.com/office/officeart/2018/2/layout/IconLabelDescriptionList"/>
    <dgm:cxn modelId="{F2041D68-4217-4E12-A93F-6DC0A4E10273}" type="presOf" srcId="{087350B6-2C31-4DFC-9E9B-0C1FE6947FF7}" destId="{740713FD-FD13-4F38-ACD9-28D0CB3DC5C2}" srcOrd="0" destOrd="0" presId="urn:microsoft.com/office/officeart/2018/2/layout/IconLabelDescriptionList"/>
    <dgm:cxn modelId="{56D5016A-38D4-4B92-8CEF-61D9400EC370}" type="presOf" srcId="{FFE6669C-894B-466A-958B-AF7B6923B761}" destId="{951A8144-1B35-415D-BE8F-8BEA67A44EA1}" srcOrd="0" destOrd="0" presId="urn:microsoft.com/office/officeart/2018/2/layout/IconLabelDescriptionList"/>
    <dgm:cxn modelId="{586F124B-A141-42C0-AC80-C4CDE4AD905B}" type="presOf" srcId="{FDB3E2ED-198C-49A0-B047-B438E577871A}" destId="{C144E1EF-B345-4A1D-9737-B6FCF2D4AC4A}" srcOrd="0" destOrd="4" presId="urn:microsoft.com/office/officeart/2018/2/layout/IconLabelDescriptionList"/>
    <dgm:cxn modelId="{88C87971-23D3-4F73-B57A-53ADAE26ADAD}" type="presOf" srcId="{26E86BE1-3D92-4C59-9A8D-3F204FA7D9D4}" destId="{C144E1EF-B345-4A1D-9737-B6FCF2D4AC4A}" srcOrd="0" destOrd="0" presId="urn:microsoft.com/office/officeart/2018/2/layout/IconLabelDescriptionList"/>
    <dgm:cxn modelId="{83B0C079-B825-4AEE-827B-4108C6513C5B}" srcId="{662839AD-3FD1-4BA8-8E70-7EA919C8851E}" destId="{EB084B26-8AAE-463F-B8B0-45DF5BCF0A58}" srcOrd="1" destOrd="0" parTransId="{22D398E2-D2FA-4420-B5A9-8ABD2AB0EC8F}" sibTransId="{95963AFD-AB2C-4D10-B93C-052FCD7310A5}"/>
    <dgm:cxn modelId="{3923F88E-7AC7-4222-88A8-B07AAB1E9EDB}" type="presOf" srcId="{EB084B26-8AAE-463F-B8B0-45DF5BCF0A58}" destId="{C144E1EF-B345-4A1D-9737-B6FCF2D4AC4A}" srcOrd="0" destOrd="1" presId="urn:microsoft.com/office/officeart/2018/2/layout/IconLabelDescriptionList"/>
    <dgm:cxn modelId="{2EE2A594-3D4B-41A8-9A90-F54B6EE94486}" type="presOf" srcId="{5E075799-73E3-4493-A97F-D2D1CD30C78F}" destId="{22CED533-AB33-4411-B7CC-F15DB3D3097E}" srcOrd="0" destOrd="0" presId="urn:microsoft.com/office/officeart/2018/2/layout/IconLabelDescriptionList"/>
    <dgm:cxn modelId="{BB66C495-416D-482A-99F8-647B71F56C7B}" srcId="{662839AD-3FD1-4BA8-8E70-7EA919C8851E}" destId="{26E86BE1-3D92-4C59-9A8D-3F204FA7D9D4}" srcOrd="0" destOrd="0" parTransId="{53656AAC-5B17-4F01-90C1-927781B51E72}" sibTransId="{6CB6926C-ECD6-4BF3-8CAD-CE578BF68BEB}"/>
    <dgm:cxn modelId="{31DF349A-0F68-42F5-88EB-8182032B81D1}" type="presOf" srcId="{662839AD-3FD1-4BA8-8E70-7EA919C8851E}" destId="{FE2706B5-FAE0-48F4-A39A-2AF7642668F7}" srcOrd="0" destOrd="0" presId="urn:microsoft.com/office/officeart/2018/2/layout/IconLabelDescriptionList"/>
    <dgm:cxn modelId="{96DFBDAB-23BB-463F-9BFE-69BF5E36518F}" type="presOf" srcId="{CEFBFB13-6257-4097-8BB6-455357BC325F}" destId="{C144E1EF-B345-4A1D-9737-B6FCF2D4AC4A}" srcOrd="0" destOrd="3" presId="urn:microsoft.com/office/officeart/2018/2/layout/IconLabelDescriptionList"/>
    <dgm:cxn modelId="{FA4A2AAD-887A-404A-94F9-C0247CC5FE90}" srcId="{5E075799-73E3-4493-A97F-D2D1CD30C78F}" destId="{AB87A383-7C91-492E-9AD5-225E8DB31965}" srcOrd="1" destOrd="0" parTransId="{1E5C2A7E-52C3-48A0-BAC2-98639B667C78}" sibTransId="{0CA102DB-0B72-41A6-A002-05DC6C15A7C7}"/>
    <dgm:cxn modelId="{D332BEAD-9FD5-418A-AE94-978AF1839CF0}" srcId="{662839AD-3FD1-4BA8-8E70-7EA919C8851E}" destId="{34E6A41D-7D53-480B-A7E2-F2FE68A82D64}" srcOrd="5" destOrd="0" parTransId="{9A3B25C4-09BE-4296-BF94-99051039A5B7}" sibTransId="{657F96DD-958E-42AB-8705-9D43CC1B3D8F}"/>
    <dgm:cxn modelId="{0A5FE9D5-133B-4BCA-95F3-430EF7747770}" srcId="{5E075799-73E3-4493-A97F-D2D1CD30C78F}" destId="{662839AD-3FD1-4BA8-8E70-7EA919C8851E}" srcOrd="3" destOrd="0" parTransId="{C30269A4-FA94-4336-A097-00CD7512F76A}" sibTransId="{2CB20E42-4C14-4D2A-BD5B-735399152B63}"/>
    <dgm:cxn modelId="{6EF276DC-EE9F-4036-96C3-7B68C463F29B}" type="presOf" srcId="{951AD5DE-1111-4483-8F58-728F7E1A477A}" destId="{C144E1EF-B345-4A1D-9737-B6FCF2D4AC4A}" srcOrd="0" destOrd="2" presId="urn:microsoft.com/office/officeart/2018/2/layout/IconLabelDescriptionList"/>
    <dgm:cxn modelId="{07CD88EA-2584-4703-A0CA-EB0918034FAF}" type="presOf" srcId="{26EDD4D4-3782-456A-8077-E92F532145E7}" destId="{103211AD-B448-492F-AB6F-D567DC66B12B}" srcOrd="0" destOrd="1" presId="urn:microsoft.com/office/officeart/2018/2/layout/IconLabelDescriptionList"/>
    <dgm:cxn modelId="{C755F1EA-4815-4AE7-80FB-31B31C89BA66}" srcId="{662839AD-3FD1-4BA8-8E70-7EA919C8851E}" destId="{CEFBFB13-6257-4097-8BB6-455357BC325F}" srcOrd="3" destOrd="0" parTransId="{1ECFF4F6-FB50-4957-9994-38EFAE40583D}" sibTransId="{F588B2B3-6AC4-4641-89C4-CE639CC86A9A}"/>
    <dgm:cxn modelId="{72F52DEC-8770-43EE-82B0-983DD404C6B4}" srcId="{662839AD-3FD1-4BA8-8E70-7EA919C8851E}" destId="{A2711B4D-4726-4EAD-93D9-6E2B200C325B}" srcOrd="6" destOrd="0" parTransId="{B3D9FF7E-B69A-4B45-8C4B-18A866CFF21D}" sibTransId="{545241B3-E608-4166-B69C-8FC854471C7E}"/>
    <dgm:cxn modelId="{59F8A4FE-970C-4636-B80B-6A061FE7AB6C}" type="presOf" srcId="{AB87A383-7C91-492E-9AD5-225E8DB31965}" destId="{0951B0BE-F821-447A-A350-AEE2C92FC340}" srcOrd="0" destOrd="0" presId="urn:microsoft.com/office/officeart/2018/2/layout/IconLabelDescriptionList"/>
    <dgm:cxn modelId="{1835CCEA-2A81-465F-A483-216CFDA93969}" type="presParOf" srcId="{22CED533-AB33-4411-B7CC-F15DB3D3097E}" destId="{A9A2A606-8BA5-4A03-ACE1-F84A15E735FD}" srcOrd="0" destOrd="0" presId="urn:microsoft.com/office/officeart/2018/2/layout/IconLabelDescriptionList"/>
    <dgm:cxn modelId="{CB7D4F21-836F-427A-A5CE-6A0409FE5B4F}" type="presParOf" srcId="{A9A2A606-8BA5-4A03-ACE1-F84A15E735FD}" destId="{C5A48789-F093-4734-86B3-A1363E66FBDC}" srcOrd="0" destOrd="0" presId="urn:microsoft.com/office/officeart/2018/2/layout/IconLabelDescriptionList"/>
    <dgm:cxn modelId="{F2A50DD0-4851-4825-A35C-B026F9B58218}" type="presParOf" srcId="{A9A2A606-8BA5-4A03-ACE1-F84A15E735FD}" destId="{12B3AEDE-7F2B-4DBF-9311-4D41AC7921C0}" srcOrd="1" destOrd="0" presId="urn:microsoft.com/office/officeart/2018/2/layout/IconLabelDescriptionList"/>
    <dgm:cxn modelId="{E6913F69-B872-4B83-8485-35B790C13C00}" type="presParOf" srcId="{A9A2A606-8BA5-4A03-ACE1-F84A15E735FD}" destId="{740713FD-FD13-4F38-ACD9-28D0CB3DC5C2}" srcOrd="2" destOrd="0" presId="urn:microsoft.com/office/officeart/2018/2/layout/IconLabelDescriptionList"/>
    <dgm:cxn modelId="{F1584E92-30C5-484D-8810-C67ADE9807EB}" type="presParOf" srcId="{A9A2A606-8BA5-4A03-ACE1-F84A15E735FD}" destId="{F27B1E22-C932-4144-8547-4648C9AC3033}" srcOrd="3" destOrd="0" presId="urn:microsoft.com/office/officeart/2018/2/layout/IconLabelDescriptionList"/>
    <dgm:cxn modelId="{BE2A2CDB-94BA-45A5-A9D9-8AE4C8391D76}" type="presParOf" srcId="{A9A2A606-8BA5-4A03-ACE1-F84A15E735FD}" destId="{4A28655D-65E2-49E7-86EC-BB857F2F2FB5}" srcOrd="4" destOrd="0" presId="urn:microsoft.com/office/officeart/2018/2/layout/IconLabelDescriptionList"/>
    <dgm:cxn modelId="{B6B269CE-C92F-4385-8327-C8C79D010A12}" type="presParOf" srcId="{22CED533-AB33-4411-B7CC-F15DB3D3097E}" destId="{478EFECB-06D3-400A-BB36-6991F73700C6}" srcOrd="1" destOrd="0" presId="urn:microsoft.com/office/officeart/2018/2/layout/IconLabelDescriptionList"/>
    <dgm:cxn modelId="{3F2FC338-9F8F-4F12-853B-E71AE32FBF38}" type="presParOf" srcId="{22CED533-AB33-4411-B7CC-F15DB3D3097E}" destId="{9DC0D888-830C-4892-9FD7-B2D940715E25}" srcOrd="2" destOrd="0" presId="urn:microsoft.com/office/officeart/2018/2/layout/IconLabelDescriptionList"/>
    <dgm:cxn modelId="{BEFFFF5F-C1E6-482A-BB34-37A38F13D4D9}" type="presParOf" srcId="{9DC0D888-830C-4892-9FD7-B2D940715E25}" destId="{A93FD7C5-A7EA-4728-BF52-4995EA994008}" srcOrd="0" destOrd="0" presId="urn:microsoft.com/office/officeart/2018/2/layout/IconLabelDescriptionList"/>
    <dgm:cxn modelId="{28AA8B2D-B92D-459E-ABDF-0045A81D1505}" type="presParOf" srcId="{9DC0D888-830C-4892-9FD7-B2D940715E25}" destId="{7E3B4FE4-88FE-4103-A2E0-85FEE6C7AAB7}" srcOrd="1" destOrd="0" presId="urn:microsoft.com/office/officeart/2018/2/layout/IconLabelDescriptionList"/>
    <dgm:cxn modelId="{A311CB43-EA26-414F-A858-BC05C9162816}" type="presParOf" srcId="{9DC0D888-830C-4892-9FD7-B2D940715E25}" destId="{0951B0BE-F821-447A-A350-AEE2C92FC340}" srcOrd="2" destOrd="0" presId="urn:microsoft.com/office/officeart/2018/2/layout/IconLabelDescriptionList"/>
    <dgm:cxn modelId="{3A0101E8-5942-49DA-90F7-57EA47D9D8BC}" type="presParOf" srcId="{9DC0D888-830C-4892-9FD7-B2D940715E25}" destId="{8F330196-F0C4-4ECF-B78B-EE0A675CE647}" srcOrd="3" destOrd="0" presId="urn:microsoft.com/office/officeart/2018/2/layout/IconLabelDescriptionList"/>
    <dgm:cxn modelId="{FDCD7039-A0AC-4FA3-9602-504C42B174C9}" type="presParOf" srcId="{9DC0D888-830C-4892-9FD7-B2D940715E25}" destId="{5F235B16-3684-4786-8EF3-54295E0C961A}" srcOrd="4" destOrd="0" presId="urn:microsoft.com/office/officeart/2018/2/layout/IconLabelDescriptionList"/>
    <dgm:cxn modelId="{DD3D4B02-0F39-487F-9D76-71DEAEB7AA1B}" type="presParOf" srcId="{22CED533-AB33-4411-B7CC-F15DB3D3097E}" destId="{AB9F7569-7621-4AA2-925A-DB51A6078975}" srcOrd="3" destOrd="0" presId="urn:microsoft.com/office/officeart/2018/2/layout/IconLabelDescriptionList"/>
    <dgm:cxn modelId="{6762C086-3F86-491B-802D-76FFABD3F72E}" type="presParOf" srcId="{22CED533-AB33-4411-B7CC-F15DB3D3097E}" destId="{92DF5887-F285-43B8-96F9-F3C2A593C0A7}" srcOrd="4" destOrd="0" presId="urn:microsoft.com/office/officeart/2018/2/layout/IconLabelDescriptionList"/>
    <dgm:cxn modelId="{602A2524-466D-49E9-B19A-6C1A6F1BE8A5}" type="presParOf" srcId="{92DF5887-F285-43B8-96F9-F3C2A593C0A7}" destId="{F9273E3C-77DB-425E-B755-DE87B0A0A8C5}" srcOrd="0" destOrd="0" presId="urn:microsoft.com/office/officeart/2018/2/layout/IconLabelDescriptionList"/>
    <dgm:cxn modelId="{4DC40DF7-0D85-4629-8A3C-8B4BF8E29BF3}" type="presParOf" srcId="{92DF5887-F285-43B8-96F9-F3C2A593C0A7}" destId="{39A23D0D-3B85-404F-85AF-DB3AFD5155DC}" srcOrd="1" destOrd="0" presId="urn:microsoft.com/office/officeart/2018/2/layout/IconLabelDescriptionList"/>
    <dgm:cxn modelId="{8EFA45B4-C039-4B1D-A598-1C6ED7F61500}" type="presParOf" srcId="{92DF5887-F285-43B8-96F9-F3C2A593C0A7}" destId="{951A8144-1B35-415D-BE8F-8BEA67A44EA1}" srcOrd="2" destOrd="0" presId="urn:microsoft.com/office/officeart/2018/2/layout/IconLabelDescriptionList"/>
    <dgm:cxn modelId="{A474F97D-13CA-47DB-A6B0-50E1E1259076}" type="presParOf" srcId="{92DF5887-F285-43B8-96F9-F3C2A593C0A7}" destId="{4ED72744-4AC9-4BD1-9E0C-BB0D037C713F}" srcOrd="3" destOrd="0" presId="urn:microsoft.com/office/officeart/2018/2/layout/IconLabelDescriptionList"/>
    <dgm:cxn modelId="{772DF230-3D4C-4147-B48E-DBE03B3EF9E3}" type="presParOf" srcId="{92DF5887-F285-43B8-96F9-F3C2A593C0A7}" destId="{103211AD-B448-492F-AB6F-D567DC66B12B}" srcOrd="4" destOrd="0" presId="urn:microsoft.com/office/officeart/2018/2/layout/IconLabelDescriptionList"/>
    <dgm:cxn modelId="{FF83572C-E69F-4EC9-A2C4-583650E0F52C}" type="presParOf" srcId="{22CED533-AB33-4411-B7CC-F15DB3D3097E}" destId="{6DB0901A-0586-49B2-8BD5-F85635A1B455}" srcOrd="5" destOrd="0" presId="urn:microsoft.com/office/officeart/2018/2/layout/IconLabelDescriptionList"/>
    <dgm:cxn modelId="{6B364FC1-EC7B-4759-AA80-5C0178421FD6}" type="presParOf" srcId="{22CED533-AB33-4411-B7CC-F15DB3D3097E}" destId="{08134AAE-7A7B-4354-828C-D931C49DAD51}" srcOrd="6" destOrd="0" presId="urn:microsoft.com/office/officeart/2018/2/layout/IconLabelDescriptionList"/>
    <dgm:cxn modelId="{BAD08C11-BE08-4C36-AFA0-5BFF380B3E0F}" type="presParOf" srcId="{08134AAE-7A7B-4354-828C-D931C49DAD51}" destId="{8BBF0CDB-D586-4652-B3A8-651067AF262F}" srcOrd="0" destOrd="0" presId="urn:microsoft.com/office/officeart/2018/2/layout/IconLabelDescriptionList"/>
    <dgm:cxn modelId="{94EB57E6-9011-49FC-8C22-53F80B8DFC70}" type="presParOf" srcId="{08134AAE-7A7B-4354-828C-D931C49DAD51}" destId="{1C89D09A-2FB0-45BD-97B3-7309D201C742}" srcOrd="1" destOrd="0" presId="urn:microsoft.com/office/officeart/2018/2/layout/IconLabelDescriptionList"/>
    <dgm:cxn modelId="{35ACC5BC-FB8A-46A4-9C97-908988908706}" type="presParOf" srcId="{08134AAE-7A7B-4354-828C-D931C49DAD51}" destId="{FE2706B5-FAE0-48F4-A39A-2AF7642668F7}" srcOrd="2" destOrd="0" presId="urn:microsoft.com/office/officeart/2018/2/layout/IconLabelDescriptionList"/>
    <dgm:cxn modelId="{AF214DF9-F5A4-46E2-A9A9-405896DE8B45}" type="presParOf" srcId="{08134AAE-7A7B-4354-828C-D931C49DAD51}" destId="{1DBF04CE-CA47-41F8-A07B-F4AB4F2E8EB7}" srcOrd="3" destOrd="0" presId="urn:microsoft.com/office/officeart/2018/2/layout/IconLabelDescriptionList"/>
    <dgm:cxn modelId="{E3760116-8C42-4A08-8406-68763B6DBC45}" type="presParOf" srcId="{08134AAE-7A7B-4354-828C-D931C49DAD51}" destId="{C144E1EF-B345-4A1D-9737-B6FCF2D4AC4A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11A7913-3C42-4252-9F48-08026DAC49BC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C351E01-4AA0-4B0F-85A9-32FB873E6CF3}">
      <dgm:prSet/>
      <dgm:spPr/>
      <dgm:t>
        <a:bodyPr/>
        <a:lstStyle/>
        <a:p>
          <a:r>
            <a:rPr lang="es-ES"/>
            <a:t>Métricas: MAE, RMSE</a:t>
          </a:r>
          <a:endParaRPr lang="en-US"/>
        </a:p>
      </dgm:t>
    </dgm:pt>
    <dgm:pt modelId="{324E41F2-3B19-432E-8D55-B175A56B2886}" type="parTrans" cxnId="{38F9E884-54EA-464C-A3A0-55CC4F31BDA8}">
      <dgm:prSet/>
      <dgm:spPr/>
      <dgm:t>
        <a:bodyPr/>
        <a:lstStyle/>
        <a:p>
          <a:endParaRPr lang="en-US"/>
        </a:p>
      </dgm:t>
    </dgm:pt>
    <dgm:pt modelId="{7DF2D59C-BB4A-4006-BBF5-A7A9720E9418}" type="sibTrans" cxnId="{38F9E884-54EA-464C-A3A0-55CC4F31BDA8}">
      <dgm:prSet/>
      <dgm:spPr/>
      <dgm:t>
        <a:bodyPr/>
        <a:lstStyle/>
        <a:p>
          <a:endParaRPr lang="en-US"/>
        </a:p>
      </dgm:t>
    </dgm:pt>
    <dgm:pt modelId="{81B12443-1B0A-4468-8C54-98E4BDE94CFB}">
      <dgm:prSet/>
      <dgm:spPr/>
      <dgm:t>
        <a:bodyPr/>
        <a:lstStyle/>
        <a:p>
          <a:r>
            <a:rPr lang="es-ES"/>
            <a:t>Ganador</a:t>
          </a:r>
          <a:endParaRPr lang="en-US"/>
        </a:p>
      </dgm:t>
    </dgm:pt>
    <dgm:pt modelId="{FE43BE78-5B45-4D70-B3C2-81AC7A2ED2A3}" type="parTrans" cxnId="{DEBA1BAE-538B-4D58-9496-B0CC53EF81D4}">
      <dgm:prSet/>
      <dgm:spPr/>
      <dgm:t>
        <a:bodyPr/>
        <a:lstStyle/>
        <a:p>
          <a:endParaRPr lang="en-US"/>
        </a:p>
      </dgm:t>
    </dgm:pt>
    <dgm:pt modelId="{A774793F-1D4C-4BE1-944B-CBFF9193F785}" type="sibTrans" cxnId="{DEBA1BAE-538B-4D58-9496-B0CC53EF81D4}">
      <dgm:prSet/>
      <dgm:spPr/>
      <dgm:t>
        <a:bodyPr/>
        <a:lstStyle/>
        <a:p>
          <a:endParaRPr lang="en-US"/>
        </a:p>
      </dgm:t>
    </dgm:pt>
    <dgm:pt modelId="{45F1E58D-A566-48CD-9AEF-4C70BCF51401}">
      <dgm:prSet/>
      <dgm:spPr/>
      <dgm:t>
        <a:bodyPr/>
        <a:lstStyle/>
        <a:p>
          <a:r>
            <a:rPr lang="es-ES" dirty="0"/>
            <a:t>Modelo: </a:t>
          </a:r>
          <a:r>
            <a:rPr lang="es-ES" dirty="0" err="1"/>
            <a:t>Random</a:t>
          </a:r>
          <a:r>
            <a:rPr lang="es-ES" dirty="0"/>
            <a:t> Forest </a:t>
          </a:r>
          <a:r>
            <a:rPr lang="es-ES" dirty="0" err="1"/>
            <a:t>Regressor</a:t>
          </a:r>
          <a:endParaRPr lang="en-US" dirty="0"/>
        </a:p>
      </dgm:t>
    </dgm:pt>
    <dgm:pt modelId="{F046E020-E506-4C62-BA06-0906FAF734E8}" type="parTrans" cxnId="{B0A74366-2A10-492A-BE68-76B441EBDC33}">
      <dgm:prSet/>
      <dgm:spPr/>
      <dgm:t>
        <a:bodyPr/>
        <a:lstStyle/>
        <a:p>
          <a:endParaRPr lang="en-US"/>
        </a:p>
      </dgm:t>
    </dgm:pt>
    <dgm:pt modelId="{CF56AF7A-B928-432E-B306-DBF8BB101F24}" type="sibTrans" cxnId="{B0A74366-2A10-492A-BE68-76B441EBDC33}">
      <dgm:prSet/>
      <dgm:spPr/>
      <dgm:t>
        <a:bodyPr/>
        <a:lstStyle/>
        <a:p>
          <a:endParaRPr lang="en-US"/>
        </a:p>
      </dgm:t>
    </dgm:pt>
    <dgm:pt modelId="{8586C4D7-1F39-4DA5-B63F-B04150860556}">
      <dgm:prSet/>
      <dgm:spPr/>
      <dgm:t>
        <a:bodyPr/>
        <a:lstStyle/>
        <a:p>
          <a:r>
            <a:rPr lang="es-ES"/>
            <a:t>Dataset: Pequeño</a:t>
          </a:r>
          <a:endParaRPr lang="en-US"/>
        </a:p>
      </dgm:t>
    </dgm:pt>
    <dgm:pt modelId="{A9214B59-1521-47EA-9DC6-F852339B89AB}" type="parTrans" cxnId="{8DC33FB3-0795-42D8-AD99-81FE2ED8CE0C}">
      <dgm:prSet/>
      <dgm:spPr/>
      <dgm:t>
        <a:bodyPr/>
        <a:lstStyle/>
        <a:p>
          <a:endParaRPr lang="en-US"/>
        </a:p>
      </dgm:t>
    </dgm:pt>
    <dgm:pt modelId="{C04E78E3-95EF-4F2D-86A3-6875DC1E0345}" type="sibTrans" cxnId="{8DC33FB3-0795-42D8-AD99-81FE2ED8CE0C}">
      <dgm:prSet/>
      <dgm:spPr/>
      <dgm:t>
        <a:bodyPr/>
        <a:lstStyle/>
        <a:p>
          <a:endParaRPr lang="en-US"/>
        </a:p>
      </dgm:t>
    </dgm:pt>
    <dgm:pt modelId="{6424B72C-B623-4657-B8C2-FBA9F2527992}">
      <dgm:prSet/>
      <dgm:spPr/>
      <dgm:t>
        <a:bodyPr/>
        <a:lstStyle/>
        <a:p>
          <a:r>
            <a:rPr lang="es-ES"/>
            <a:t>Observación técnica:</a:t>
          </a:r>
          <a:endParaRPr lang="en-US"/>
        </a:p>
      </dgm:t>
    </dgm:pt>
    <dgm:pt modelId="{FF8B3E2A-26F8-4ABA-A563-A27993AF3ADA}" type="parTrans" cxnId="{DDD7AFF3-EE8E-418B-9E34-88FDD475F9A8}">
      <dgm:prSet/>
      <dgm:spPr/>
      <dgm:t>
        <a:bodyPr/>
        <a:lstStyle/>
        <a:p>
          <a:endParaRPr lang="en-US"/>
        </a:p>
      </dgm:t>
    </dgm:pt>
    <dgm:pt modelId="{60A6D5FC-5947-4D18-A5C9-CDAE687F6F4B}" type="sibTrans" cxnId="{DDD7AFF3-EE8E-418B-9E34-88FDD475F9A8}">
      <dgm:prSet/>
      <dgm:spPr/>
      <dgm:t>
        <a:bodyPr/>
        <a:lstStyle/>
        <a:p>
          <a:endParaRPr lang="en-US"/>
        </a:p>
      </dgm:t>
    </dgm:pt>
    <dgm:pt modelId="{F3914CA1-74C8-44F6-ABEE-B88AF1DA6A3A}">
      <dgm:prSet/>
      <dgm:spPr/>
      <dgm:t>
        <a:bodyPr/>
        <a:lstStyle/>
        <a:p>
          <a:r>
            <a:rPr lang="es-ES"/>
            <a:t>Mejor resultado:</a:t>
          </a:r>
          <a:endParaRPr lang="en-US"/>
        </a:p>
      </dgm:t>
    </dgm:pt>
    <dgm:pt modelId="{77D9D58F-E20F-47F2-83F4-0149F78DF9F4}" type="parTrans" cxnId="{7ECBBB1B-CCB5-44C1-92F4-580DB297A8F7}">
      <dgm:prSet/>
      <dgm:spPr/>
      <dgm:t>
        <a:bodyPr/>
        <a:lstStyle/>
        <a:p>
          <a:endParaRPr lang="en-US"/>
        </a:p>
      </dgm:t>
    </dgm:pt>
    <dgm:pt modelId="{D107F268-4832-44BB-BA28-4490DBA5E741}" type="sibTrans" cxnId="{7ECBBB1B-CCB5-44C1-92F4-580DB297A8F7}">
      <dgm:prSet/>
      <dgm:spPr/>
      <dgm:t>
        <a:bodyPr/>
        <a:lstStyle/>
        <a:p>
          <a:endParaRPr lang="en-US"/>
        </a:p>
      </dgm:t>
    </dgm:pt>
    <dgm:pt modelId="{175806D2-80A0-4985-B143-95B13BF29AA6}">
      <dgm:prSet/>
      <dgm:spPr/>
      <dgm:t>
        <a:bodyPr/>
        <a:lstStyle/>
        <a:p>
          <a:r>
            <a:rPr lang="es-ES"/>
            <a:t>Con datos externos</a:t>
          </a:r>
          <a:endParaRPr lang="en-US"/>
        </a:p>
      </dgm:t>
    </dgm:pt>
    <dgm:pt modelId="{DEECE138-5C16-47F0-9F02-A7A28A79CEDF}" type="parTrans" cxnId="{FDE3099D-321D-405C-ADB4-06044B2E0B75}">
      <dgm:prSet/>
      <dgm:spPr/>
      <dgm:t>
        <a:bodyPr/>
        <a:lstStyle/>
        <a:p>
          <a:endParaRPr lang="en-US"/>
        </a:p>
      </dgm:t>
    </dgm:pt>
    <dgm:pt modelId="{B9D36B8F-0FC7-464C-BF23-4B479E31FAD9}" type="sibTrans" cxnId="{FDE3099D-321D-405C-ADB4-06044B2E0B75}">
      <dgm:prSet/>
      <dgm:spPr/>
      <dgm:t>
        <a:bodyPr/>
        <a:lstStyle/>
        <a:p>
          <a:endParaRPr lang="en-US"/>
        </a:p>
      </dgm:t>
    </dgm:pt>
    <dgm:pt modelId="{FA9E653A-FCCB-4CDF-BBD7-D5E8B3B1D6E5}">
      <dgm:prSet/>
      <dgm:spPr/>
      <dgm:t>
        <a:bodyPr/>
        <a:lstStyle/>
        <a:p>
          <a:r>
            <a:rPr lang="es-ES" dirty="0"/>
            <a:t>Dentro del IQR sin agrupación</a:t>
          </a:r>
          <a:endParaRPr lang="en-US" dirty="0"/>
        </a:p>
      </dgm:t>
    </dgm:pt>
    <dgm:pt modelId="{711746FC-B7C9-4586-88C6-9C925DEC034E}" type="parTrans" cxnId="{7C37642C-6D08-4BB3-A6F5-1643CBEBFEB4}">
      <dgm:prSet/>
      <dgm:spPr/>
      <dgm:t>
        <a:bodyPr/>
        <a:lstStyle/>
        <a:p>
          <a:endParaRPr lang="en-US"/>
        </a:p>
      </dgm:t>
    </dgm:pt>
    <dgm:pt modelId="{374C2CD5-E49C-4C2D-9D64-5C6842651549}" type="sibTrans" cxnId="{7C37642C-6D08-4BB3-A6F5-1643CBEBFEB4}">
      <dgm:prSet/>
      <dgm:spPr/>
      <dgm:t>
        <a:bodyPr/>
        <a:lstStyle/>
        <a:p>
          <a:endParaRPr lang="en-US"/>
        </a:p>
      </dgm:t>
    </dgm:pt>
    <dgm:pt modelId="{4DBF5592-3342-47AF-8A3F-DE700AC7F50F}" type="pres">
      <dgm:prSet presAssocID="{611A7913-3C42-4252-9F48-08026DAC49BC}" presName="linear" presStyleCnt="0">
        <dgm:presLayoutVars>
          <dgm:dir/>
          <dgm:animLvl val="lvl"/>
          <dgm:resizeHandles val="exact"/>
        </dgm:presLayoutVars>
      </dgm:prSet>
      <dgm:spPr/>
    </dgm:pt>
    <dgm:pt modelId="{03CE593D-BE9B-4444-9100-311A64E14093}" type="pres">
      <dgm:prSet presAssocID="{4C351E01-4AA0-4B0F-85A9-32FB873E6CF3}" presName="parentLin" presStyleCnt="0"/>
      <dgm:spPr/>
    </dgm:pt>
    <dgm:pt modelId="{75F7E580-022B-4C77-ACC1-C217D953E07D}" type="pres">
      <dgm:prSet presAssocID="{4C351E01-4AA0-4B0F-85A9-32FB873E6CF3}" presName="parentLeftMargin" presStyleLbl="node1" presStyleIdx="0" presStyleCnt="3"/>
      <dgm:spPr/>
    </dgm:pt>
    <dgm:pt modelId="{7EB466A6-71DA-4B5A-86C4-15D99D1DDADC}" type="pres">
      <dgm:prSet presAssocID="{4C351E01-4AA0-4B0F-85A9-32FB873E6CF3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33F6F6D4-9B6B-4933-B349-E224F2912002}" type="pres">
      <dgm:prSet presAssocID="{4C351E01-4AA0-4B0F-85A9-32FB873E6CF3}" presName="negativeSpace" presStyleCnt="0"/>
      <dgm:spPr/>
    </dgm:pt>
    <dgm:pt modelId="{945879AB-4C11-4EE5-9AE8-BD2EF8E53F68}" type="pres">
      <dgm:prSet presAssocID="{4C351E01-4AA0-4B0F-85A9-32FB873E6CF3}" presName="childText" presStyleLbl="conFgAcc1" presStyleIdx="0" presStyleCnt="3">
        <dgm:presLayoutVars>
          <dgm:bulletEnabled val="1"/>
        </dgm:presLayoutVars>
      </dgm:prSet>
      <dgm:spPr/>
    </dgm:pt>
    <dgm:pt modelId="{EA80CB05-B63F-483F-B5A0-C6D3E2FB5D4E}" type="pres">
      <dgm:prSet presAssocID="{7DF2D59C-BB4A-4006-BBF5-A7A9720E9418}" presName="spaceBetweenRectangles" presStyleCnt="0"/>
      <dgm:spPr/>
    </dgm:pt>
    <dgm:pt modelId="{F480606C-972F-419D-A418-AEAD20C35421}" type="pres">
      <dgm:prSet presAssocID="{81B12443-1B0A-4468-8C54-98E4BDE94CFB}" presName="parentLin" presStyleCnt="0"/>
      <dgm:spPr/>
    </dgm:pt>
    <dgm:pt modelId="{681E1517-E782-4EF7-A4B2-960F59EA037C}" type="pres">
      <dgm:prSet presAssocID="{81B12443-1B0A-4468-8C54-98E4BDE94CFB}" presName="parentLeftMargin" presStyleLbl="node1" presStyleIdx="0" presStyleCnt="3"/>
      <dgm:spPr/>
    </dgm:pt>
    <dgm:pt modelId="{D2CD1875-E648-4DF4-A909-DF6AE2EDD3EE}" type="pres">
      <dgm:prSet presAssocID="{81B12443-1B0A-4468-8C54-98E4BDE94CFB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7DEBB86F-BDF5-4084-8BE0-D99D4693459F}" type="pres">
      <dgm:prSet presAssocID="{81B12443-1B0A-4468-8C54-98E4BDE94CFB}" presName="negativeSpace" presStyleCnt="0"/>
      <dgm:spPr/>
    </dgm:pt>
    <dgm:pt modelId="{24571668-7962-475D-8185-70BA94894C87}" type="pres">
      <dgm:prSet presAssocID="{81B12443-1B0A-4468-8C54-98E4BDE94CFB}" presName="childText" presStyleLbl="conFgAcc1" presStyleIdx="1" presStyleCnt="3">
        <dgm:presLayoutVars>
          <dgm:bulletEnabled val="1"/>
        </dgm:presLayoutVars>
      </dgm:prSet>
      <dgm:spPr/>
    </dgm:pt>
    <dgm:pt modelId="{FEDFA43D-6739-40ED-AC3A-A2301AE86107}" type="pres">
      <dgm:prSet presAssocID="{A774793F-1D4C-4BE1-944B-CBFF9193F785}" presName="spaceBetweenRectangles" presStyleCnt="0"/>
      <dgm:spPr/>
    </dgm:pt>
    <dgm:pt modelId="{161C7008-7E2D-4025-82C6-7A867BCB488E}" type="pres">
      <dgm:prSet presAssocID="{6424B72C-B623-4657-B8C2-FBA9F2527992}" presName="parentLin" presStyleCnt="0"/>
      <dgm:spPr/>
    </dgm:pt>
    <dgm:pt modelId="{E1322278-977F-498E-ACC0-5378DFD8A2BA}" type="pres">
      <dgm:prSet presAssocID="{6424B72C-B623-4657-B8C2-FBA9F2527992}" presName="parentLeftMargin" presStyleLbl="node1" presStyleIdx="1" presStyleCnt="3"/>
      <dgm:spPr/>
    </dgm:pt>
    <dgm:pt modelId="{57FE5AB4-498E-4A42-9C25-D0F4FEAA3222}" type="pres">
      <dgm:prSet presAssocID="{6424B72C-B623-4657-B8C2-FBA9F2527992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37AEC0F0-09AD-41D4-AD31-240ACDB42B0E}" type="pres">
      <dgm:prSet presAssocID="{6424B72C-B623-4657-B8C2-FBA9F2527992}" presName="negativeSpace" presStyleCnt="0"/>
      <dgm:spPr/>
    </dgm:pt>
    <dgm:pt modelId="{CA9831BE-4C10-4EB7-8C61-BB9605CE6450}" type="pres">
      <dgm:prSet presAssocID="{6424B72C-B623-4657-B8C2-FBA9F2527992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7ECBBB1B-CCB5-44C1-92F4-580DB297A8F7}" srcId="{6424B72C-B623-4657-B8C2-FBA9F2527992}" destId="{F3914CA1-74C8-44F6-ABEE-B88AF1DA6A3A}" srcOrd="0" destOrd="0" parTransId="{77D9D58F-E20F-47F2-83F4-0149F78DF9F4}" sibTransId="{D107F268-4832-44BB-BA28-4490DBA5E741}"/>
    <dgm:cxn modelId="{7C37642C-6D08-4BB3-A6F5-1643CBEBFEB4}" srcId="{F3914CA1-74C8-44F6-ABEE-B88AF1DA6A3A}" destId="{FA9E653A-FCCB-4CDF-BBD7-D5E8B3B1D6E5}" srcOrd="1" destOrd="0" parTransId="{711746FC-B7C9-4586-88C6-9C925DEC034E}" sibTransId="{374C2CD5-E49C-4C2D-9D64-5C6842651549}"/>
    <dgm:cxn modelId="{B0A74366-2A10-492A-BE68-76B441EBDC33}" srcId="{81B12443-1B0A-4468-8C54-98E4BDE94CFB}" destId="{45F1E58D-A566-48CD-9AEF-4C70BCF51401}" srcOrd="0" destOrd="0" parTransId="{F046E020-E506-4C62-BA06-0906FAF734E8}" sibTransId="{CF56AF7A-B928-432E-B306-DBF8BB101F24}"/>
    <dgm:cxn modelId="{B9D18E67-17F8-4D46-B8FE-1FD98495D45E}" type="presOf" srcId="{6424B72C-B623-4657-B8C2-FBA9F2527992}" destId="{E1322278-977F-498E-ACC0-5378DFD8A2BA}" srcOrd="0" destOrd="0" presId="urn:microsoft.com/office/officeart/2005/8/layout/list1"/>
    <dgm:cxn modelId="{529D134B-BD67-4930-92EB-5FA244FA61BF}" type="presOf" srcId="{45F1E58D-A566-48CD-9AEF-4C70BCF51401}" destId="{24571668-7962-475D-8185-70BA94894C87}" srcOrd="0" destOrd="0" presId="urn:microsoft.com/office/officeart/2005/8/layout/list1"/>
    <dgm:cxn modelId="{1D9DAA4C-A17B-4ADF-B3A8-ECEB75783399}" type="presOf" srcId="{4C351E01-4AA0-4B0F-85A9-32FB873E6CF3}" destId="{75F7E580-022B-4C77-ACC1-C217D953E07D}" srcOrd="0" destOrd="0" presId="urn:microsoft.com/office/officeart/2005/8/layout/list1"/>
    <dgm:cxn modelId="{1ECCF772-5E00-486E-B875-60ACA33F2287}" type="presOf" srcId="{8586C4D7-1F39-4DA5-B63F-B04150860556}" destId="{24571668-7962-475D-8185-70BA94894C87}" srcOrd="0" destOrd="1" presId="urn:microsoft.com/office/officeart/2005/8/layout/list1"/>
    <dgm:cxn modelId="{6B5AA676-C981-4544-808C-51978B3AE1D9}" type="presOf" srcId="{81B12443-1B0A-4468-8C54-98E4BDE94CFB}" destId="{681E1517-E782-4EF7-A4B2-960F59EA037C}" srcOrd="0" destOrd="0" presId="urn:microsoft.com/office/officeart/2005/8/layout/list1"/>
    <dgm:cxn modelId="{2F539E79-F135-425A-9168-D723CD26D70D}" type="presOf" srcId="{611A7913-3C42-4252-9F48-08026DAC49BC}" destId="{4DBF5592-3342-47AF-8A3F-DE700AC7F50F}" srcOrd="0" destOrd="0" presId="urn:microsoft.com/office/officeart/2005/8/layout/list1"/>
    <dgm:cxn modelId="{38F9E884-54EA-464C-A3A0-55CC4F31BDA8}" srcId="{611A7913-3C42-4252-9F48-08026DAC49BC}" destId="{4C351E01-4AA0-4B0F-85A9-32FB873E6CF3}" srcOrd="0" destOrd="0" parTransId="{324E41F2-3B19-432E-8D55-B175A56B2886}" sibTransId="{7DF2D59C-BB4A-4006-BBF5-A7A9720E9418}"/>
    <dgm:cxn modelId="{95B13299-37CD-4E54-90D9-9E3552117497}" type="presOf" srcId="{4C351E01-4AA0-4B0F-85A9-32FB873E6CF3}" destId="{7EB466A6-71DA-4B5A-86C4-15D99D1DDADC}" srcOrd="1" destOrd="0" presId="urn:microsoft.com/office/officeart/2005/8/layout/list1"/>
    <dgm:cxn modelId="{FDE3099D-321D-405C-ADB4-06044B2E0B75}" srcId="{F3914CA1-74C8-44F6-ABEE-B88AF1DA6A3A}" destId="{175806D2-80A0-4985-B143-95B13BF29AA6}" srcOrd="0" destOrd="0" parTransId="{DEECE138-5C16-47F0-9F02-A7A28A79CEDF}" sibTransId="{B9D36B8F-0FC7-464C-BF23-4B479E31FAD9}"/>
    <dgm:cxn modelId="{4CA6F09F-7577-455E-A2C2-0B5C6E30C31A}" type="presOf" srcId="{F3914CA1-74C8-44F6-ABEE-B88AF1DA6A3A}" destId="{CA9831BE-4C10-4EB7-8C61-BB9605CE6450}" srcOrd="0" destOrd="0" presId="urn:microsoft.com/office/officeart/2005/8/layout/list1"/>
    <dgm:cxn modelId="{DEBA1BAE-538B-4D58-9496-B0CC53EF81D4}" srcId="{611A7913-3C42-4252-9F48-08026DAC49BC}" destId="{81B12443-1B0A-4468-8C54-98E4BDE94CFB}" srcOrd="1" destOrd="0" parTransId="{FE43BE78-5B45-4D70-B3C2-81AC7A2ED2A3}" sibTransId="{A774793F-1D4C-4BE1-944B-CBFF9193F785}"/>
    <dgm:cxn modelId="{8DC33FB3-0795-42D8-AD99-81FE2ED8CE0C}" srcId="{81B12443-1B0A-4468-8C54-98E4BDE94CFB}" destId="{8586C4D7-1F39-4DA5-B63F-B04150860556}" srcOrd="1" destOrd="0" parTransId="{A9214B59-1521-47EA-9DC6-F852339B89AB}" sibTransId="{C04E78E3-95EF-4F2D-86A3-6875DC1E0345}"/>
    <dgm:cxn modelId="{55EF63CC-0B16-4A35-825B-A66ECCCE486C}" type="presOf" srcId="{81B12443-1B0A-4468-8C54-98E4BDE94CFB}" destId="{D2CD1875-E648-4DF4-A909-DF6AE2EDD3EE}" srcOrd="1" destOrd="0" presId="urn:microsoft.com/office/officeart/2005/8/layout/list1"/>
    <dgm:cxn modelId="{549E6CEC-7B7A-48F7-87A6-EEAD1682C003}" type="presOf" srcId="{175806D2-80A0-4985-B143-95B13BF29AA6}" destId="{CA9831BE-4C10-4EB7-8C61-BB9605CE6450}" srcOrd="0" destOrd="1" presId="urn:microsoft.com/office/officeart/2005/8/layout/list1"/>
    <dgm:cxn modelId="{3FF0D5F0-3D3F-4CAD-84C8-97585EB87FB0}" type="presOf" srcId="{6424B72C-B623-4657-B8C2-FBA9F2527992}" destId="{57FE5AB4-498E-4A42-9C25-D0F4FEAA3222}" srcOrd="1" destOrd="0" presId="urn:microsoft.com/office/officeart/2005/8/layout/list1"/>
    <dgm:cxn modelId="{DDD7AFF3-EE8E-418B-9E34-88FDD475F9A8}" srcId="{611A7913-3C42-4252-9F48-08026DAC49BC}" destId="{6424B72C-B623-4657-B8C2-FBA9F2527992}" srcOrd="2" destOrd="0" parTransId="{FF8B3E2A-26F8-4ABA-A563-A27993AF3ADA}" sibTransId="{60A6D5FC-5947-4D18-A5C9-CDAE687F6F4B}"/>
    <dgm:cxn modelId="{9BF929FE-D250-410D-8094-9994A8774C63}" type="presOf" srcId="{FA9E653A-FCCB-4CDF-BBD7-D5E8B3B1D6E5}" destId="{CA9831BE-4C10-4EB7-8C61-BB9605CE6450}" srcOrd="0" destOrd="2" presId="urn:microsoft.com/office/officeart/2005/8/layout/list1"/>
    <dgm:cxn modelId="{D1D20DEC-6E9E-4F94-B75B-1EF97B8CC508}" type="presParOf" srcId="{4DBF5592-3342-47AF-8A3F-DE700AC7F50F}" destId="{03CE593D-BE9B-4444-9100-311A64E14093}" srcOrd="0" destOrd="0" presId="urn:microsoft.com/office/officeart/2005/8/layout/list1"/>
    <dgm:cxn modelId="{FF5947C8-5E60-4CFF-A24A-9093A8CFCE6C}" type="presParOf" srcId="{03CE593D-BE9B-4444-9100-311A64E14093}" destId="{75F7E580-022B-4C77-ACC1-C217D953E07D}" srcOrd="0" destOrd="0" presId="urn:microsoft.com/office/officeart/2005/8/layout/list1"/>
    <dgm:cxn modelId="{B72534E8-E8ED-4D93-A557-84D96E10000B}" type="presParOf" srcId="{03CE593D-BE9B-4444-9100-311A64E14093}" destId="{7EB466A6-71DA-4B5A-86C4-15D99D1DDADC}" srcOrd="1" destOrd="0" presId="urn:microsoft.com/office/officeart/2005/8/layout/list1"/>
    <dgm:cxn modelId="{DA9ABD4A-9E77-46AB-8EA4-A4E06F27B52A}" type="presParOf" srcId="{4DBF5592-3342-47AF-8A3F-DE700AC7F50F}" destId="{33F6F6D4-9B6B-4933-B349-E224F2912002}" srcOrd="1" destOrd="0" presId="urn:microsoft.com/office/officeart/2005/8/layout/list1"/>
    <dgm:cxn modelId="{436245DB-671D-4F52-AE98-C16F9B0034A8}" type="presParOf" srcId="{4DBF5592-3342-47AF-8A3F-DE700AC7F50F}" destId="{945879AB-4C11-4EE5-9AE8-BD2EF8E53F68}" srcOrd="2" destOrd="0" presId="urn:microsoft.com/office/officeart/2005/8/layout/list1"/>
    <dgm:cxn modelId="{40765A48-D491-4FEF-B3DB-8291033866A7}" type="presParOf" srcId="{4DBF5592-3342-47AF-8A3F-DE700AC7F50F}" destId="{EA80CB05-B63F-483F-B5A0-C6D3E2FB5D4E}" srcOrd="3" destOrd="0" presId="urn:microsoft.com/office/officeart/2005/8/layout/list1"/>
    <dgm:cxn modelId="{14488041-194E-41A6-90AB-F1387CF6E4DA}" type="presParOf" srcId="{4DBF5592-3342-47AF-8A3F-DE700AC7F50F}" destId="{F480606C-972F-419D-A418-AEAD20C35421}" srcOrd="4" destOrd="0" presId="urn:microsoft.com/office/officeart/2005/8/layout/list1"/>
    <dgm:cxn modelId="{EF2D4C23-B9D5-4B39-A3C3-3F8C0F696340}" type="presParOf" srcId="{F480606C-972F-419D-A418-AEAD20C35421}" destId="{681E1517-E782-4EF7-A4B2-960F59EA037C}" srcOrd="0" destOrd="0" presId="urn:microsoft.com/office/officeart/2005/8/layout/list1"/>
    <dgm:cxn modelId="{BD68EE2C-E049-487F-BCCE-860050DDC279}" type="presParOf" srcId="{F480606C-972F-419D-A418-AEAD20C35421}" destId="{D2CD1875-E648-4DF4-A909-DF6AE2EDD3EE}" srcOrd="1" destOrd="0" presId="urn:microsoft.com/office/officeart/2005/8/layout/list1"/>
    <dgm:cxn modelId="{A286FAE4-28C7-405B-928A-FC610FBE727A}" type="presParOf" srcId="{4DBF5592-3342-47AF-8A3F-DE700AC7F50F}" destId="{7DEBB86F-BDF5-4084-8BE0-D99D4693459F}" srcOrd="5" destOrd="0" presId="urn:microsoft.com/office/officeart/2005/8/layout/list1"/>
    <dgm:cxn modelId="{A324B18C-BEC6-40FE-A8D1-AEA0594688B7}" type="presParOf" srcId="{4DBF5592-3342-47AF-8A3F-DE700AC7F50F}" destId="{24571668-7962-475D-8185-70BA94894C87}" srcOrd="6" destOrd="0" presId="urn:microsoft.com/office/officeart/2005/8/layout/list1"/>
    <dgm:cxn modelId="{6E678F76-0255-49BB-9BEA-3F3DFF98C948}" type="presParOf" srcId="{4DBF5592-3342-47AF-8A3F-DE700AC7F50F}" destId="{FEDFA43D-6739-40ED-AC3A-A2301AE86107}" srcOrd="7" destOrd="0" presId="urn:microsoft.com/office/officeart/2005/8/layout/list1"/>
    <dgm:cxn modelId="{19530BAC-6D8C-4ECF-B0C2-D56D9AD0873C}" type="presParOf" srcId="{4DBF5592-3342-47AF-8A3F-DE700AC7F50F}" destId="{161C7008-7E2D-4025-82C6-7A867BCB488E}" srcOrd="8" destOrd="0" presId="urn:microsoft.com/office/officeart/2005/8/layout/list1"/>
    <dgm:cxn modelId="{0673DB37-C1A7-4ACC-8D7D-3DC8A2151DC5}" type="presParOf" srcId="{161C7008-7E2D-4025-82C6-7A867BCB488E}" destId="{E1322278-977F-498E-ACC0-5378DFD8A2BA}" srcOrd="0" destOrd="0" presId="urn:microsoft.com/office/officeart/2005/8/layout/list1"/>
    <dgm:cxn modelId="{57EE3C00-08C4-4963-BAA7-54ED17972610}" type="presParOf" srcId="{161C7008-7E2D-4025-82C6-7A867BCB488E}" destId="{57FE5AB4-498E-4A42-9C25-D0F4FEAA3222}" srcOrd="1" destOrd="0" presId="urn:microsoft.com/office/officeart/2005/8/layout/list1"/>
    <dgm:cxn modelId="{3C9993E1-98C3-47C9-9E40-2E5D677AB698}" type="presParOf" srcId="{4DBF5592-3342-47AF-8A3F-DE700AC7F50F}" destId="{37AEC0F0-09AD-41D4-AD31-240ACDB42B0E}" srcOrd="9" destOrd="0" presId="urn:microsoft.com/office/officeart/2005/8/layout/list1"/>
    <dgm:cxn modelId="{4D6589FE-16AD-4BCA-A133-9E90BB535F83}" type="presParOf" srcId="{4DBF5592-3342-47AF-8A3F-DE700AC7F50F}" destId="{CA9831BE-4C10-4EB7-8C61-BB9605CE6450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03CA269-D705-4324-A2A0-1C73F2DA46EE}" type="doc">
      <dgm:prSet loTypeId="urn:microsoft.com/office/officeart/2005/8/layout/list1" loCatId="list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CFC33CE2-3821-40B2-81D1-1E132E2C8410}">
      <dgm:prSet/>
      <dgm:spPr/>
      <dgm:t>
        <a:bodyPr/>
        <a:lstStyle/>
        <a:p>
          <a:r>
            <a:rPr lang="es-ES" dirty="0"/>
            <a:t>Propiedad para invertir:</a:t>
          </a:r>
          <a:endParaRPr lang="en-US" dirty="0"/>
        </a:p>
      </dgm:t>
    </dgm:pt>
    <dgm:pt modelId="{6487FC1D-46EC-4974-BEDA-91D1B25D26B8}" type="parTrans" cxnId="{2D5AC597-5652-4ECA-9B82-CAEDE4A27987}">
      <dgm:prSet/>
      <dgm:spPr/>
      <dgm:t>
        <a:bodyPr/>
        <a:lstStyle/>
        <a:p>
          <a:endParaRPr lang="en-US"/>
        </a:p>
      </dgm:t>
    </dgm:pt>
    <dgm:pt modelId="{3EC967FE-AD95-497F-AF80-125845C6FFEC}" type="sibTrans" cxnId="{2D5AC597-5652-4ECA-9B82-CAEDE4A27987}">
      <dgm:prSet/>
      <dgm:spPr/>
      <dgm:t>
        <a:bodyPr/>
        <a:lstStyle/>
        <a:p>
          <a:endParaRPr lang="en-US"/>
        </a:p>
      </dgm:t>
    </dgm:pt>
    <dgm:pt modelId="{C5109857-4AE9-4A62-910B-6E166441BB88}">
      <dgm:prSet/>
      <dgm:spPr/>
      <dgm:t>
        <a:bodyPr/>
        <a:lstStyle/>
        <a:p>
          <a:r>
            <a:rPr lang="es-ES"/>
            <a:t>Un piso de 2 dormitorios en una ciudad grande</a:t>
          </a:r>
          <a:endParaRPr lang="en-US"/>
        </a:p>
      </dgm:t>
    </dgm:pt>
    <dgm:pt modelId="{A9BBF64B-50B0-448D-BBF5-821B702E4499}" type="parTrans" cxnId="{E2DE2523-908D-41EF-ADA6-324143830BF2}">
      <dgm:prSet/>
      <dgm:spPr/>
      <dgm:t>
        <a:bodyPr/>
        <a:lstStyle/>
        <a:p>
          <a:endParaRPr lang="en-US"/>
        </a:p>
      </dgm:t>
    </dgm:pt>
    <dgm:pt modelId="{624FE53A-A5FD-423D-8397-81D6DE44758B}" type="sibTrans" cxnId="{E2DE2523-908D-41EF-ADA6-324143830BF2}">
      <dgm:prSet/>
      <dgm:spPr/>
      <dgm:t>
        <a:bodyPr/>
        <a:lstStyle/>
        <a:p>
          <a:endParaRPr lang="en-US"/>
        </a:p>
      </dgm:t>
    </dgm:pt>
    <dgm:pt modelId="{DF8D4BC0-D2C7-4F9E-9CBA-C7AA4A65755C}">
      <dgm:prSet/>
      <dgm:spPr/>
      <dgm:t>
        <a:bodyPr/>
        <a:lstStyle/>
        <a:p>
          <a:r>
            <a:rPr lang="es-ES"/>
            <a:t>Atención a la limpieza</a:t>
          </a:r>
          <a:endParaRPr lang="en-US"/>
        </a:p>
      </dgm:t>
    </dgm:pt>
    <dgm:pt modelId="{5B3030D6-6730-42E7-8D46-F5D55C77AFE0}" type="parTrans" cxnId="{D99826FF-4DFD-4432-836B-FEFC6C141DA3}">
      <dgm:prSet/>
      <dgm:spPr/>
      <dgm:t>
        <a:bodyPr/>
        <a:lstStyle/>
        <a:p>
          <a:endParaRPr lang="en-US"/>
        </a:p>
      </dgm:t>
    </dgm:pt>
    <dgm:pt modelId="{6F898464-F286-4616-BA6F-4C0E98DE48F1}" type="sibTrans" cxnId="{D99826FF-4DFD-4432-836B-FEFC6C141DA3}">
      <dgm:prSet/>
      <dgm:spPr/>
      <dgm:t>
        <a:bodyPr/>
        <a:lstStyle/>
        <a:p>
          <a:endParaRPr lang="en-US"/>
        </a:p>
      </dgm:t>
    </dgm:pt>
    <dgm:pt modelId="{1183AE3F-D892-4811-9E73-CEDF1EAFE756}">
      <dgm:prSet/>
      <dgm:spPr/>
      <dgm:t>
        <a:bodyPr/>
        <a:lstStyle/>
        <a:p>
          <a:r>
            <a:rPr lang="es-ES"/>
            <a:t>Empezar con alquiler a corto plazo </a:t>
          </a:r>
          <a:endParaRPr lang="en-US"/>
        </a:p>
      </dgm:t>
    </dgm:pt>
    <dgm:pt modelId="{AC9A65DE-9270-4D32-8423-4BE83E27D80B}" type="parTrans" cxnId="{DE509627-ED58-4D23-92FF-4669A0624C22}">
      <dgm:prSet/>
      <dgm:spPr/>
      <dgm:t>
        <a:bodyPr/>
        <a:lstStyle/>
        <a:p>
          <a:endParaRPr lang="en-US"/>
        </a:p>
      </dgm:t>
    </dgm:pt>
    <dgm:pt modelId="{67521042-2498-49A7-81A0-E355A22A9262}" type="sibTrans" cxnId="{DE509627-ED58-4D23-92FF-4669A0624C22}">
      <dgm:prSet/>
      <dgm:spPr/>
      <dgm:t>
        <a:bodyPr/>
        <a:lstStyle/>
        <a:p>
          <a:endParaRPr lang="en-US"/>
        </a:p>
      </dgm:t>
    </dgm:pt>
    <dgm:pt modelId="{C460F8D3-0622-4E54-BE28-26EA7B7808D8}">
      <dgm:prSet/>
      <dgm:spPr/>
      <dgm:t>
        <a:bodyPr/>
        <a:lstStyle/>
        <a:p>
          <a:r>
            <a:rPr lang="es-ES" dirty="0"/>
            <a:t>Ofrece más comodidades</a:t>
          </a:r>
          <a:endParaRPr lang="en-US" dirty="0"/>
        </a:p>
      </dgm:t>
    </dgm:pt>
    <dgm:pt modelId="{EFDF8B09-7C51-45D1-8FCC-EBEF1F2BB9B2}" type="sibTrans" cxnId="{2AB8998C-F8AA-453A-89D6-C382F4253FEE}">
      <dgm:prSet/>
      <dgm:spPr/>
      <dgm:t>
        <a:bodyPr/>
        <a:lstStyle/>
        <a:p>
          <a:endParaRPr lang="en-US"/>
        </a:p>
      </dgm:t>
    </dgm:pt>
    <dgm:pt modelId="{66506DE7-08C6-4BAA-B4CF-6FC575A93C70}" type="parTrans" cxnId="{2AB8998C-F8AA-453A-89D6-C382F4253FEE}">
      <dgm:prSet/>
      <dgm:spPr/>
      <dgm:t>
        <a:bodyPr/>
        <a:lstStyle/>
        <a:p>
          <a:endParaRPr lang="en-US"/>
        </a:p>
      </dgm:t>
    </dgm:pt>
    <dgm:pt modelId="{7FAAD93C-CC61-447E-8072-F5C228F9C53C}" type="pres">
      <dgm:prSet presAssocID="{403CA269-D705-4324-A2A0-1C73F2DA46EE}" presName="linear" presStyleCnt="0">
        <dgm:presLayoutVars>
          <dgm:dir/>
          <dgm:animLvl val="lvl"/>
          <dgm:resizeHandles val="exact"/>
        </dgm:presLayoutVars>
      </dgm:prSet>
      <dgm:spPr/>
    </dgm:pt>
    <dgm:pt modelId="{57B02AE2-DA1C-466F-8BD7-418D31D5F21A}" type="pres">
      <dgm:prSet presAssocID="{CFC33CE2-3821-40B2-81D1-1E132E2C8410}" presName="parentLin" presStyleCnt="0"/>
      <dgm:spPr/>
    </dgm:pt>
    <dgm:pt modelId="{844C418B-5E31-4DA6-9874-DC43276A7D6A}" type="pres">
      <dgm:prSet presAssocID="{CFC33CE2-3821-40B2-81D1-1E132E2C8410}" presName="parentLeftMargin" presStyleLbl="node1" presStyleIdx="0" presStyleCnt="4"/>
      <dgm:spPr/>
    </dgm:pt>
    <dgm:pt modelId="{EBB955D2-0D72-411A-9644-97C28C5AB3AE}" type="pres">
      <dgm:prSet presAssocID="{CFC33CE2-3821-40B2-81D1-1E132E2C8410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F2F8A8CB-1C40-4D6B-92C5-31E4C6BC3C4C}" type="pres">
      <dgm:prSet presAssocID="{CFC33CE2-3821-40B2-81D1-1E132E2C8410}" presName="negativeSpace" presStyleCnt="0"/>
      <dgm:spPr/>
    </dgm:pt>
    <dgm:pt modelId="{24666EA7-0920-4E79-B268-B3D928807FE5}" type="pres">
      <dgm:prSet presAssocID="{CFC33CE2-3821-40B2-81D1-1E132E2C8410}" presName="childText" presStyleLbl="conFgAcc1" presStyleIdx="0" presStyleCnt="4">
        <dgm:presLayoutVars>
          <dgm:bulletEnabled val="1"/>
        </dgm:presLayoutVars>
      </dgm:prSet>
      <dgm:spPr/>
    </dgm:pt>
    <dgm:pt modelId="{EF188D34-93D1-4894-BE1F-1C3C5D7B7520}" type="pres">
      <dgm:prSet presAssocID="{3EC967FE-AD95-497F-AF80-125845C6FFEC}" presName="spaceBetweenRectangles" presStyleCnt="0"/>
      <dgm:spPr/>
    </dgm:pt>
    <dgm:pt modelId="{A09A9FB7-28A5-489C-8705-B11724F45907}" type="pres">
      <dgm:prSet presAssocID="{C460F8D3-0622-4E54-BE28-26EA7B7808D8}" presName="parentLin" presStyleCnt="0"/>
      <dgm:spPr/>
    </dgm:pt>
    <dgm:pt modelId="{5C4FB39B-E086-41CA-AE4F-8A2519C4F2FF}" type="pres">
      <dgm:prSet presAssocID="{C460F8D3-0622-4E54-BE28-26EA7B7808D8}" presName="parentLeftMargin" presStyleLbl="node1" presStyleIdx="0" presStyleCnt="4"/>
      <dgm:spPr/>
    </dgm:pt>
    <dgm:pt modelId="{ADCAAF25-B0F8-435D-95D1-8FAB676D2103}" type="pres">
      <dgm:prSet presAssocID="{C460F8D3-0622-4E54-BE28-26EA7B7808D8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6F6DB1C8-CE04-4EB5-9542-9F16D32DBCE4}" type="pres">
      <dgm:prSet presAssocID="{C460F8D3-0622-4E54-BE28-26EA7B7808D8}" presName="negativeSpace" presStyleCnt="0"/>
      <dgm:spPr/>
    </dgm:pt>
    <dgm:pt modelId="{6B0DA6D6-2F92-4BCF-8592-AA04739DB964}" type="pres">
      <dgm:prSet presAssocID="{C460F8D3-0622-4E54-BE28-26EA7B7808D8}" presName="childText" presStyleLbl="conFgAcc1" presStyleIdx="1" presStyleCnt="4">
        <dgm:presLayoutVars>
          <dgm:bulletEnabled val="1"/>
        </dgm:presLayoutVars>
      </dgm:prSet>
      <dgm:spPr/>
    </dgm:pt>
    <dgm:pt modelId="{11A533F3-6353-4702-A7E5-F856D088C855}" type="pres">
      <dgm:prSet presAssocID="{EFDF8B09-7C51-45D1-8FCC-EBEF1F2BB9B2}" presName="spaceBetweenRectangles" presStyleCnt="0"/>
      <dgm:spPr/>
    </dgm:pt>
    <dgm:pt modelId="{4948D8C1-FE98-4863-9238-16D5E62D80CD}" type="pres">
      <dgm:prSet presAssocID="{DF8D4BC0-D2C7-4F9E-9CBA-C7AA4A65755C}" presName="parentLin" presStyleCnt="0"/>
      <dgm:spPr/>
    </dgm:pt>
    <dgm:pt modelId="{3E263F2D-D9A9-4EE3-B51E-17804AB75EAA}" type="pres">
      <dgm:prSet presAssocID="{DF8D4BC0-D2C7-4F9E-9CBA-C7AA4A65755C}" presName="parentLeftMargin" presStyleLbl="node1" presStyleIdx="1" presStyleCnt="4"/>
      <dgm:spPr/>
    </dgm:pt>
    <dgm:pt modelId="{6BF35CA4-E791-4FAC-A938-27B238A02353}" type="pres">
      <dgm:prSet presAssocID="{DF8D4BC0-D2C7-4F9E-9CBA-C7AA4A65755C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67F819B4-4369-4EBD-BDDE-67A351000EAC}" type="pres">
      <dgm:prSet presAssocID="{DF8D4BC0-D2C7-4F9E-9CBA-C7AA4A65755C}" presName="negativeSpace" presStyleCnt="0"/>
      <dgm:spPr/>
    </dgm:pt>
    <dgm:pt modelId="{FF0F0D24-8BAC-4AAC-A9C1-BFB9EF848639}" type="pres">
      <dgm:prSet presAssocID="{DF8D4BC0-D2C7-4F9E-9CBA-C7AA4A65755C}" presName="childText" presStyleLbl="conFgAcc1" presStyleIdx="2" presStyleCnt="4">
        <dgm:presLayoutVars>
          <dgm:bulletEnabled val="1"/>
        </dgm:presLayoutVars>
      </dgm:prSet>
      <dgm:spPr/>
    </dgm:pt>
    <dgm:pt modelId="{B94D7AC3-68C9-430F-94F8-980D5291AFFF}" type="pres">
      <dgm:prSet presAssocID="{6F898464-F286-4616-BA6F-4C0E98DE48F1}" presName="spaceBetweenRectangles" presStyleCnt="0"/>
      <dgm:spPr/>
    </dgm:pt>
    <dgm:pt modelId="{1EE8D4E2-37F3-48DE-8AEC-4309AF129C8A}" type="pres">
      <dgm:prSet presAssocID="{1183AE3F-D892-4811-9E73-CEDF1EAFE756}" presName="parentLin" presStyleCnt="0"/>
      <dgm:spPr/>
    </dgm:pt>
    <dgm:pt modelId="{01279BE1-E99C-4C45-9B49-CB7A60D073D5}" type="pres">
      <dgm:prSet presAssocID="{1183AE3F-D892-4811-9E73-CEDF1EAFE756}" presName="parentLeftMargin" presStyleLbl="node1" presStyleIdx="2" presStyleCnt="4"/>
      <dgm:spPr/>
    </dgm:pt>
    <dgm:pt modelId="{BE0F6FF9-7C50-464E-BD98-871372C65F75}" type="pres">
      <dgm:prSet presAssocID="{1183AE3F-D892-4811-9E73-CEDF1EAFE756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BFAA23D7-81AB-4A71-AAF0-9FD5A2670C6A}" type="pres">
      <dgm:prSet presAssocID="{1183AE3F-D892-4811-9E73-CEDF1EAFE756}" presName="negativeSpace" presStyleCnt="0"/>
      <dgm:spPr/>
    </dgm:pt>
    <dgm:pt modelId="{54EA2AA4-F7B2-46E5-921F-A758E10D58B9}" type="pres">
      <dgm:prSet presAssocID="{1183AE3F-D892-4811-9E73-CEDF1EAFE756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1F496208-F56C-480B-A45A-13F164C829CF}" type="presOf" srcId="{CFC33CE2-3821-40B2-81D1-1E132E2C8410}" destId="{EBB955D2-0D72-411A-9644-97C28C5AB3AE}" srcOrd="1" destOrd="0" presId="urn:microsoft.com/office/officeart/2005/8/layout/list1"/>
    <dgm:cxn modelId="{BC4D5A0A-DB73-46F9-8ED2-78606488E172}" type="presOf" srcId="{1183AE3F-D892-4811-9E73-CEDF1EAFE756}" destId="{01279BE1-E99C-4C45-9B49-CB7A60D073D5}" srcOrd="0" destOrd="0" presId="urn:microsoft.com/office/officeart/2005/8/layout/list1"/>
    <dgm:cxn modelId="{E2DE2523-908D-41EF-ADA6-324143830BF2}" srcId="{CFC33CE2-3821-40B2-81D1-1E132E2C8410}" destId="{C5109857-4AE9-4A62-910B-6E166441BB88}" srcOrd="0" destOrd="0" parTransId="{A9BBF64B-50B0-448D-BBF5-821B702E4499}" sibTransId="{624FE53A-A5FD-423D-8397-81D6DE44758B}"/>
    <dgm:cxn modelId="{DE509627-ED58-4D23-92FF-4669A0624C22}" srcId="{403CA269-D705-4324-A2A0-1C73F2DA46EE}" destId="{1183AE3F-D892-4811-9E73-CEDF1EAFE756}" srcOrd="3" destOrd="0" parTransId="{AC9A65DE-9270-4D32-8423-4BE83E27D80B}" sibTransId="{67521042-2498-49A7-81A0-E355A22A9262}"/>
    <dgm:cxn modelId="{7539DD31-BD90-4AD9-90BB-34B68992CED8}" type="presOf" srcId="{403CA269-D705-4324-A2A0-1C73F2DA46EE}" destId="{7FAAD93C-CC61-447E-8072-F5C228F9C53C}" srcOrd="0" destOrd="0" presId="urn:microsoft.com/office/officeart/2005/8/layout/list1"/>
    <dgm:cxn modelId="{30359186-99DD-475C-A258-981CB7392D54}" type="presOf" srcId="{1183AE3F-D892-4811-9E73-CEDF1EAFE756}" destId="{BE0F6FF9-7C50-464E-BD98-871372C65F75}" srcOrd="1" destOrd="0" presId="urn:microsoft.com/office/officeart/2005/8/layout/list1"/>
    <dgm:cxn modelId="{2AB8998C-F8AA-453A-89D6-C382F4253FEE}" srcId="{403CA269-D705-4324-A2A0-1C73F2DA46EE}" destId="{C460F8D3-0622-4E54-BE28-26EA7B7808D8}" srcOrd="1" destOrd="0" parTransId="{66506DE7-08C6-4BAA-B4CF-6FC575A93C70}" sibTransId="{EFDF8B09-7C51-45D1-8FCC-EBEF1F2BB9B2}"/>
    <dgm:cxn modelId="{2D5AC597-5652-4ECA-9B82-CAEDE4A27987}" srcId="{403CA269-D705-4324-A2A0-1C73F2DA46EE}" destId="{CFC33CE2-3821-40B2-81D1-1E132E2C8410}" srcOrd="0" destOrd="0" parTransId="{6487FC1D-46EC-4974-BEDA-91D1B25D26B8}" sibTransId="{3EC967FE-AD95-497F-AF80-125845C6FFEC}"/>
    <dgm:cxn modelId="{608A76CB-4D2F-4229-BC81-762ACED40179}" type="presOf" srcId="{C460F8D3-0622-4E54-BE28-26EA7B7808D8}" destId="{5C4FB39B-E086-41CA-AE4F-8A2519C4F2FF}" srcOrd="0" destOrd="0" presId="urn:microsoft.com/office/officeart/2005/8/layout/list1"/>
    <dgm:cxn modelId="{1B6278D1-468F-4EF9-9D2D-5B54005FA388}" type="presOf" srcId="{C5109857-4AE9-4A62-910B-6E166441BB88}" destId="{24666EA7-0920-4E79-B268-B3D928807FE5}" srcOrd="0" destOrd="0" presId="urn:microsoft.com/office/officeart/2005/8/layout/list1"/>
    <dgm:cxn modelId="{EE4979DA-A01E-4C3B-AA0F-F5B59875E367}" type="presOf" srcId="{DF8D4BC0-D2C7-4F9E-9CBA-C7AA4A65755C}" destId="{3E263F2D-D9A9-4EE3-B51E-17804AB75EAA}" srcOrd="0" destOrd="0" presId="urn:microsoft.com/office/officeart/2005/8/layout/list1"/>
    <dgm:cxn modelId="{3F3C32E1-BB19-4398-AE22-D9A4005E2BC5}" type="presOf" srcId="{CFC33CE2-3821-40B2-81D1-1E132E2C8410}" destId="{844C418B-5E31-4DA6-9874-DC43276A7D6A}" srcOrd="0" destOrd="0" presId="urn:microsoft.com/office/officeart/2005/8/layout/list1"/>
    <dgm:cxn modelId="{967A28E6-6CB9-40E3-84EB-9050E0EF948D}" type="presOf" srcId="{DF8D4BC0-D2C7-4F9E-9CBA-C7AA4A65755C}" destId="{6BF35CA4-E791-4FAC-A938-27B238A02353}" srcOrd="1" destOrd="0" presId="urn:microsoft.com/office/officeart/2005/8/layout/list1"/>
    <dgm:cxn modelId="{76AB8CF3-B5BC-43D4-9962-8278DFBEF0BF}" type="presOf" srcId="{C460F8D3-0622-4E54-BE28-26EA7B7808D8}" destId="{ADCAAF25-B0F8-435D-95D1-8FAB676D2103}" srcOrd="1" destOrd="0" presId="urn:microsoft.com/office/officeart/2005/8/layout/list1"/>
    <dgm:cxn modelId="{D99826FF-4DFD-4432-836B-FEFC6C141DA3}" srcId="{403CA269-D705-4324-A2A0-1C73F2DA46EE}" destId="{DF8D4BC0-D2C7-4F9E-9CBA-C7AA4A65755C}" srcOrd="2" destOrd="0" parTransId="{5B3030D6-6730-42E7-8D46-F5D55C77AFE0}" sibTransId="{6F898464-F286-4616-BA6F-4C0E98DE48F1}"/>
    <dgm:cxn modelId="{CA962AF8-C127-4001-9B5D-77F3ACBDB496}" type="presParOf" srcId="{7FAAD93C-CC61-447E-8072-F5C228F9C53C}" destId="{57B02AE2-DA1C-466F-8BD7-418D31D5F21A}" srcOrd="0" destOrd="0" presId="urn:microsoft.com/office/officeart/2005/8/layout/list1"/>
    <dgm:cxn modelId="{9AFE7A63-06AD-4056-B803-42FE824428B3}" type="presParOf" srcId="{57B02AE2-DA1C-466F-8BD7-418D31D5F21A}" destId="{844C418B-5E31-4DA6-9874-DC43276A7D6A}" srcOrd="0" destOrd="0" presId="urn:microsoft.com/office/officeart/2005/8/layout/list1"/>
    <dgm:cxn modelId="{8A830E33-5E1E-48FB-952A-35335B09120D}" type="presParOf" srcId="{57B02AE2-DA1C-466F-8BD7-418D31D5F21A}" destId="{EBB955D2-0D72-411A-9644-97C28C5AB3AE}" srcOrd="1" destOrd="0" presId="urn:microsoft.com/office/officeart/2005/8/layout/list1"/>
    <dgm:cxn modelId="{4E52A85C-5ACE-4E00-B0C5-0C9DAC8C801C}" type="presParOf" srcId="{7FAAD93C-CC61-447E-8072-F5C228F9C53C}" destId="{F2F8A8CB-1C40-4D6B-92C5-31E4C6BC3C4C}" srcOrd="1" destOrd="0" presId="urn:microsoft.com/office/officeart/2005/8/layout/list1"/>
    <dgm:cxn modelId="{08315BC4-7382-43A9-8ACE-79E622FE520A}" type="presParOf" srcId="{7FAAD93C-CC61-447E-8072-F5C228F9C53C}" destId="{24666EA7-0920-4E79-B268-B3D928807FE5}" srcOrd="2" destOrd="0" presId="urn:microsoft.com/office/officeart/2005/8/layout/list1"/>
    <dgm:cxn modelId="{3005DF79-279B-4236-A854-8B28CD94D56C}" type="presParOf" srcId="{7FAAD93C-CC61-447E-8072-F5C228F9C53C}" destId="{EF188D34-93D1-4894-BE1F-1C3C5D7B7520}" srcOrd="3" destOrd="0" presId="urn:microsoft.com/office/officeart/2005/8/layout/list1"/>
    <dgm:cxn modelId="{35CB7645-30E2-4DD4-A976-F82ED8346616}" type="presParOf" srcId="{7FAAD93C-CC61-447E-8072-F5C228F9C53C}" destId="{A09A9FB7-28A5-489C-8705-B11724F45907}" srcOrd="4" destOrd="0" presId="urn:microsoft.com/office/officeart/2005/8/layout/list1"/>
    <dgm:cxn modelId="{291AFF55-7797-46BD-8162-6335E2D8BFCF}" type="presParOf" srcId="{A09A9FB7-28A5-489C-8705-B11724F45907}" destId="{5C4FB39B-E086-41CA-AE4F-8A2519C4F2FF}" srcOrd="0" destOrd="0" presId="urn:microsoft.com/office/officeart/2005/8/layout/list1"/>
    <dgm:cxn modelId="{741A6C26-6865-4D9F-ADFB-0E53700D2418}" type="presParOf" srcId="{A09A9FB7-28A5-489C-8705-B11724F45907}" destId="{ADCAAF25-B0F8-435D-95D1-8FAB676D2103}" srcOrd="1" destOrd="0" presId="urn:microsoft.com/office/officeart/2005/8/layout/list1"/>
    <dgm:cxn modelId="{CE6E34B7-59FA-457D-8944-2D7EFFAFDADF}" type="presParOf" srcId="{7FAAD93C-CC61-447E-8072-F5C228F9C53C}" destId="{6F6DB1C8-CE04-4EB5-9542-9F16D32DBCE4}" srcOrd="5" destOrd="0" presId="urn:microsoft.com/office/officeart/2005/8/layout/list1"/>
    <dgm:cxn modelId="{8BC53383-5511-42DC-B878-6F47F1350581}" type="presParOf" srcId="{7FAAD93C-CC61-447E-8072-F5C228F9C53C}" destId="{6B0DA6D6-2F92-4BCF-8592-AA04739DB964}" srcOrd="6" destOrd="0" presId="urn:microsoft.com/office/officeart/2005/8/layout/list1"/>
    <dgm:cxn modelId="{0029851D-2230-4A54-8586-7206C9B57810}" type="presParOf" srcId="{7FAAD93C-CC61-447E-8072-F5C228F9C53C}" destId="{11A533F3-6353-4702-A7E5-F856D088C855}" srcOrd="7" destOrd="0" presId="urn:microsoft.com/office/officeart/2005/8/layout/list1"/>
    <dgm:cxn modelId="{CDCE7B5C-EAC6-41A5-94BA-5F07F694EDB3}" type="presParOf" srcId="{7FAAD93C-CC61-447E-8072-F5C228F9C53C}" destId="{4948D8C1-FE98-4863-9238-16D5E62D80CD}" srcOrd="8" destOrd="0" presId="urn:microsoft.com/office/officeart/2005/8/layout/list1"/>
    <dgm:cxn modelId="{62EFDDA2-33D0-4939-97B8-6E37A4197AAE}" type="presParOf" srcId="{4948D8C1-FE98-4863-9238-16D5E62D80CD}" destId="{3E263F2D-D9A9-4EE3-B51E-17804AB75EAA}" srcOrd="0" destOrd="0" presId="urn:microsoft.com/office/officeart/2005/8/layout/list1"/>
    <dgm:cxn modelId="{3FB6CB48-3D59-4287-A70B-B4B45EF8C30D}" type="presParOf" srcId="{4948D8C1-FE98-4863-9238-16D5E62D80CD}" destId="{6BF35CA4-E791-4FAC-A938-27B238A02353}" srcOrd="1" destOrd="0" presId="urn:microsoft.com/office/officeart/2005/8/layout/list1"/>
    <dgm:cxn modelId="{C3683A84-37B6-40E1-81E4-BB1E63DFEC58}" type="presParOf" srcId="{7FAAD93C-CC61-447E-8072-F5C228F9C53C}" destId="{67F819B4-4369-4EBD-BDDE-67A351000EAC}" srcOrd="9" destOrd="0" presId="urn:microsoft.com/office/officeart/2005/8/layout/list1"/>
    <dgm:cxn modelId="{4A69B3EE-9D02-4E8E-B223-E10B8BCDD7B1}" type="presParOf" srcId="{7FAAD93C-CC61-447E-8072-F5C228F9C53C}" destId="{FF0F0D24-8BAC-4AAC-A9C1-BFB9EF848639}" srcOrd="10" destOrd="0" presId="urn:microsoft.com/office/officeart/2005/8/layout/list1"/>
    <dgm:cxn modelId="{FC44F4AC-D673-4537-A545-AA27F9C121FD}" type="presParOf" srcId="{7FAAD93C-CC61-447E-8072-F5C228F9C53C}" destId="{B94D7AC3-68C9-430F-94F8-980D5291AFFF}" srcOrd="11" destOrd="0" presId="urn:microsoft.com/office/officeart/2005/8/layout/list1"/>
    <dgm:cxn modelId="{15802BE9-24A7-47C3-AC5E-3655C791EF65}" type="presParOf" srcId="{7FAAD93C-CC61-447E-8072-F5C228F9C53C}" destId="{1EE8D4E2-37F3-48DE-8AEC-4309AF129C8A}" srcOrd="12" destOrd="0" presId="urn:microsoft.com/office/officeart/2005/8/layout/list1"/>
    <dgm:cxn modelId="{27A2B650-57D4-4023-A8AF-C0BD798C8B3E}" type="presParOf" srcId="{1EE8D4E2-37F3-48DE-8AEC-4309AF129C8A}" destId="{01279BE1-E99C-4C45-9B49-CB7A60D073D5}" srcOrd="0" destOrd="0" presId="urn:microsoft.com/office/officeart/2005/8/layout/list1"/>
    <dgm:cxn modelId="{40E7EE3B-DEAE-48F6-A13E-36385985335E}" type="presParOf" srcId="{1EE8D4E2-37F3-48DE-8AEC-4309AF129C8A}" destId="{BE0F6FF9-7C50-464E-BD98-871372C65F75}" srcOrd="1" destOrd="0" presId="urn:microsoft.com/office/officeart/2005/8/layout/list1"/>
    <dgm:cxn modelId="{1B6BED7E-123F-4BB9-AED1-EEF077CCC5DD}" type="presParOf" srcId="{7FAAD93C-CC61-447E-8072-F5C228F9C53C}" destId="{BFAA23D7-81AB-4A71-AAF0-9FD5A2670C6A}" srcOrd="13" destOrd="0" presId="urn:microsoft.com/office/officeart/2005/8/layout/list1"/>
    <dgm:cxn modelId="{630D1591-83BD-45D7-9F74-15E3B3177E05}" type="presParOf" srcId="{7FAAD93C-CC61-447E-8072-F5C228F9C53C}" destId="{54EA2AA4-F7B2-46E5-921F-A758E10D58B9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A48789-F093-4734-86B3-A1363E66FBDC}">
      <dsp:nvSpPr>
        <dsp:cNvPr id="0" name=""/>
        <dsp:cNvSpPr/>
      </dsp:nvSpPr>
      <dsp:spPr>
        <a:xfrm>
          <a:off x="13219" y="700399"/>
          <a:ext cx="811316" cy="81131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0713FD-FD13-4F38-ACD9-28D0CB3DC5C2}">
      <dsp:nvSpPr>
        <dsp:cNvPr id="0" name=""/>
        <dsp:cNvSpPr/>
      </dsp:nvSpPr>
      <dsp:spPr>
        <a:xfrm>
          <a:off x="13219" y="1638589"/>
          <a:ext cx="2318046" cy="3477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s-ES" sz="1600" kern="1200" dirty="0"/>
            <a:t>Problema: Regresión</a:t>
          </a:r>
          <a:endParaRPr lang="en-US" sz="1600" kern="1200" dirty="0"/>
        </a:p>
      </dsp:txBody>
      <dsp:txXfrm>
        <a:off x="13219" y="1638589"/>
        <a:ext cx="2318046" cy="347706"/>
      </dsp:txXfrm>
    </dsp:sp>
    <dsp:sp modelId="{4A28655D-65E2-49E7-86EC-BB857F2F2FB5}">
      <dsp:nvSpPr>
        <dsp:cNvPr id="0" name=""/>
        <dsp:cNvSpPr/>
      </dsp:nvSpPr>
      <dsp:spPr>
        <a:xfrm>
          <a:off x="13219" y="2045306"/>
          <a:ext cx="2318046" cy="16056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3FD7C5-A7EA-4728-BF52-4995EA994008}">
      <dsp:nvSpPr>
        <dsp:cNvPr id="0" name=""/>
        <dsp:cNvSpPr/>
      </dsp:nvSpPr>
      <dsp:spPr>
        <a:xfrm>
          <a:off x="2736924" y="700399"/>
          <a:ext cx="811316" cy="81131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51B0BE-F821-447A-A350-AEE2C92FC340}">
      <dsp:nvSpPr>
        <dsp:cNvPr id="0" name=""/>
        <dsp:cNvSpPr/>
      </dsp:nvSpPr>
      <dsp:spPr>
        <a:xfrm>
          <a:off x="2736924" y="1638589"/>
          <a:ext cx="2318046" cy="3477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s-ES" sz="1600" kern="1200"/>
            <a:t>Target: Precio (EUR/noche)</a:t>
          </a:r>
          <a:endParaRPr lang="en-US" sz="1600" kern="1200"/>
        </a:p>
      </dsp:txBody>
      <dsp:txXfrm>
        <a:off x="2736924" y="1638589"/>
        <a:ext cx="2318046" cy="347706"/>
      </dsp:txXfrm>
    </dsp:sp>
    <dsp:sp modelId="{5F235B16-3684-4786-8EF3-54295E0C961A}">
      <dsp:nvSpPr>
        <dsp:cNvPr id="0" name=""/>
        <dsp:cNvSpPr/>
      </dsp:nvSpPr>
      <dsp:spPr>
        <a:xfrm>
          <a:off x="2736924" y="2045306"/>
          <a:ext cx="2318046" cy="16056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273E3C-77DB-425E-B755-DE87B0A0A8C5}">
      <dsp:nvSpPr>
        <dsp:cNvPr id="0" name=""/>
        <dsp:cNvSpPr/>
      </dsp:nvSpPr>
      <dsp:spPr>
        <a:xfrm>
          <a:off x="5460629" y="700399"/>
          <a:ext cx="811316" cy="81131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1A8144-1B35-415D-BE8F-8BEA67A44EA1}">
      <dsp:nvSpPr>
        <dsp:cNvPr id="0" name=""/>
        <dsp:cNvSpPr/>
      </dsp:nvSpPr>
      <dsp:spPr>
        <a:xfrm>
          <a:off x="5460629" y="1638589"/>
          <a:ext cx="2318046" cy="3477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600" kern="1200"/>
            <a:t>Datasets:</a:t>
          </a:r>
        </a:p>
      </dsp:txBody>
      <dsp:txXfrm>
        <a:off x="5460629" y="1638589"/>
        <a:ext cx="2318046" cy="347706"/>
      </dsp:txXfrm>
    </dsp:sp>
    <dsp:sp modelId="{103211AD-B448-492F-AB6F-D567DC66B12B}">
      <dsp:nvSpPr>
        <dsp:cNvPr id="0" name=""/>
        <dsp:cNvSpPr/>
      </dsp:nvSpPr>
      <dsp:spPr>
        <a:xfrm>
          <a:off x="5460629" y="2045306"/>
          <a:ext cx="2318046" cy="16056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Grande </a:t>
          </a:r>
          <a:r>
            <a:rPr lang="en-US" sz="1200" kern="1200">
              <a:sym typeface="Wingdings" panose="05000000000000000000" pitchFamily="2" charset="2"/>
            </a:rPr>
            <a:t></a:t>
          </a:r>
          <a:r>
            <a:rPr lang="en-US" sz="1200" kern="1200"/>
            <a:t> 102.881 filas x 17 columnas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Pequeño </a:t>
          </a:r>
          <a:r>
            <a:rPr lang="en-US" sz="1200" kern="1200">
              <a:sym typeface="Wingdings" panose="05000000000000000000" pitchFamily="2" charset="2"/>
            </a:rPr>
            <a:t></a:t>
          </a:r>
          <a:r>
            <a:rPr lang="en-US" sz="1200" kern="1200"/>
            <a:t> 900 filas x 56 columnas</a:t>
          </a:r>
        </a:p>
      </dsp:txBody>
      <dsp:txXfrm>
        <a:off x="5460629" y="2045306"/>
        <a:ext cx="2318046" cy="1605631"/>
      </dsp:txXfrm>
    </dsp:sp>
    <dsp:sp modelId="{8BBF0CDB-D586-4652-B3A8-651067AF262F}">
      <dsp:nvSpPr>
        <dsp:cNvPr id="0" name=""/>
        <dsp:cNvSpPr/>
      </dsp:nvSpPr>
      <dsp:spPr>
        <a:xfrm>
          <a:off x="8184333" y="700399"/>
          <a:ext cx="811316" cy="81131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2706B5-FAE0-48F4-A39A-2AF7642668F7}">
      <dsp:nvSpPr>
        <dsp:cNvPr id="0" name=""/>
        <dsp:cNvSpPr/>
      </dsp:nvSpPr>
      <dsp:spPr>
        <a:xfrm>
          <a:off x="8184333" y="1638589"/>
          <a:ext cx="2318046" cy="3477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600" kern="1200"/>
            <a:t>Modelos ML:</a:t>
          </a:r>
        </a:p>
      </dsp:txBody>
      <dsp:txXfrm>
        <a:off x="8184333" y="1638589"/>
        <a:ext cx="2318046" cy="347706"/>
      </dsp:txXfrm>
    </dsp:sp>
    <dsp:sp modelId="{C144E1EF-B345-4A1D-9737-B6FCF2D4AC4A}">
      <dsp:nvSpPr>
        <dsp:cNvPr id="0" name=""/>
        <dsp:cNvSpPr/>
      </dsp:nvSpPr>
      <dsp:spPr>
        <a:xfrm>
          <a:off x="8184333" y="2045306"/>
          <a:ext cx="2318046" cy="16056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RandomForest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AdaBoost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GradientBoost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XGBoost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/>
            <a:t>CatBoost</a:t>
          </a:r>
          <a:endParaRPr lang="en-US" sz="1200" kern="1200" dirty="0"/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KNN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Voting</a:t>
          </a:r>
        </a:p>
      </dsp:txBody>
      <dsp:txXfrm>
        <a:off x="8184333" y="2045306"/>
        <a:ext cx="2318046" cy="160563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5879AB-4C11-4EE5-9AE8-BD2EF8E53F68}">
      <dsp:nvSpPr>
        <dsp:cNvPr id="0" name=""/>
        <dsp:cNvSpPr/>
      </dsp:nvSpPr>
      <dsp:spPr>
        <a:xfrm>
          <a:off x="0" y="324916"/>
          <a:ext cx="4623264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B466A6-71DA-4B5A-86C4-15D99D1DDADC}">
      <dsp:nvSpPr>
        <dsp:cNvPr id="0" name=""/>
        <dsp:cNvSpPr/>
      </dsp:nvSpPr>
      <dsp:spPr>
        <a:xfrm>
          <a:off x="231163" y="196"/>
          <a:ext cx="3236284" cy="6494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2324" tIns="0" rIns="122324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/>
            <a:t>Métricas: MAE, RMSE</a:t>
          </a:r>
          <a:endParaRPr lang="en-US" sz="2200" kern="1200"/>
        </a:p>
      </dsp:txBody>
      <dsp:txXfrm>
        <a:off x="262866" y="31899"/>
        <a:ext cx="3172878" cy="586034"/>
      </dsp:txXfrm>
    </dsp:sp>
    <dsp:sp modelId="{24571668-7962-475D-8185-70BA94894C87}">
      <dsp:nvSpPr>
        <dsp:cNvPr id="0" name=""/>
        <dsp:cNvSpPr/>
      </dsp:nvSpPr>
      <dsp:spPr>
        <a:xfrm>
          <a:off x="0" y="1322836"/>
          <a:ext cx="4623264" cy="15939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8817" tIns="458216" rIns="358817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200" kern="1200" dirty="0"/>
            <a:t>Modelo: </a:t>
          </a:r>
          <a:r>
            <a:rPr lang="es-ES" sz="2200" kern="1200" dirty="0" err="1"/>
            <a:t>Random</a:t>
          </a:r>
          <a:r>
            <a:rPr lang="es-ES" sz="2200" kern="1200" dirty="0"/>
            <a:t> Forest </a:t>
          </a:r>
          <a:r>
            <a:rPr lang="es-ES" sz="2200" kern="1200" dirty="0" err="1"/>
            <a:t>Regressor</a:t>
          </a:r>
          <a:endParaRPr 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200" kern="1200"/>
            <a:t>Dataset: Pequeño</a:t>
          </a:r>
          <a:endParaRPr lang="en-US" sz="2200" kern="1200"/>
        </a:p>
      </dsp:txBody>
      <dsp:txXfrm>
        <a:off x="0" y="1322836"/>
        <a:ext cx="4623264" cy="1593900"/>
      </dsp:txXfrm>
    </dsp:sp>
    <dsp:sp modelId="{D2CD1875-E648-4DF4-A909-DF6AE2EDD3EE}">
      <dsp:nvSpPr>
        <dsp:cNvPr id="0" name=""/>
        <dsp:cNvSpPr/>
      </dsp:nvSpPr>
      <dsp:spPr>
        <a:xfrm>
          <a:off x="231163" y="998116"/>
          <a:ext cx="3236284" cy="6494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2324" tIns="0" rIns="122324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/>
            <a:t>Ganador</a:t>
          </a:r>
          <a:endParaRPr lang="en-US" sz="2200" kern="1200"/>
        </a:p>
      </dsp:txBody>
      <dsp:txXfrm>
        <a:off x="262866" y="1029819"/>
        <a:ext cx="3172878" cy="586034"/>
      </dsp:txXfrm>
    </dsp:sp>
    <dsp:sp modelId="{CA9831BE-4C10-4EB7-8C61-BB9605CE6450}">
      <dsp:nvSpPr>
        <dsp:cNvPr id="0" name=""/>
        <dsp:cNvSpPr/>
      </dsp:nvSpPr>
      <dsp:spPr>
        <a:xfrm>
          <a:off x="0" y="3360256"/>
          <a:ext cx="4623264" cy="166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8817" tIns="458216" rIns="358817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200" kern="1200"/>
            <a:t>Mejor resultado:</a:t>
          </a:r>
          <a:endParaRPr lang="en-US" sz="2200" kern="1200"/>
        </a:p>
        <a:p>
          <a:pPr marL="457200" lvl="2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200" kern="1200"/>
            <a:t>Con datos externos</a:t>
          </a:r>
          <a:endParaRPr lang="en-US" sz="2200" kern="1200"/>
        </a:p>
        <a:p>
          <a:pPr marL="457200" lvl="2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200" kern="1200" dirty="0"/>
            <a:t>Dentro del IQR sin agrupación</a:t>
          </a:r>
          <a:endParaRPr lang="en-US" sz="2200" kern="1200" dirty="0"/>
        </a:p>
      </dsp:txBody>
      <dsp:txXfrm>
        <a:off x="0" y="3360256"/>
        <a:ext cx="4623264" cy="1663200"/>
      </dsp:txXfrm>
    </dsp:sp>
    <dsp:sp modelId="{57FE5AB4-498E-4A42-9C25-D0F4FEAA3222}">
      <dsp:nvSpPr>
        <dsp:cNvPr id="0" name=""/>
        <dsp:cNvSpPr/>
      </dsp:nvSpPr>
      <dsp:spPr>
        <a:xfrm>
          <a:off x="231163" y="3035536"/>
          <a:ext cx="3236284" cy="6494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2324" tIns="0" rIns="122324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/>
            <a:t>Observación técnica:</a:t>
          </a:r>
          <a:endParaRPr lang="en-US" sz="2200" kern="1200"/>
        </a:p>
      </dsp:txBody>
      <dsp:txXfrm>
        <a:off x="262866" y="3067239"/>
        <a:ext cx="3172878" cy="58603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666EA7-0920-4E79-B268-B3D928807FE5}">
      <dsp:nvSpPr>
        <dsp:cNvPr id="0" name=""/>
        <dsp:cNvSpPr/>
      </dsp:nvSpPr>
      <dsp:spPr>
        <a:xfrm>
          <a:off x="0" y="373373"/>
          <a:ext cx="10515600" cy="9355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458216" rIns="816127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200" kern="1200"/>
            <a:t>Un piso de 2 dormitorios en una ciudad grande</a:t>
          </a:r>
          <a:endParaRPr lang="en-US" sz="2200" kern="1200"/>
        </a:p>
      </dsp:txBody>
      <dsp:txXfrm>
        <a:off x="0" y="373373"/>
        <a:ext cx="10515600" cy="935550"/>
      </dsp:txXfrm>
    </dsp:sp>
    <dsp:sp modelId="{EBB955D2-0D72-411A-9644-97C28C5AB3AE}">
      <dsp:nvSpPr>
        <dsp:cNvPr id="0" name=""/>
        <dsp:cNvSpPr/>
      </dsp:nvSpPr>
      <dsp:spPr>
        <a:xfrm>
          <a:off x="525780" y="48653"/>
          <a:ext cx="7360920" cy="6494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 dirty="0"/>
            <a:t>Propiedad para invertir:</a:t>
          </a:r>
          <a:endParaRPr lang="en-US" sz="2200" kern="1200" dirty="0"/>
        </a:p>
      </dsp:txBody>
      <dsp:txXfrm>
        <a:off x="557483" y="80356"/>
        <a:ext cx="7297514" cy="586034"/>
      </dsp:txXfrm>
    </dsp:sp>
    <dsp:sp modelId="{6B0DA6D6-2F92-4BCF-8592-AA04739DB964}">
      <dsp:nvSpPr>
        <dsp:cNvPr id="0" name=""/>
        <dsp:cNvSpPr/>
      </dsp:nvSpPr>
      <dsp:spPr>
        <a:xfrm>
          <a:off x="0" y="1752444"/>
          <a:ext cx="10515600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CAAF25-B0F8-435D-95D1-8FAB676D2103}">
      <dsp:nvSpPr>
        <dsp:cNvPr id="0" name=""/>
        <dsp:cNvSpPr/>
      </dsp:nvSpPr>
      <dsp:spPr>
        <a:xfrm>
          <a:off x="525780" y="1427723"/>
          <a:ext cx="7360920" cy="6494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 dirty="0"/>
            <a:t>Ofrece más comodidades</a:t>
          </a:r>
          <a:endParaRPr lang="en-US" sz="2200" kern="1200" dirty="0"/>
        </a:p>
      </dsp:txBody>
      <dsp:txXfrm>
        <a:off x="557483" y="1459426"/>
        <a:ext cx="7297514" cy="586034"/>
      </dsp:txXfrm>
    </dsp:sp>
    <dsp:sp modelId="{FF0F0D24-8BAC-4AAC-A9C1-BFB9EF848639}">
      <dsp:nvSpPr>
        <dsp:cNvPr id="0" name=""/>
        <dsp:cNvSpPr/>
      </dsp:nvSpPr>
      <dsp:spPr>
        <a:xfrm>
          <a:off x="0" y="2750364"/>
          <a:ext cx="10515600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F35CA4-E791-4FAC-A938-27B238A02353}">
      <dsp:nvSpPr>
        <dsp:cNvPr id="0" name=""/>
        <dsp:cNvSpPr/>
      </dsp:nvSpPr>
      <dsp:spPr>
        <a:xfrm>
          <a:off x="525780" y="2425643"/>
          <a:ext cx="7360920" cy="6494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/>
            <a:t>Atención a la limpieza</a:t>
          </a:r>
          <a:endParaRPr lang="en-US" sz="2200" kern="1200"/>
        </a:p>
      </dsp:txBody>
      <dsp:txXfrm>
        <a:off x="557483" y="2457346"/>
        <a:ext cx="7297514" cy="586034"/>
      </dsp:txXfrm>
    </dsp:sp>
    <dsp:sp modelId="{54EA2AA4-F7B2-46E5-921F-A758E10D58B9}">
      <dsp:nvSpPr>
        <dsp:cNvPr id="0" name=""/>
        <dsp:cNvSpPr/>
      </dsp:nvSpPr>
      <dsp:spPr>
        <a:xfrm>
          <a:off x="0" y="3748284"/>
          <a:ext cx="10515600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0F6FF9-7C50-464E-BD98-871372C65F75}">
      <dsp:nvSpPr>
        <dsp:cNvPr id="0" name=""/>
        <dsp:cNvSpPr/>
      </dsp:nvSpPr>
      <dsp:spPr>
        <a:xfrm>
          <a:off x="525780" y="3423564"/>
          <a:ext cx="7360920" cy="6494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/>
            <a:t>Empezar con alquiler a corto plazo </a:t>
          </a:r>
          <a:endParaRPr lang="en-US" sz="2200" kern="1200"/>
        </a:p>
      </dsp:txBody>
      <dsp:txXfrm>
        <a:off x="557483" y="3455267"/>
        <a:ext cx="7297514" cy="5860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560959-7DE3-4C05-962F-FA0E681B0DA5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5E478A-B6E4-431B-BEA3-137F44606D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3344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5E478A-B6E4-431B-BEA3-137F44606DD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5860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5E478A-B6E4-431B-BEA3-137F44606DD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0034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8DB60-9340-82FD-A4BA-1356C816F3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730BE9-DE2F-7185-B6C5-A527606CD8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C3039E-4D44-B728-8A64-CACF54589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0EBC4-917B-4A22-9BEE-681CE1216BE5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90184B-9423-9BEA-6BF7-F3BCE328C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41DA04-A359-9F67-9D2E-E7479CCD4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D7529-2671-47F7-8651-164B6C889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546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A9558-CC1F-A0FA-1361-6982D56EE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34DB76-36AE-2A03-2CA2-CD9BB6EEF8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C31B1B-CA64-7B6F-F61A-5C61A4F69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0EBC4-917B-4A22-9BEE-681CE1216BE5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D6A3F-4E68-3F12-F513-979B635B2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4C3CCB-207D-DC95-C422-A1375D474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D7529-2671-47F7-8651-164B6C889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426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550D06-8602-5BAB-71B5-29DCFAD098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5C2150-62D3-7250-A0A2-08E442FD27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3140C9-5FCB-C981-99F7-D6EE22455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0EBC4-917B-4A22-9BEE-681CE1216BE5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A864EB-1845-8E8D-12BD-0B483EE06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248070-89AE-3C4D-3846-701503FB0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D7529-2671-47F7-8651-164B6C889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221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E00E5-00B8-E4C7-8A3E-536480066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F3ADB4-A157-D7DE-A718-E67A3BE025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48B829-5C90-834B-9366-C236467C5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0EBC4-917B-4A22-9BEE-681CE1216BE5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D9F720-228E-B4E6-E81A-4EB9CB71D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4362F6-E7FA-F0FB-7F72-C57D1DA2B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D7529-2671-47F7-8651-164B6C889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16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A87EC-BA5E-8E11-F179-C764B054D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3463C7-17A3-AC00-FBA9-BDC48EAAAC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FB133F-4153-6B00-87A0-D6F261E5C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0EBC4-917B-4A22-9BEE-681CE1216BE5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551A33-D8B6-4385-8110-FDE0DBA3F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4178B2-81F0-4348-1C05-F76B48A9B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D7529-2671-47F7-8651-164B6C889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476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81A58-B7DE-A143-78E5-40B1EAD27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89CB12-04A5-99DA-E34F-12E03A49A7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AD12D9-93F7-376F-ADAD-A5A7F2058A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878E95-5042-2F1C-F2B5-59101AA2A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0EBC4-917B-4A22-9BEE-681CE1216BE5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477649-9CB3-60F0-EB3D-121B3391B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2A5EE0-7458-702C-D62C-DC022F3E5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D7529-2671-47F7-8651-164B6C889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113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1CD0D-23B4-E2DF-4D2B-C4A07A447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CE6E35-BF82-3064-F57E-1ADB48EC0B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B11081-7D9E-E0E0-8CA0-46273C332C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23F5F2-8DFC-1438-486F-ACF3E2EEBD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E9D161-CC67-EA31-EBAB-AD795818A4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706E57-6AD7-6C89-DD42-54740CBBD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0EBC4-917B-4A22-9BEE-681CE1216BE5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B584FA-BEE9-4FCD-3B4A-B01ABF40E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025130-11A8-2EC5-600C-C8F693A8D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D7529-2671-47F7-8651-164B6C889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979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E9957-BC8F-C6FE-2B88-6D7A5AE59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9B31F2-1633-319D-B0B6-F16A9ECDE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0EBC4-917B-4A22-9BEE-681CE1216BE5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C6BF39-0DE8-AF7A-1C68-918D74CBB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601D45-B769-DAA0-3B9D-7B22F30EE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D7529-2671-47F7-8651-164B6C889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008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DD705B-9891-ADA3-FA7E-775ACFBF0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0EBC4-917B-4A22-9BEE-681CE1216BE5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9A5C66-48E3-621C-0E81-61BCD9FC2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D93BA3-C0F6-F73D-A1E2-A9F8DBB17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D7529-2671-47F7-8651-164B6C889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120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DA6B0-A0EE-4891-A92B-6FD03BB45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060CE-DD82-FEB1-E7F9-EB46CA2BE2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854E77-71C1-6E3F-5677-1C6DBEBA9E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C9B3BD-7D9A-5B7F-15FF-17BB8998D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0EBC4-917B-4A22-9BEE-681CE1216BE5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39D4FF-4832-D52D-F3EC-F27E31128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234DB5-043F-8B4D-A969-C046CA4DE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D7529-2671-47F7-8651-164B6C889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569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7DD98-7B87-964E-0E4E-56AF7DE86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8C8A0F-5378-D160-1BA8-EAD1C89B5B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31AA62-F758-B799-8CAC-CC75384752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954106-076A-5B13-1665-3C5C8EF71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0EBC4-917B-4A22-9BEE-681CE1216BE5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6CE185-05B6-2FE3-A4C7-72B1812D1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586586-3F93-A008-F0EA-88775D5E6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D7529-2671-47F7-8651-164B6C889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259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DBEE7B-DAA8-2576-BA67-137B97E7B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8BABBE-8BE8-75CE-7EAC-D6BACC1736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183535-0715-382B-8071-19EB62EDC8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F0EBC4-917B-4A22-9BEE-681CE1216BE5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28D060-B613-2C90-A26A-60A83C80C4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BF0257-F761-97F7-FE84-8BB91C94A7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0D7529-2671-47F7-8651-164B6C889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58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13.png"/><Relationship Id="rId7" Type="http://schemas.openxmlformats.org/officeDocument/2006/relationships/diagramColors" Target="../diagrams/colors2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Alquiler, inmobiliaria en Madrid alquiler de pisos, locales y terrenos.  Agencia inmobiliaria en Madrid especializada en el alquiler y venta de  inmuebles">
            <a:extLst>
              <a:ext uri="{FF2B5EF4-FFF2-40B4-BE49-F238E27FC236}">
                <a16:creationId xmlns:a16="http://schemas.microsoft.com/office/drawing/2014/main" id="{75B27184-8BCB-4BF0-5288-CDF25CBB18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3532"/>
          <a:stretch/>
        </p:blipFill>
        <p:spPr bwMode="auto">
          <a:xfrm>
            <a:off x="1" y="10"/>
            <a:ext cx="8880763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829C0C03-BBB0-E7D5-38A9-8F4196653E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69234" y="379193"/>
            <a:ext cx="3822189" cy="189991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000" b="1"/>
              <a:t>Proyecto ML -</a:t>
            </a:r>
            <a:br>
              <a:rPr lang="en-US" sz="4000" b="1"/>
            </a:br>
            <a:r>
              <a:rPr lang="en-US" sz="4000" b="1"/>
              <a:t>Precio de Airbnb ES</a:t>
            </a:r>
            <a:endParaRPr lang="en-US" sz="4000" b="1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A8447398-E46D-D626-1DD3-B45EE90C2A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52327" y="2490548"/>
            <a:ext cx="3822189" cy="2053744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b="1" dirty="0"/>
              <a:t>EDEM Powered by </a:t>
            </a:r>
            <a:r>
              <a:rPr lang="en-US" sz="2000" b="1" dirty="0" err="1"/>
              <a:t>TheBridge</a:t>
            </a:r>
            <a:endParaRPr lang="en-US" sz="2000" b="1" dirty="0"/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b="1" dirty="0"/>
              <a:t>Data Science Full-Time – </a:t>
            </a:r>
            <a:r>
              <a:rPr lang="en-US" sz="2000" b="1" dirty="0" err="1"/>
              <a:t>febrero</a:t>
            </a:r>
            <a:r>
              <a:rPr lang="en-US" sz="2000" b="1" dirty="0"/>
              <a:t> 2023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b="1" dirty="0"/>
              <a:t>Selvie Carolin Dyra</a:t>
            </a:r>
          </a:p>
        </p:txBody>
      </p:sp>
    </p:spTree>
    <p:extLst>
      <p:ext uri="{BB962C8B-B14F-4D97-AF65-F5344CB8AC3E}">
        <p14:creationId xmlns:p14="http://schemas.microsoft.com/office/powerpoint/2010/main" val="34434270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4">
            <a:extLst>
              <a:ext uri="{FF2B5EF4-FFF2-40B4-BE49-F238E27FC236}">
                <a16:creationId xmlns:a16="http://schemas.microsoft.com/office/drawing/2014/main" id="{160022CF-D73B-45FB-8DD4-1B1C0C92E7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64865F-A94A-6979-8592-8CC6113C3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7" y="741082"/>
            <a:ext cx="9224061" cy="949606"/>
          </a:xfrm>
        </p:spPr>
        <p:txBody>
          <a:bodyPr>
            <a:normAutofit/>
          </a:bodyPr>
          <a:lstStyle/>
          <a:p>
            <a:r>
              <a:rPr lang="es-ES" b="1"/>
              <a:t>Consecuencias al negocio (1)</a:t>
            </a:r>
            <a:endParaRPr lang="en-US" b="1" dirty="0"/>
          </a:p>
        </p:txBody>
      </p:sp>
      <p:sp>
        <p:nvSpPr>
          <p:cNvPr id="22" name="Freeform: Shape 16">
            <a:extLst>
              <a:ext uri="{FF2B5EF4-FFF2-40B4-BE49-F238E27FC236}">
                <a16:creationId xmlns:a16="http://schemas.microsoft.com/office/drawing/2014/main" id="{AC2C106E-0A9A-4090-95B9-B7070646D2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61483" y="-2"/>
            <a:ext cx="1329192" cy="6858000"/>
          </a:xfrm>
          <a:custGeom>
            <a:avLst/>
            <a:gdLst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606772 w 1605470"/>
              <a:gd name="connsiteY131" fmla="*/ 2847273 h 6858000"/>
              <a:gd name="connsiteX132" fmla="*/ 593254 w 1605470"/>
              <a:gd name="connsiteY132" fmla="*/ 2766463 h 6858000"/>
              <a:gd name="connsiteX133" fmla="*/ 613412 w 1605470"/>
              <a:gd name="connsiteY133" fmla="*/ 2731184 h 6858000"/>
              <a:gd name="connsiteX134" fmla="*/ 555080 w 1605470"/>
              <a:gd name="connsiteY134" fmla="*/ 2538816 h 6858000"/>
              <a:gd name="connsiteX135" fmla="*/ 551827 w 1605470"/>
              <a:gd name="connsiteY135" fmla="*/ 2485734 h 6858000"/>
              <a:gd name="connsiteX136" fmla="*/ 525179 w 1605470"/>
              <a:gd name="connsiteY136" fmla="*/ 2447068 h 6858000"/>
              <a:gd name="connsiteX137" fmla="*/ 529511 w 1605470"/>
              <a:gd name="connsiteY137" fmla="*/ 2425819 h 6858000"/>
              <a:gd name="connsiteX138" fmla="*/ 530521 w 1605470"/>
              <a:gd name="connsiteY138" fmla="*/ 2422066 h 6858000"/>
              <a:gd name="connsiteX139" fmla="*/ 528878 w 1605470"/>
              <a:gd name="connsiteY139" fmla="*/ 2408971 h 6858000"/>
              <a:gd name="connsiteX140" fmla="*/ 535510 w 1605470"/>
              <a:gd name="connsiteY140" fmla="*/ 2402874 h 6858000"/>
              <a:gd name="connsiteX141" fmla="*/ 538122 w 1605470"/>
              <a:gd name="connsiteY141" fmla="*/ 2381443 h 6858000"/>
              <a:gd name="connsiteX142" fmla="*/ 533116 w 1605470"/>
              <a:gd name="connsiteY142" fmla="*/ 2358011 h 6858000"/>
              <a:gd name="connsiteX143" fmla="*/ 501423 w 1605470"/>
              <a:gd name="connsiteY143" fmla="*/ 2249479 h 6858000"/>
              <a:gd name="connsiteX144" fmla="*/ 486968 w 1605470"/>
              <a:gd name="connsiteY144" fmla="*/ 2182937 h 6858000"/>
              <a:gd name="connsiteX145" fmla="*/ 488555 w 1605470"/>
              <a:gd name="connsiteY145" fmla="*/ 2155135 h 6858000"/>
              <a:gd name="connsiteX146" fmla="*/ 486013 w 1605470"/>
              <a:gd name="connsiteY146" fmla="*/ 2118008 h 6858000"/>
              <a:gd name="connsiteX147" fmla="*/ 487006 w 1605470"/>
              <a:gd name="connsiteY147" fmla="*/ 2050531 h 6858000"/>
              <a:gd name="connsiteX148" fmla="*/ 478812 w 1605470"/>
              <a:gd name="connsiteY148" fmla="*/ 1963269 h 6858000"/>
              <a:gd name="connsiteX149" fmla="*/ 442619 w 1605470"/>
              <a:gd name="connsiteY149" fmla="*/ 1910499 h 6858000"/>
              <a:gd name="connsiteX150" fmla="*/ 446785 w 1605470"/>
              <a:gd name="connsiteY150" fmla="*/ 1903212 h 6858000"/>
              <a:gd name="connsiteX151" fmla="*/ 436547 w 1605470"/>
              <a:gd name="connsiteY151" fmla="*/ 1861531 h 6858000"/>
              <a:gd name="connsiteX152" fmla="*/ 364290 w 1605470"/>
              <a:gd name="connsiteY152" fmla="*/ 1728772 h 6858000"/>
              <a:gd name="connsiteX153" fmla="*/ 345287 w 1605470"/>
              <a:gd name="connsiteY153" fmla="*/ 1646953 h 6858000"/>
              <a:gd name="connsiteX154" fmla="*/ 344412 w 1605470"/>
              <a:gd name="connsiteY154" fmla="*/ 1615777 h 6858000"/>
              <a:gd name="connsiteX155" fmla="*/ 342578 w 1605470"/>
              <a:gd name="connsiteY155" fmla="*/ 1563678 h 6858000"/>
              <a:gd name="connsiteX156" fmla="*/ 355658 w 1605470"/>
              <a:gd name="connsiteY156" fmla="*/ 1519474 h 6858000"/>
              <a:gd name="connsiteX157" fmla="*/ 348400 w 1605470"/>
              <a:gd name="connsiteY157" fmla="*/ 1477995 h 6858000"/>
              <a:gd name="connsiteX158" fmla="*/ 328025 w 1605470"/>
              <a:gd name="connsiteY158" fmla="*/ 1475165 h 6858000"/>
              <a:gd name="connsiteX159" fmla="*/ 326326 w 1605470"/>
              <a:gd name="connsiteY159" fmla="*/ 1428585 h 6858000"/>
              <a:gd name="connsiteX160" fmla="*/ 325799 w 1605470"/>
              <a:gd name="connsiteY160" fmla="*/ 1357181 h 6858000"/>
              <a:gd name="connsiteX161" fmla="*/ 320507 w 1605470"/>
              <a:gd name="connsiteY161" fmla="*/ 1347099 h 6858000"/>
              <a:gd name="connsiteX162" fmla="*/ 335347 w 1605470"/>
              <a:gd name="connsiteY162" fmla="*/ 1334233 h 6858000"/>
              <a:gd name="connsiteX163" fmla="*/ 342792 w 1605470"/>
              <a:gd name="connsiteY163" fmla="*/ 1307086 h 6858000"/>
              <a:gd name="connsiteX164" fmla="*/ 343980 w 1605470"/>
              <a:gd name="connsiteY164" fmla="*/ 1189033 h 6858000"/>
              <a:gd name="connsiteX165" fmla="*/ 348665 w 1605470"/>
              <a:gd name="connsiteY165" fmla="*/ 1168288 h 6858000"/>
              <a:gd name="connsiteX166" fmla="*/ 340947 w 1605470"/>
              <a:gd name="connsiteY166" fmla="*/ 1142577 h 6858000"/>
              <a:gd name="connsiteX167" fmla="*/ 330253 w 1605470"/>
              <a:gd name="connsiteY167" fmla="*/ 1088484 h 6858000"/>
              <a:gd name="connsiteX168" fmla="*/ 314647 w 1605470"/>
              <a:gd name="connsiteY168" fmla="*/ 1053424 h 6858000"/>
              <a:gd name="connsiteX169" fmla="*/ 322906 w 1605470"/>
              <a:gd name="connsiteY169" fmla="*/ 1044367 h 6858000"/>
              <a:gd name="connsiteX170" fmla="*/ 326818 w 1605470"/>
              <a:gd name="connsiteY170" fmla="*/ 1022828 h 6858000"/>
              <a:gd name="connsiteX171" fmla="*/ 320445 w 1605470"/>
              <a:gd name="connsiteY171" fmla="*/ 932283 h 6858000"/>
              <a:gd name="connsiteX172" fmla="*/ 322681 w 1605470"/>
              <a:gd name="connsiteY172" fmla="*/ 915925 h 6858000"/>
              <a:gd name="connsiteX173" fmla="*/ 315310 w 1605470"/>
              <a:gd name="connsiteY173" fmla="*/ 896999 h 6858000"/>
              <a:gd name="connsiteX174" fmla="*/ 284718 w 1605470"/>
              <a:gd name="connsiteY174" fmla="*/ 821517 h 6858000"/>
              <a:gd name="connsiteX175" fmla="*/ 270682 w 1605470"/>
              <a:gd name="connsiteY175" fmla="*/ 786519 h 6858000"/>
              <a:gd name="connsiteX176" fmla="*/ 265483 w 1605470"/>
              <a:gd name="connsiteY176" fmla="*/ 784963 h 6858000"/>
              <a:gd name="connsiteX177" fmla="*/ 270939 w 1605470"/>
              <a:gd name="connsiteY177" fmla="*/ 776648 h 6858000"/>
              <a:gd name="connsiteX178" fmla="*/ 263668 w 1605470"/>
              <a:gd name="connsiteY178" fmla="*/ 751353 h 6858000"/>
              <a:gd name="connsiteX179" fmla="*/ 254540 w 1605470"/>
              <a:gd name="connsiteY179" fmla="*/ 741965 h 6858000"/>
              <a:gd name="connsiteX180" fmla="*/ 252501 w 1605470"/>
              <a:gd name="connsiteY180" fmla="*/ 724635 h 6858000"/>
              <a:gd name="connsiteX181" fmla="*/ 248897 w 1605470"/>
              <a:gd name="connsiteY181" fmla="*/ 681659 h 6858000"/>
              <a:gd name="connsiteX182" fmla="*/ 234316 w 1605470"/>
              <a:gd name="connsiteY182" fmla="*/ 635218 h 6858000"/>
              <a:gd name="connsiteX183" fmla="*/ 239327 w 1605470"/>
              <a:gd name="connsiteY183" fmla="*/ 613763 h 6858000"/>
              <a:gd name="connsiteX184" fmla="*/ 225269 w 1605470"/>
              <a:gd name="connsiteY184" fmla="*/ 598582 h 6858000"/>
              <a:gd name="connsiteX185" fmla="*/ 224950 w 1605470"/>
              <a:gd name="connsiteY185" fmla="*/ 576846 h 6858000"/>
              <a:gd name="connsiteX186" fmla="*/ 204632 w 1605470"/>
              <a:gd name="connsiteY186" fmla="*/ 553868 h 6858000"/>
              <a:gd name="connsiteX187" fmla="*/ 239317 w 1605470"/>
              <a:gd name="connsiteY187" fmla="*/ 517614 h 6858000"/>
              <a:gd name="connsiteX188" fmla="*/ 257645 w 1605470"/>
              <a:gd name="connsiteY188" fmla="*/ 474761 h 6858000"/>
              <a:gd name="connsiteX189" fmla="*/ 201693 w 1605470"/>
              <a:gd name="connsiteY189" fmla="*/ 469651 h 6858000"/>
              <a:gd name="connsiteX190" fmla="*/ 195012 w 1605470"/>
              <a:gd name="connsiteY190" fmla="*/ 448559 h 6858000"/>
              <a:gd name="connsiteX191" fmla="*/ 201434 w 1605470"/>
              <a:gd name="connsiteY191" fmla="*/ 441529 h 6858000"/>
              <a:gd name="connsiteX192" fmla="*/ 200655 w 1605470"/>
              <a:gd name="connsiteY192" fmla="*/ 428927 h 6858000"/>
              <a:gd name="connsiteX193" fmla="*/ 190059 w 1605470"/>
              <a:gd name="connsiteY193" fmla="*/ 430161 h 6858000"/>
              <a:gd name="connsiteX194" fmla="*/ 184450 w 1605470"/>
              <a:gd name="connsiteY194" fmla="*/ 396240 h 6858000"/>
              <a:gd name="connsiteX195" fmla="*/ 146196 w 1605470"/>
              <a:gd name="connsiteY195" fmla="*/ 358810 h 6858000"/>
              <a:gd name="connsiteX196" fmla="*/ 124571 w 1605470"/>
              <a:gd name="connsiteY196" fmla="*/ 302178 h 6858000"/>
              <a:gd name="connsiteX197" fmla="*/ 103243 w 1605470"/>
              <a:gd name="connsiteY197" fmla="*/ 211375 h 6858000"/>
              <a:gd name="connsiteX198" fmla="*/ 94571 w 1605470"/>
              <a:gd name="connsiteY198" fmla="*/ 184179 h 6858000"/>
              <a:gd name="connsiteX199" fmla="*/ 13437 w 1605470"/>
              <a:gd name="connsiteY199" fmla="*/ 19287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606772 w 1605470"/>
              <a:gd name="connsiteY131" fmla="*/ 2847273 h 6858000"/>
              <a:gd name="connsiteX132" fmla="*/ 593254 w 1605470"/>
              <a:gd name="connsiteY132" fmla="*/ 2766463 h 6858000"/>
              <a:gd name="connsiteX133" fmla="*/ 613412 w 1605470"/>
              <a:gd name="connsiteY133" fmla="*/ 2731184 h 6858000"/>
              <a:gd name="connsiteX134" fmla="*/ 555080 w 1605470"/>
              <a:gd name="connsiteY134" fmla="*/ 2538816 h 6858000"/>
              <a:gd name="connsiteX135" fmla="*/ 551827 w 1605470"/>
              <a:gd name="connsiteY135" fmla="*/ 2485734 h 6858000"/>
              <a:gd name="connsiteX136" fmla="*/ 525179 w 1605470"/>
              <a:gd name="connsiteY136" fmla="*/ 2447068 h 6858000"/>
              <a:gd name="connsiteX137" fmla="*/ 529511 w 1605470"/>
              <a:gd name="connsiteY137" fmla="*/ 2425819 h 6858000"/>
              <a:gd name="connsiteX138" fmla="*/ 530521 w 1605470"/>
              <a:gd name="connsiteY138" fmla="*/ 2422066 h 6858000"/>
              <a:gd name="connsiteX139" fmla="*/ 528878 w 1605470"/>
              <a:gd name="connsiteY139" fmla="*/ 2408971 h 6858000"/>
              <a:gd name="connsiteX140" fmla="*/ 535510 w 1605470"/>
              <a:gd name="connsiteY140" fmla="*/ 2402874 h 6858000"/>
              <a:gd name="connsiteX141" fmla="*/ 538122 w 1605470"/>
              <a:gd name="connsiteY141" fmla="*/ 2381443 h 6858000"/>
              <a:gd name="connsiteX142" fmla="*/ 533116 w 1605470"/>
              <a:gd name="connsiteY142" fmla="*/ 2358011 h 6858000"/>
              <a:gd name="connsiteX143" fmla="*/ 501423 w 1605470"/>
              <a:gd name="connsiteY143" fmla="*/ 2249479 h 6858000"/>
              <a:gd name="connsiteX144" fmla="*/ 486968 w 1605470"/>
              <a:gd name="connsiteY144" fmla="*/ 2182937 h 6858000"/>
              <a:gd name="connsiteX145" fmla="*/ 488555 w 1605470"/>
              <a:gd name="connsiteY145" fmla="*/ 2155135 h 6858000"/>
              <a:gd name="connsiteX146" fmla="*/ 486013 w 1605470"/>
              <a:gd name="connsiteY146" fmla="*/ 2118008 h 6858000"/>
              <a:gd name="connsiteX147" fmla="*/ 487006 w 1605470"/>
              <a:gd name="connsiteY147" fmla="*/ 2050531 h 6858000"/>
              <a:gd name="connsiteX148" fmla="*/ 478812 w 1605470"/>
              <a:gd name="connsiteY148" fmla="*/ 1963269 h 6858000"/>
              <a:gd name="connsiteX149" fmla="*/ 442619 w 1605470"/>
              <a:gd name="connsiteY149" fmla="*/ 1910499 h 6858000"/>
              <a:gd name="connsiteX150" fmla="*/ 446785 w 1605470"/>
              <a:gd name="connsiteY150" fmla="*/ 1903212 h 6858000"/>
              <a:gd name="connsiteX151" fmla="*/ 436547 w 1605470"/>
              <a:gd name="connsiteY151" fmla="*/ 1861531 h 6858000"/>
              <a:gd name="connsiteX152" fmla="*/ 364290 w 1605470"/>
              <a:gd name="connsiteY152" fmla="*/ 1728772 h 6858000"/>
              <a:gd name="connsiteX153" fmla="*/ 345287 w 1605470"/>
              <a:gd name="connsiteY153" fmla="*/ 1646953 h 6858000"/>
              <a:gd name="connsiteX154" fmla="*/ 344412 w 1605470"/>
              <a:gd name="connsiteY154" fmla="*/ 1615777 h 6858000"/>
              <a:gd name="connsiteX155" fmla="*/ 342578 w 1605470"/>
              <a:gd name="connsiteY155" fmla="*/ 1563678 h 6858000"/>
              <a:gd name="connsiteX156" fmla="*/ 355658 w 1605470"/>
              <a:gd name="connsiteY156" fmla="*/ 1519474 h 6858000"/>
              <a:gd name="connsiteX157" fmla="*/ 348400 w 1605470"/>
              <a:gd name="connsiteY157" fmla="*/ 1477995 h 6858000"/>
              <a:gd name="connsiteX158" fmla="*/ 328025 w 1605470"/>
              <a:gd name="connsiteY158" fmla="*/ 1475165 h 6858000"/>
              <a:gd name="connsiteX159" fmla="*/ 326326 w 1605470"/>
              <a:gd name="connsiteY159" fmla="*/ 1428585 h 6858000"/>
              <a:gd name="connsiteX160" fmla="*/ 325799 w 1605470"/>
              <a:gd name="connsiteY160" fmla="*/ 1357181 h 6858000"/>
              <a:gd name="connsiteX161" fmla="*/ 320507 w 1605470"/>
              <a:gd name="connsiteY161" fmla="*/ 1347099 h 6858000"/>
              <a:gd name="connsiteX162" fmla="*/ 335347 w 1605470"/>
              <a:gd name="connsiteY162" fmla="*/ 1334233 h 6858000"/>
              <a:gd name="connsiteX163" fmla="*/ 342792 w 1605470"/>
              <a:gd name="connsiteY163" fmla="*/ 1307086 h 6858000"/>
              <a:gd name="connsiteX164" fmla="*/ 343980 w 1605470"/>
              <a:gd name="connsiteY164" fmla="*/ 1189033 h 6858000"/>
              <a:gd name="connsiteX165" fmla="*/ 348665 w 1605470"/>
              <a:gd name="connsiteY165" fmla="*/ 1168288 h 6858000"/>
              <a:gd name="connsiteX166" fmla="*/ 340947 w 1605470"/>
              <a:gd name="connsiteY166" fmla="*/ 1142577 h 6858000"/>
              <a:gd name="connsiteX167" fmla="*/ 330253 w 1605470"/>
              <a:gd name="connsiteY167" fmla="*/ 1088484 h 6858000"/>
              <a:gd name="connsiteX168" fmla="*/ 314647 w 1605470"/>
              <a:gd name="connsiteY168" fmla="*/ 1053424 h 6858000"/>
              <a:gd name="connsiteX169" fmla="*/ 322906 w 1605470"/>
              <a:gd name="connsiteY169" fmla="*/ 1044367 h 6858000"/>
              <a:gd name="connsiteX170" fmla="*/ 326818 w 1605470"/>
              <a:gd name="connsiteY170" fmla="*/ 1022828 h 6858000"/>
              <a:gd name="connsiteX171" fmla="*/ 320445 w 1605470"/>
              <a:gd name="connsiteY171" fmla="*/ 932283 h 6858000"/>
              <a:gd name="connsiteX172" fmla="*/ 322681 w 1605470"/>
              <a:gd name="connsiteY172" fmla="*/ 915925 h 6858000"/>
              <a:gd name="connsiteX173" fmla="*/ 315310 w 1605470"/>
              <a:gd name="connsiteY173" fmla="*/ 896999 h 6858000"/>
              <a:gd name="connsiteX174" fmla="*/ 284718 w 1605470"/>
              <a:gd name="connsiteY174" fmla="*/ 821517 h 6858000"/>
              <a:gd name="connsiteX175" fmla="*/ 270682 w 1605470"/>
              <a:gd name="connsiteY175" fmla="*/ 786519 h 6858000"/>
              <a:gd name="connsiteX176" fmla="*/ 265483 w 1605470"/>
              <a:gd name="connsiteY176" fmla="*/ 784963 h 6858000"/>
              <a:gd name="connsiteX177" fmla="*/ 270939 w 1605470"/>
              <a:gd name="connsiteY177" fmla="*/ 776648 h 6858000"/>
              <a:gd name="connsiteX178" fmla="*/ 263668 w 1605470"/>
              <a:gd name="connsiteY178" fmla="*/ 751353 h 6858000"/>
              <a:gd name="connsiteX179" fmla="*/ 254540 w 1605470"/>
              <a:gd name="connsiteY179" fmla="*/ 741965 h 6858000"/>
              <a:gd name="connsiteX180" fmla="*/ 252501 w 1605470"/>
              <a:gd name="connsiteY180" fmla="*/ 724635 h 6858000"/>
              <a:gd name="connsiteX181" fmla="*/ 248897 w 1605470"/>
              <a:gd name="connsiteY181" fmla="*/ 681659 h 6858000"/>
              <a:gd name="connsiteX182" fmla="*/ 234316 w 1605470"/>
              <a:gd name="connsiteY182" fmla="*/ 635218 h 6858000"/>
              <a:gd name="connsiteX183" fmla="*/ 239327 w 1605470"/>
              <a:gd name="connsiteY183" fmla="*/ 613763 h 6858000"/>
              <a:gd name="connsiteX184" fmla="*/ 225269 w 1605470"/>
              <a:gd name="connsiteY184" fmla="*/ 598582 h 6858000"/>
              <a:gd name="connsiteX185" fmla="*/ 224950 w 1605470"/>
              <a:gd name="connsiteY185" fmla="*/ 576846 h 6858000"/>
              <a:gd name="connsiteX186" fmla="*/ 204632 w 1605470"/>
              <a:gd name="connsiteY186" fmla="*/ 553868 h 6858000"/>
              <a:gd name="connsiteX187" fmla="*/ 239317 w 1605470"/>
              <a:gd name="connsiteY187" fmla="*/ 517614 h 6858000"/>
              <a:gd name="connsiteX188" fmla="*/ 201693 w 1605470"/>
              <a:gd name="connsiteY188" fmla="*/ 469651 h 6858000"/>
              <a:gd name="connsiteX189" fmla="*/ 195012 w 1605470"/>
              <a:gd name="connsiteY189" fmla="*/ 448559 h 6858000"/>
              <a:gd name="connsiteX190" fmla="*/ 201434 w 1605470"/>
              <a:gd name="connsiteY190" fmla="*/ 441529 h 6858000"/>
              <a:gd name="connsiteX191" fmla="*/ 200655 w 1605470"/>
              <a:gd name="connsiteY191" fmla="*/ 428927 h 6858000"/>
              <a:gd name="connsiteX192" fmla="*/ 190059 w 1605470"/>
              <a:gd name="connsiteY192" fmla="*/ 430161 h 6858000"/>
              <a:gd name="connsiteX193" fmla="*/ 184450 w 1605470"/>
              <a:gd name="connsiteY193" fmla="*/ 396240 h 6858000"/>
              <a:gd name="connsiteX194" fmla="*/ 146196 w 1605470"/>
              <a:gd name="connsiteY194" fmla="*/ 358810 h 6858000"/>
              <a:gd name="connsiteX195" fmla="*/ 124571 w 1605470"/>
              <a:gd name="connsiteY195" fmla="*/ 302178 h 6858000"/>
              <a:gd name="connsiteX196" fmla="*/ 103243 w 1605470"/>
              <a:gd name="connsiteY196" fmla="*/ 211375 h 6858000"/>
              <a:gd name="connsiteX197" fmla="*/ 94571 w 1605470"/>
              <a:gd name="connsiteY197" fmla="*/ 184179 h 6858000"/>
              <a:gd name="connsiteX198" fmla="*/ 13437 w 1605470"/>
              <a:gd name="connsiteY198" fmla="*/ 19287 h 6858000"/>
              <a:gd name="connsiteX199" fmla="*/ 0 w 1605470"/>
              <a:gd name="connsiteY199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606772 w 1605470"/>
              <a:gd name="connsiteY131" fmla="*/ 2847273 h 6858000"/>
              <a:gd name="connsiteX132" fmla="*/ 613412 w 1605470"/>
              <a:gd name="connsiteY132" fmla="*/ 2731184 h 6858000"/>
              <a:gd name="connsiteX133" fmla="*/ 555080 w 1605470"/>
              <a:gd name="connsiteY133" fmla="*/ 2538816 h 6858000"/>
              <a:gd name="connsiteX134" fmla="*/ 551827 w 1605470"/>
              <a:gd name="connsiteY134" fmla="*/ 2485734 h 6858000"/>
              <a:gd name="connsiteX135" fmla="*/ 525179 w 1605470"/>
              <a:gd name="connsiteY135" fmla="*/ 2447068 h 6858000"/>
              <a:gd name="connsiteX136" fmla="*/ 529511 w 1605470"/>
              <a:gd name="connsiteY136" fmla="*/ 2425819 h 6858000"/>
              <a:gd name="connsiteX137" fmla="*/ 530521 w 1605470"/>
              <a:gd name="connsiteY137" fmla="*/ 2422066 h 6858000"/>
              <a:gd name="connsiteX138" fmla="*/ 528878 w 1605470"/>
              <a:gd name="connsiteY138" fmla="*/ 2408971 h 6858000"/>
              <a:gd name="connsiteX139" fmla="*/ 535510 w 1605470"/>
              <a:gd name="connsiteY139" fmla="*/ 2402874 h 6858000"/>
              <a:gd name="connsiteX140" fmla="*/ 538122 w 1605470"/>
              <a:gd name="connsiteY140" fmla="*/ 2381443 h 6858000"/>
              <a:gd name="connsiteX141" fmla="*/ 533116 w 1605470"/>
              <a:gd name="connsiteY141" fmla="*/ 2358011 h 6858000"/>
              <a:gd name="connsiteX142" fmla="*/ 501423 w 1605470"/>
              <a:gd name="connsiteY142" fmla="*/ 2249479 h 6858000"/>
              <a:gd name="connsiteX143" fmla="*/ 486968 w 1605470"/>
              <a:gd name="connsiteY143" fmla="*/ 2182937 h 6858000"/>
              <a:gd name="connsiteX144" fmla="*/ 488555 w 1605470"/>
              <a:gd name="connsiteY144" fmla="*/ 2155135 h 6858000"/>
              <a:gd name="connsiteX145" fmla="*/ 486013 w 1605470"/>
              <a:gd name="connsiteY145" fmla="*/ 2118008 h 6858000"/>
              <a:gd name="connsiteX146" fmla="*/ 487006 w 1605470"/>
              <a:gd name="connsiteY146" fmla="*/ 2050531 h 6858000"/>
              <a:gd name="connsiteX147" fmla="*/ 478812 w 1605470"/>
              <a:gd name="connsiteY147" fmla="*/ 1963269 h 6858000"/>
              <a:gd name="connsiteX148" fmla="*/ 442619 w 1605470"/>
              <a:gd name="connsiteY148" fmla="*/ 1910499 h 6858000"/>
              <a:gd name="connsiteX149" fmla="*/ 446785 w 1605470"/>
              <a:gd name="connsiteY149" fmla="*/ 1903212 h 6858000"/>
              <a:gd name="connsiteX150" fmla="*/ 436547 w 1605470"/>
              <a:gd name="connsiteY150" fmla="*/ 1861531 h 6858000"/>
              <a:gd name="connsiteX151" fmla="*/ 364290 w 1605470"/>
              <a:gd name="connsiteY151" fmla="*/ 1728772 h 6858000"/>
              <a:gd name="connsiteX152" fmla="*/ 345287 w 1605470"/>
              <a:gd name="connsiteY152" fmla="*/ 1646953 h 6858000"/>
              <a:gd name="connsiteX153" fmla="*/ 344412 w 1605470"/>
              <a:gd name="connsiteY153" fmla="*/ 1615777 h 6858000"/>
              <a:gd name="connsiteX154" fmla="*/ 342578 w 1605470"/>
              <a:gd name="connsiteY154" fmla="*/ 1563678 h 6858000"/>
              <a:gd name="connsiteX155" fmla="*/ 355658 w 1605470"/>
              <a:gd name="connsiteY155" fmla="*/ 1519474 h 6858000"/>
              <a:gd name="connsiteX156" fmla="*/ 348400 w 1605470"/>
              <a:gd name="connsiteY156" fmla="*/ 1477995 h 6858000"/>
              <a:gd name="connsiteX157" fmla="*/ 328025 w 1605470"/>
              <a:gd name="connsiteY157" fmla="*/ 1475165 h 6858000"/>
              <a:gd name="connsiteX158" fmla="*/ 326326 w 1605470"/>
              <a:gd name="connsiteY158" fmla="*/ 1428585 h 6858000"/>
              <a:gd name="connsiteX159" fmla="*/ 325799 w 1605470"/>
              <a:gd name="connsiteY159" fmla="*/ 1357181 h 6858000"/>
              <a:gd name="connsiteX160" fmla="*/ 320507 w 1605470"/>
              <a:gd name="connsiteY160" fmla="*/ 1347099 h 6858000"/>
              <a:gd name="connsiteX161" fmla="*/ 335347 w 1605470"/>
              <a:gd name="connsiteY161" fmla="*/ 1334233 h 6858000"/>
              <a:gd name="connsiteX162" fmla="*/ 342792 w 1605470"/>
              <a:gd name="connsiteY162" fmla="*/ 1307086 h 6858000"/>
              <a:gd name="connsiteX163" fmla="*/ 343980 w 1605470"/>
              <a:gd name="connsiteY163" fmla="*/ 1189033 h 6858000"/>
              <a:gd name="connsiteX164" fmla="*/ 348665 w 1605470"/>
              <a:gd name="connsiteY164" fmla="*/ 1168288 h 6858000"/>
              <a:gd name="connsiteX165" fmla="*/ 340947 w 1605470"/>
              <a:gd name="connsiteY165" fmla="*/ 1142577 h 6858000"/>
              <a:gd name="connsiteX166" fmla="*/ 330253 w 1605470"/>
              <a:gd name="connsiteY166" fmla="*/ 1088484 h 6858000"/>
              <a:gd name="connsiteX167" fmla="*/ 314647 w 1605470"/>
              <a:gd name="connsiteY167" fmla="*/ 1053424 h 6858000"/>
              <a:gd name="connsiteX168" fmla="*/ 322906 w 1605470"/>
              <a:gd name="connsiteY168" fmla="*/ 1044367 h 6858000"/>
              <a:gd name="connsiteX169" fmla="*/ 326818 w 1605470"/>
              <a:gd name="connsiteY169" fmla="*/ 1022828 h 6858000"/>
              <a:gd name="connsiteX170" fmla="*/ 320445 w 1605470"/>
              <a:gd name="connsiteY170" fmla="*/ 932283 h 6858000"/>
              <a:gd name="connsiteX171" fmla="*/ 322681 w 1605470"/>
              <a:gd name="connsiteY171" fmla="*/ 915925 h 6858000"/>
              <a:gd name="connsiteX172" fmla="*/ 315310 w 1605470"/>
              <a:gd name="connsiteY172" fmla="*/ 896999 h 6858000"/>
              <a:gd name="connsiteX173" fmla="*/ 284718 w 1605470"/>
              <a:gd name="connsiteY173" fmla="*/ 821517 h 6858000"/>
              <a:gd name="connsiteX174" fmla="*/ 270682 w 1605470"/>
              <a:gd name="connsiteY174" fmla="*/ 786519 h 6858000"/>
              <a:gd name="connsiteX175" fmla="*/ 265483 w 1605470"/>
              <a:gd name="connsiteY175" fmla="*/ 784963 h 6858000"/>
              <a:gd name="connsiteX176" fmla="*/ 270939 w 1605470"/>
              <a:gd name="connsiteY176" fmla="*/ 776648 h 6858000"/>
              <a:gd name="connsiteX177" fmla="*/ 263668 w 1605470"/>
              <a:gd name="connsiteY177" fmla="*/ 751353 h 6858000"/>
              <a:gd name="connsiteX178" fmla="*/ 254540 w 1605470"/>
              <a:gd name="connsiteY178" fmla="*/ 741965 h 6858000"/>
              <a:gd name="connsiteX179" fmla="*/ 252501 w 1605470"/>
              <a:gd name="connsiteY179" fmla="*/ 724635 h 6858000"/>
              <a:gd name="connsiteX180" fmla="*/ 248897 w 1605470"/>
              <a:gd name="connsiteY180" fmla="*/ 681659 h 6858000"/>
              <a:gd name="connsiteX181" fmla="*/ 234316 w 1605470"/>
              <a:gd name="connsiteY181" fmla="*/ 635218 h 6858000"/>
              <a:gd name="connsiteX182" fmla="*/ 239327 w 1605470"/>
              <a:gd name="connsiteY182" fmla="*/ 613763 h 6858000"/>
              <a:gd name="connsiteX183" fmla="*/ 225269 w 1605470"/>
              <a:gd name="connsiteY183" fmla="*/ 598582 h 6858000"/>
              <a:gd name="connsiteX184" fmla="*/ 224950 w 1605470"/>
              <a:gd name="connsiteY184" fmla="*/ 576846 h 6858000"/>
              <a:gd name="connsiteX185" fmla="*/ 204632 w 1605470"/>
              <a:gd name="connsiteY185" fmla="*/ 553868 h 6858000"/>
              <a:gd name="connsiteX186" fmla="*/ 239317 w 1605470"/>
              <a:gd name="connsiteY186" fmla="*/ 517614 h 6858000"/>
              <a:gd name="connsiteX187" fmla="*/ 201693 w 1605470"/>
              <a:gd name="connsiteY187" fmla="*/ 469651 h 6858000"/>
              <a:gd name="connsiteX188" fmla="*/ 195012 w 1605470"/>
              <a:gd name="connsiteY188" fmla="*/ 448559 h 6858000"/>
              <a:gd name="connsiteX189" fmla="*/ 201434 w 1605470"/>
              <a:gd name="connsiteY189" fmla="*/ 441529 h 6858000"/>
              <a:gd name="connsiteX190" fmla="*/ 200655 w 1605470"/>
              <a:gd name="connsiteY190" fmla="*/ 428927 h 6858000"/>
              <a:gd name="connsiteX191" fmla="*/ 190059 w 1605470"/>
              <a:gd name="connsiteY191" fmla="*/ 430161 h 6858000"/>
              <a:gd name="connsiteX192" fmla="*/ 184450 w 1605470"/>
              <a:gd name="connsiteY192" fmla="*/ 396240 h 6858000"/>
              <a:gd name="connsiteX193" fmla="*/ 146196 w 1605470"/>
              <a:gd name="connsiteY193" fmla="*/ 358810 h 6858000"/>
              <a:gd name="connsiteX194" fmla="*/ 124571 w 1605470"/>
              <a:gd name="connsiteY194" fmla="*/ 302178 h 6858000"/>
              <a:gd name="connsiteX195" fmla="*/ 103243 w 1605470"/>
              <a:gd name="connsiteY195" fmla="*/ 211375 h 6858000"/>
              <a:gd name="connsiteX196" fmla="*/ 94571 w 1605470"/>
              <a:gd name="connsiteY196" fmla="*/ 184179 h 6858000"/>
              <a:gd name="connsiteX197" fmla="*/ 13437 w 1605470"/>
              <a:gd name="connsiteY197" fmla="*/ 19287 h 6858000"/>
              <a:gd name="connsiteX198" fmla="*/ 0 w 1605470"/>
              <a:gd name="connsiteY198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613412 w 1605470"/>
              <a:gd name="connsiteY131" fmla="*/ 2731184 h 6858000"/>
              <a:gd name="connsiteX132" fmla="*/ 555080 w 1605470"/>
              <a:gd name="connsiteY132" fmla="*/ 2538816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33116 w 1605470"/>
              <a:gd name="connsiteY140" fmla="*/ 2358011 h 6858000"/>
              <a:gd name="connsiteX141" fmla="*/ 501423 w 1605470"/>
              <a:gd name="connsiteY141" fmla="*/ 2249479 h 6858000"/>
              <a:gd name="connsiteX142" fmla="*/ 486968 w 1605470"/>
              <a:gd name="connsiteY142" fmla="*/ 2182937 h 6858000"/>
              <a:gd name="connsiteX143" fmla="*/ 488555 w 1605470"/>
              <a:gd name="connsiteY143" fmla="*/ 2155135 h 6858000"/>
              <a:gd name="connsiteX144" fmla="*/ 486013 w 1605470"/>
              <a:gd name="connsiteY144" fmla="*/ 2118008 h 6858000"/>
              <a:gd name="connsiteX145" fmla="*/ 487006 w 1605470"/>
              <a:gd name="connsiteY145" fmla="*/ 2050531 h 6858000"/>
              <a:gd name="connsiteX146" fmla="*/ 478812 w 1605470"/>
              <a:gd name="connsiteY146" fmla="*/ 1963269 h 6858000"/>
              <a:gd name="connsiteX147" fmla="*/ 442619 w 1605470"/>
              <a:gd name="connsiteY147" fmla="*/ 1910499 h 6858000"/>
              <a:gd name="connsiteX148" fmla="*/ 446785 w 1605470"/>
              <a:gd name="connsiteY148" fmla="*/ 1903212 h 6858000"/>
              <a:gd name="connsiteX149" fmla="*/ 436547 w 1605470"/>
              <a:gd name="connsiteY149" fmla="*/ 1861531 h 6858000"/>
              <a:gd name="connsiteX150" fmla="*/ 364290 w 1605470"/>
              <a:gd name="connsiteY150" fmla="*/ 1728772 h 6858000"/>
              <a:gd name="connsiteX151" fmla="*/ 345287 w 1605470"/>
              <a:gd name="connsiteY151" fmla="*/ 1646953 h 6858000"/>
              <a:gd name="connsiteX152" fmla="*/ 344412 w 1605470"/>
              <a:gd name="connsiteY152" fmla="*/ 1615777 h 6858000"/>
              <a:gd name="connsiteX153" fmla="*/ 342578 w 1605470"/>
              <a:gd name="connsiteY153" fmla="*/ 1563678 h 6858000"/>
              <a:gd name="connsiteX154" fmla="*/ 355658 w 1605470"/>
              <a:gd name="connsiteY154" fmla="*/ 1519474 h 6858000"/>
              <a:gd name="connsiteX155" fmla="*/ 348400 w 1605470"/>
              <a:gd name="connsiteY155" fmla="*/ 1477995 h 6858000"/>
              <a:gd name="connsiteX156" fmla="*/ 328025 w 1605470"/>
              <a:gd name="connsiteY156" fmla="*/ 1475165 h 6858000"/>
              <a:gd name="connsiteX157" fmla="*/ 326326 w 1605470"/>
              <a:gd name="connsiteY157" fmla="*/ 1428585 h 6858000"/>
              <a:gd name="connsiteX158" fmla="*/ 325799 w 1605470"/>
              <a:gd name="connsiteY158" fmla="*/ 1357181 h 6858000"/>
              <a:gd name="connsiteX159" fmla="*/ 320507 w 1605470"/>
              <a:gd name="connsiteY159" fmla="*/ 1347099 h 6858000"/>
              <a:gd name="connsiteX160" fmla="*/ 335347 w 1605470"/>
              <a:gd name="connsiteY160" fmla="*/ 1334233 h 6858000"/>
              <a:gd name="connsiteX161" fmla="*/ 342792 w 1605470"/>
              <a:gd name="connsiteY161" fmla="*/ 1307086 h 6858000"/>
              <a:gd name="connsiteX162" fmla="*/ 343980 w 1605470"/>
              <a:gd name="connsiteY162" fmla="*/ 1189033 h 6858000"/>
              <a:gd name="connsiteX163" fmla="*/ 348665 w 1605470"/>
              <a:gd name="connsiteY163" fmla="*/ 1168288 h 6858000"/>
              <a:gd name="connsiteX164" fmla="*/ 340947 w 1605470"/>
              <a:gd name="connsiteY164" fmla="*/ 1142577 h 6858000"/>
              <a:gd name="connsiteX165" fmla="*/ 330253 w 1605470"/>
              <a:gd name="connsiteY165" fmla="*/ 1088484 h 6858000"/>
              <a:gd name="connsiteX166" fmla="*/ 314647 w 1605470"/>
              <a:gd name="connsiteY166" fmla="*/ 1053424 h 6858000"/>
              <a:gd name="connsiteX167" fmla="*/ 322906 w 1605470"/>
              <a:gd name="connsiteY167" fmla="*/ 1044367 h 6858000"/>
              <a:gd name="connsiteX168" fmla="*/ 326818 w 1605470"/>
              <a:gd name="connsiteY168" fmla="*/ 1022828 h 6858000"/>
              <a:gd name="connsiteX169" fmla="*/ 320445 w 1605470"/>
              <a:gd name="connsiteY169" fmla="*/ 932283 h 6858000"/>
              <a:gd name="connsiteX170" fmla="*/ 322681 w 1605470"/>
              <a:gd name="connsiteY170" fmla="*/ 915925 h 6858000"/>
              <a:gd name="connsiteX171" fmla="*/ 315310 w 1605470"/>
              <a:gd name="connsiteY171" fmla="*/ 896999 h 6858000"/>
              <a:gd name="connsiteX172" fmla="*/ 284718 w 1605470"/>
              <a:gd name="connsiteY172" fmla="*/ 821517 h 6858000"/>
              <a:gd name="connsiteX173" fmla="*/ 270682 w 1605470"/>
              <a:gd name="connsiteY173" fmla="*/ 786519 h 6858000"/>
              <a:gd name="connsiteX174" fmla="*/ 265483 w 1605470"/>
              <a:gd name="connsiteY174" fmla="*/ 784963 h 6858000"/>
              <a:gd name="connsiteX175" fmla="*/ 270939 w 1605470"/>
              <a:gd name="connsiteY175" fmla="*/ 776648 h 6858000"/>
              <a:gd name="connsiteX176" fmla="*/ 263668 w 1605470"/>
              <a:gd name="connsiteY176" fmla="*/ 751353 h 6858000"/>
              <a:gd name="connsiteX177" fmla="*/ 254540 w 1605470"/>
              <a:gd name="connsiteY177" fmla="*/ 741965 h 6858000"/>
              <a:gd name="connsiteX178" fmla="*/ 252501 w 1605470"/>
              <a:gd name="connsiteY178" fmla="*/ 724635 h 6858000"/>
              <a:gd name="connsiteX179" fmla="*/ 248897 w 1605470"/>
              <a:gd name="connsiteY179" fmla="*/ 681659 h 6858000"/>
              <a:gd name="connsiteX180" fmla="*/ 234316 w 1605470"/>
              <a:gd name="connsiteY180" fmla="*/ 635218 h 6858000"/>
              <a:gd name="connsiteX181" fmla="*/ 239327 w 1605470"/>
              <a:gd name="connsiteY181" fmla="*/ 613763 h 6858000"/>
              <a:gd name="connsiteX182" fmla="*/ 225269 w 1605470"/>
              <a:gd name="connsiteY182" fmla="*/ 598582 h 6858000"/>
              <a:gd name="connsiteX183" fmla="*/ 224950 w 1605470"/>
              <a:gd name="connsiteY183" fmla="*/ 576846 h 6858000"/>
              <a:gd name="connsiteX184" fmla="*/ 204632 w 1605470"/>
              <a:gd name="connsiteY184" fmla="*/ 553868 h 6858000"/>
              <a:gd name="connsiteX185" fmla="*/ 239317 w 1605470"/>
              <a:gd name="connsiteY185" fmla="*/ 517614 h 6858000"/>
              <a:gd name="connsiteX186" fmla="*/ 201693 w 1605470"/>
              <a:gd name="connsiteY186" fmla="*/ 469651 h 6858000"/>
              <a:gd name="connsiteX187" fmla="*/ 195012 w 1605470"/>
              <a:gd name="connsiteY187" fmla="*/ 448559 h 6858000"/>
              <a:gd name="connsiteX188" fmla="*/ 201434 w 1605470"/>
              <a:gd name="connsiteY188" fmla="*/ 441529 h 6858000"/>
              <a:gd name="connsiteX189" fmla="*/ 200655 w 1605470"/>
              <a:gd name="connsiteY189" fmla="*/ 428927 h 6858000"/>
              <a:gd name="connsiteX190" fmla="*/ 190059 w 1605470"/>
              <a:gd name="connsiteY190" fmla="*/ 430161 h 6858000"/>
              <a:gd name="connsiteX191" fmla="*/ 184450 w 1605470"/>
              <a:gd name="connsiteY191" fmla="*/ 396240 h 6858000"/>
              <a:gd name="connsiteX192" fmla="*/ 146196 w 1605470"/>
              <a:gd name="connsiteY192" fmla="*/ 358810 h 6858000"/>
              <a:gd name="connsiteX193" fmla="*/ 124571 w 1605470"/>
              <a:gd name="connsiteY193" fmla="*/ 302178 h 6858000"/>
              <a:gd name="connsiteX194" fmla="*/ 103243 w 1605470"/>
              <a:gd name="connsiteY194" fmla="*/ 211375 h 6858000"/>
              <a:gd name="connsiteX195" fmla="*/ 94571 w 1605470"/>
              <a:gd name="connsiteY195" fmla="*/ 184179 h 6858000"/>
              <a:gd name="connsiteX196" fmla="*/ 13437 w 1605470"/>
              <a:gd name="connsiteY196" fmla="*/ 19287 h 6858000"/>
              <a:gd name="connsiteX197" fmla="*/ 0 w 1605470"/>
              <a:gd name="connsiteY197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55080 w 1605470"/>
              <a:gd name="connsiteY132" fmla="*/ 2538816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33116 w 1605470"/>
              <a:gd name="connsiteY140" fmla="*/ 2358011 h 6858000"/>
              <a:gd name="connsiteX141" fmla="*/ 501423 w 1605470"/>
              <a:gd name="connsiteY141" fmla="*/ 2249479 h 6858000"/>
              <a:gd name="connsiteX142" fmla="*/ 486968 w 1605470"/>
              <a:gd name="connsiteY142" fmla="*/ 2182937 h 6858000"/>
              <a:gd name="connsiteX143" fmla="*/ 488555 w 1605470"/>
              <a:gd name="connsiteY143" fmla="*/ 2155135 h 6858000"/>
              <a:gd name="connsiteX144" fmla="*/ 486013 w 1605470"/>
              <a:gd name="connsiteY144" fmla="*/ 2118008 h 6858000"/>
              <a:gd name="connsiteX145" fmla="*/ 487006 w 1605470"/>
              <a:gd name="connsiteY145" fmla="*/ 2050531 h 6858000"/>
              <a:gd name="connsiteX146" fmla="*/ 478812 w 1605470"/>
              <a:gd name="connsiteY146" fmla="*/ 1963269 h 6858000"/>
              <a:gd name="connsiteX147" fmla="*/ 442619 w 1605470"/>
              <a:gd name="connsiteY147" fmla="*/ 1910499 h 6858000"/>
              <a:gd name="connsiteX148" fmla="*/ 446785 w 1605470"/>
              <a:gd name="connsiteY148" fmla="*/ 1903212 h 6858000"/>
              <a:gd name="connsiteX149" fmla="*/ 436547 w 1605470"/>
              <a:gd name="connsiteY149" fmla="*/ 1861531 h 6858000"/>
              <a:gd name="connsiteX150" fmla="*/ 364290 w 1605470"/>
              <a:gd name="connsiteY150" fmla="*/ 1728772 h 6858000"/>
              <a:gd name="connsiteX151" fmla="*/ 345287 w 1605470"/>
              <a:gd name="connsiteY151" fmla="*/ 1646953 h 6858000"/>
              <a:gd name="connsiteX152" fmla="*/ 344412 w 1605470"/>
              <a:gd name="connsiteY152" fmla="*/ 1615777 h 6858000"/>
              <a:gd name="connsiteX153" fmla="*/ 342578 w 1605470"/>
              <a:gd name="connsiteY153" fmla="*/ 1563678 h 6858000"/>
              <a:gd name="connsiteX154" fmla="*/ 355658 w 1605470"/>
              <a:gd name="connsiteY154" fmla="*/ 1519474 h 6858000"/>
              <a:gd name="connsiteX155" fmla="*/ 348400 w 1605470"/>
              <a:gd name="connsiteY155" fmla="*/ 1477995 h 6858000"/>
              <a:gd name="connsiteX156" fmla="*/ 328025 w 1605470"/>
              <a:gd name="connsiteY156" fmla="*/ 1475165 h 6858000"/>
              <a:gd name="connsiteX157" fmla="*/ 326326 w 1605470"/>
              <a:gd name="connsiteY157" fmla="*/ 1428585 h 6858000"/>
              <a:gd name="connsiteX158" fmla="*/ 325799 w 1605470"/>
              <a:gd name="connsiteY158" fmla="*/ 1357181 h 6858000"/>
              <a:gd name="connsiteX159" fmla="*/ 320507 w 1605470"/>
              <a:gd name="connsiteY159" fmla="*/ 1347099 h 6858000"/>
              <a:gd name="connsiteX160" fmla="*/ 335347 w 1605470"/>
              <a:gd name="connsiteY160" fmla="*/ 1334233 h 6858000"/>
              <a:gd name="connsiteX161" fmla="*/ 342792 w 1605470"/>
              <a:gd name="connsiteY161" fmla="*/ 1307086 h 6858000"/>
              <a:gd name="connsiteX162" fmla="*/ 343980 w 1605470"/>
              <a:gd name="connsiteY162" fmla="*/ 1189033 h 6858000"/>
              <a:gd name="connsiteX163" fmla="*/ 348665 w 1605470"/>
              <a:gd name="connsiteY163" fmla="*/ 1168288 h 6858000"/>
              <a:gd name="connsiteX164" fmla="*/ 340947 w 1605470"/>
              <a:gd name="connsiteY164" fmla="*/ 1142577 h 6858000"/>
              <a:gd name="connsiteX165" fmla="*/ 330253 w 1605470"/>
              <a:gd name="connsiteY165" fmla="*/ 1088484 h 6858000"/>
              <a:gd name="connsiteX166" fmla="*/ 314647 w 1605470"/>
              <a:gd name="connsiteY166" fmla="*/ 1053424 h 6858000"/>
              <a:gd name="connsiteX167" fmla="*/ 322906 w 1605470"/>
              <a:gd name="connsiteY167" fmla="*/ 1044367 h 6858000"/>
              <a:gd name="connsiteX168" fmla="*/ 326818 w 1605470"/>
              <a:gd name="connsiteY168" fmla="*/ 1022828 h 6858000"/>
              <a:gd name="connsiteX169" fmla="*/ 320445 w 1605470"/>
              <a:gd name="connsiteY169" fmla="*/ 932283 h 6858000"/>
              <a:gd name="connsiteX170" fmla="*/ 322681 w 1605470"/>
              <a:gd name="connsiteY170" fmla="*/ 915925 h 6858000"/>
              <a:gd name="connsiteX171" fmla="*/ 315310 w 1605470"/>
              <a:gd name="connsiteY171" fmla="*/ 896999 h 6858000"/>
              <a:gd name="connsiteX172" fmla="*/ 284718 w 1605470"/>
              <a:gd name="connsiteY172" fmla="*/ 821517 h 6858000"/>
              <a:gd name="connsiteX173" fmla="*/ 270682 w 1605470"/>
              <a:gd name="connsiteY173" fmla="*/ 786519 h 6858000"/>
              <a:gd name="connsiteX174" fmla="*/ 265483 w 1605470"/>
              <a:gd name="connsiteY174" fmla="*/ 784963 h 6858000"/>
              <a:gd name="connsiteX175" fmla="*/ 270939 w 1605470"/>
              <a:gd name="connsiteY175" fmla="*/ 776648 h 6858000"/>
              <a:gd name="connsiteX176" fmla="*/ 263668 w 1605470"/>
              <a:gd name="connsiteY176" fmla="*/ 751353 h 6858000"/>
              <a:gd name="connsiteX177" fmla="*/ 254540 w 1605470"/>
              <a:gd name="connsiteY177" fmla="*/ 741965 h 6858000"/>
              <a:gd name="connsiteX178" fmla="*/ 252501 w 1605470"/>
              <a:gd name="connsiteY178" fmla="*/ 724635 h 6858000"/>
              <a:gd name="connsiteX179" fmla="*/ 248897 w 1605470"/>
              <a:gd name="connsiteY179" fmla="*/ 681659 h 6858000"/>
              <a:gd name="connsiteX180" fmla="*/ 234316 w 1605470"/>
              <a:gd name="connsiteY180" fmla="*/ 635218 h 6858000"/>
              <a:gd name="connsiteX181" fmla="*/ 239327 w 1605470"/>
              <a:gd name="connsiteY181" fmla="*/ 613763 h 6858000"/>
              <a:gd name="connsiteX182" fmla="*/ 225269 w 1605470"/>
              <a:gd name="connsiteY182" fmla="*/ 598582 h 6858000"/>
              <a:gd name="connsiteX183" fmla="*/ 224950 w 1605470"/>
              <a:gd name="connsiteY183" fmla="*/ 576846 h 6858000"/>
              <a:gd name="connsiteX184" fmla="*/ 204632 w 1605470"/>
              <a:gd name="connsiteY184" fmla="*/ 553868 h 6858000"/>
              <a:gd name="connsiteX185" fmla="*/ 239317 w 1605470"/>
              <a:gd name="connsiteY185" fmla="*/ 517614 h 6858000"/>
              <a:gd name="connsiteX186" fmla="*/ 201693 w 1605470"/>
              <a:gd name="connsiteY186" fmla="*/ 469651 h 6858000"/>
              <a:gd name="connsiteX187" fmla="*/ 195012 w 1605470"/>
              <a:gd name="connsiteY187" fmla="*/ 448559 h 6858000"/>
              <a:gd name="connsiteX188" fmla="*/ 201434 w 1605470"/>
              <a:gd name="connsiteY188" fmla="*/ 441529 h 6858000"/>
              <a:gd name="connsiteX189" fmla="*/ 200655 w 1605470"/>
              <a:gd name="connsiteY189" fmla="*/ 428927 h 6858000"/>
              <a:gd name="connsiteX190" fmla="*/ 190059 w 1605470"/>
              <a:gd name="connsiteY190" fmla="*/ 430161 h 6858000"/>
              <a:gd name="connsiteX191" fmla="*/ 184450 w 1605470"/>
              <a:gd name="connsiteY191" fmla="*/ 396240 h 6858000"/>
              <a:gd name="connsiteX192" fmla="*/ 146196 w 1605470"/>
              <a:gd name="connsiteY192" fmla="*/ 358810 h 6858000"/>
              <a:gd name="connsiteX193" fmla="*/ 124571 w 1605470"/>
              <a:gd name="connsiteY193" fmla="*/ 302178 h 6858000"/>
              <a:gd name="connsiteX194" fmla="*/ 103243 w 1605470"/>
              <a:gd name="connsiteY194" fmla="*/ 211375 h 6858000"/>
              <a:gd name="connsiteX195" fmla="*/ 94571 w 1605470"/>
              <a:gd name="connsiteY195" fmla="*/ 184179 h 6858000"/>
              <a:gd name="connsiteX196" fmla="*/ 13437 w 1605470"/>
              <a:gd name="connsiteY196" fmla="*/ 19287 h 6858000"/>
              <a:gd name="connsiteX197" fmla="*/ 0 w 1605470"/>
              <a:gd name="connsiteY197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33116 w 1605470"/>
              <a:gd name="connsiteY140" fmla="*/ 2358011 h 6858000"/>
              <a:gd name="connsiteX141" fmla="*/ 501423 w 1605470"/>
              <a:gd name="connsiteY141" fmla="*/ 2249479 h 6858000"/>
              <a:gd name="connsiteX142" fmla="*/ 486968 w 1605470"/>
              <a:gd name="connsiteY142" fmla="*/ 2182937 h 6858000"/>
              <a:gd name="connsiteX143" fmla="*/ 488555 w 1605470"/>
              <a:gd name="connsiteY143" fmla="*/ 2155135 h 6858000"/>
              <a:gd name="connsiteX144" fmla="*/ 486013 w 1605470"/>
              <a:gd name="connsiteY144" fmla="*/ 2118008 h 6858000"/>
              <a:gd name="connsiteX145" fmla="*/ 487006 w 1605470"/>
              <a:gd name="connsiteY145" fmla="*/ 2050531 h 6858000"/>
              <a:gd name="connsiteX146" fmla="*/ 478812 w 1605470"/>
              <a:gd name="connsiteY146" fmla="*/ 1963269 h 6858000"/>
              <a:gd name="connsiteX147" fmla="*/ 442619 w 1605470"/>
              <a:gd name="connsiteY147" fmla="*/ 1910499 h 6858000"/>
              <a:gd name="connsiteX148" fmla="*/ 446785 w 1605470"/>
              <a:gd name="connsiteY148" fmla="*/ 1903212 h 6858000"/>
              <a:gd name="connsiteX149" fmla="*/ 436547 w 1605470"/>
              <a:gd name="connsiteY149" fmla="*/ 1861531 h 6858000"/>
              <a:gd name="connsiteX150" fmla="*/ 364290 w 1605470"/>
              <a:gd name="connsiteY150" fmla="*/ 1728772 h 6858000"/>
              <a:gd name="connsiteX151" fmla="*/ 345287 w 1605470"/>
              <a:gd name="connsiteY151" fmla="*/ 1646953 h 6858000"/>
              <a:gd name="connsiteX152" fmla="*/ 344412 w 1605470"/>
              <a:gd name="connsiteY152" fmla="*/ 1615777 h 6858000"/>
              <a:gd name="connsiteX153" fmla="*/ 342578 w 1605470"/>
              <a:gd name="connsiteY153" fmla="*/ 1563678 h 6858000"/>
              <a:gd name="connsiteX154" fmla="*/ 355658 w 1605470"/>
              <a:gd name="connsiteY154" fmla="*/ 1519474 h 6858000"/>
              <a:gd name="connsiteX155" fmla="*/ 348400 w 1605470"/>
              <a:gd name="connsiteY155" fmla="*/ 1477995 h 6858000"/>
              <a:gd name="connsiteX156" fmla="*/ 328025 w 1605470"/>
              <a:gd name="connsiteY156" fmla="*/ 1475165 h 6858000"/>
              <a:gd name="connsiteX157" fmla="*/ 326326 w 1605470"/>
              <a:gd name="connsiteY157" fmla="*/ 1428585 h 6858000"/>
              <a:gd name="connsiteX158" fmla="*/ 325799 w 1605470"/>
              <a:gd name="connsiteY158" fmla="*/ 1357181 h 6858000"/>
              <a:gd name="connsiteX159" fmla="*/ 320507 w 1605470"/>
              <a:gd name="connsiteY159" fmla="*/ 1347099 h 6858000"/>
              <a:gd name="connsiteX160" fmla="*/ 335347 w 1605470"/>
              <a:gd name="connsiteY160" fmla="*/ 1334233 h 6858000"/>
              <a:gd name="connsiteX161" fmla="*/ 342792 w 1605470"/>
              <a:gd name="connsiteY161" fmla="*/ 1307086 h 6858000"/>
              <a:gd name="connsiteX162" fmla="*/ 343980 w 1605470"/>
              <a:gd name="connsiteY162" fmla="*/ 1189033 h 6858000"/>
              <a:gd name="connsiteX163" fmla="*/ 348665 w 1605470"/>
              <a:gd name="connsiteY163" fmla="*/ 1168288 h 6858000"/>
              <a:gd name="connsiteX164" fmla="*/ 340947 w 1605470"/>
              <a:gd name="connsiteY164" fmla="*/ 1142577 h 6858000"/>
              <a:gd name="connsiteX165" fmla="*/ 330253 w 1605470"/>
              <a:gd name="connsiteY165" fmla="*/ 1088484 h 6858000"/>
              <a:gd name="connsiteX166" fmla="*/ 314647 w 1605470"/>
              <a:gd name="connsiteY166" fmla="*/ 1053424 h 6858000"/>
              <a:gd name="connsiteX167" fmla="*/ 322906 w 1605470"/>
              <a:gd name="connsiteY167" fmla="*/ 1044367 h 6858000"/>
              <a:gd name="connsiteX168" fmla="*/ 326818 w 1605470"/>
              <a:gd name="connsiteY168" fmla="*/ 1022828 h 6858000"/>
              <a:gd name="connsiteX169" fmla="*/ 320445 w 1605470"/>
              <a:gd name="connsiteY169" fmla="*/ 932283 h 6858000"/>
              <a:gd name="connsiteX170" fmla="*/ 322681 w 1605470"/>
              <a:gd name="connsiteY170" fmla="*/ 915925 h 6858000"/>
              <a:gd name="connsiteX171" fmla="*/ 315310 w 1605470"/>
              <a:gd name="connsiteY171" fmla="*/ 896999 h 6858000"/>
              <a:gd name="connsiteX172" fmla="*/ 284718 w 1605470"/>
              <a:gd name="connsiteY172" fmla="*/ 821517 h 6858000"/>
              <a:gd name="connsiteX173" fmla="*/ 270682 w 1605470"/>
              <a:gd name="connsiteY173" fmla="*/ 786519 h 6858000"/>
              <a:gd name="connsiteX174" fmla="*/ 265483 w 1605470"/>
              <a:gd name="connsiteY174" fmla="*/ 784963 h 6858000"/>
              <a:gd name="connsiteX175" fmla="*/ 270939 w 1605470"/>
              <a:gd name="connsiteY175" fmla="*/ 776648 h 6858000"/>
              <a:gd name="connsiteX176" fmla="*/ 263668 w 1605470"/>
              <a:gd name="connsiteY176" fmla="*/ 751353 h 6858000"/>
              <a:gd name="connsiteX177" fmla="*/ 254540 w 1605470"/>
              <a:gd name="connsiteY177" fmla="*/ 741965 h 6858000"/>
              <a:gd name="connsiteX178" fmla="*/ 252501 w 1605470"/>
              <a:gd name="connsiteY178" fmla="*/ 724635 h 6858000"/>
              <a:gd name="connsiteX179" fmla="*/ 248897 w 1605470"/>
              <a:gd name="connsiteY179" fmla="*/ 681659 h 6858000"/>
              <a:gd name="connsiteX180" fmla="*/ 234316 w 1605470"/>
              <a:gd name="connsiteY180" fmla="*/ 635218 h 6858000"/>
              <a:gd name="connsiteX181" fmla="*/ 239327 w 1605470"/>
              <a:gd name="connsiteY181" fmla="*/ 613763 h 6858000"/>
              <a:gd name="connsiteX182" fmla="*/ 225269 w 1605470"/>
              <a:gd name="connsiteY182" fmla="*/ 598582 h 6858000"/>
              <a:gd name="connsiteX183" fmla="*/ 224950 w 1605470"/>
              <a:gd name="connsiteY183" fmla="*/ 576846 h 6858000"/>
              <a:gd name="connsiteX184" fmla="*/ 204632 w 1605470"/>
              <a:gd name="connsiteY184" fmla="*/ 553868 h 6858000"/>
              <a:gd name="connsiteX185" fmla="*/ 239317 w 1605470"/>
              <a:gd name="connsiteY185" fmla="*/ 517614 h 6858000"/>
              <a:gd name="connsiteX186" fmla="*/ 201693 w 1605470"/>
              <a:gd name="connsiteY186" fmla="*/ 469651 h 6858000"/>
              <a:gd name="connsiteX187" fmla="*/ 195012 w 1605470"/>
              <a:gd name="connsiteY187" fmla="*/ 448559 h 6858000"/>
              <a:gd name="connsiteX188" fmla="*/ 201434 w 1605470"/>
              <a:gd name="connsiteY188" fmla="*/ 441529 h 6858000"/>
              <a:gd name="connsiteX189" fmla="*/ 200655 w 1605470"/>
              <a:gd name="connsiteY189" fmla="*/ 428927 h 6858000"/>
              <a:gd name="connsiteX190" fmla="*/ 190059 w 1605470"/>
              <a:gd name="connsiteY190" fmla="*/ 430161 h 6858000"/>
              <a:gd name="connsiteX191" fmla="*/ 184450 w 1605470"/>
              <a:gd name="connsiteY191" fmla="*/ 396240 h 6858000"/>
              <a:gd name="connsiteX192" fmla="*/ 146196 w 1605470"/>
              <a:gd name="connsiteY192" fmla="*/ 358810 h 6858000"/>
              <a:gd name="connsiteX193" fmla="*/ 124571 w 1605470"/>
              <a:gd name="connsiteY193" fmla="*/ 302178 h 6858000"/>
              <a:gd name="connsiteX194" fmla="*/ 103243 w 1605470"/>
              <a:gd name="connsiteY194" fmla="*/ 211375 h 6858000"/>
              <a:gd name="connsiteX195" fmla="*/ 94571 w 1605470"/>
              <a:gd name="connsiteY195" fmla="*/ 184179 h 6858000"/>
              <a:gd name="connsiteX196" fmla="*/ 13437 w 1605470"/>
              <a:gd name="connsiteY196" fmla="*/ 19287 h 6858000"/>
              <a:gd name="connsiteX197" fmla="*/ 0 w 1605470"/>
              <a:gd name="connsiteY197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33116 w 1605470"/>
              <a:gd name="connsiteY140" fmla="*/ 2358011 h 6858000"/>
              <a:gd name="connsiteX141" fmla="*/ 501423 w 1605470"/>
              <a:gd name="connsiteY141" fmla="*/ 2249479 h 6858000"/>
              <a:gd name="connsiteX142" fmla="*/ 486968 w 1605470"/>
              <a:gd name="connsiteY142" fmla="*/ 2182937 h 6858000"/>
              <a:gd name="connsiteX143" fmla="*/ 488555 w 1605470"/>
              <a:gd name="connsiteY143" fmla="*/ 2155135 h 6858000"/>
              <a:gd name="connsiteX144" fmla="*/ 486013 w 1605470"/>
              <a:gd name="connsiteY144" fmla="*/ 2118008 h 6858000"/>
              <a:gd name="connsiteX145" fmla="*/ 487006 w 1605470"/>
              <a:gd name="connsiteY145" fmla="*/ 2050531 h 6858000"/>
              <a:gd name="connsiteX146" fmla="*/ 478812 w 1605470"/>
              <a:gd name="connsiteY146" fmla="*/ 1963269 h 6858000"/>
              <a:gd name="connsiteX147" fmla="*/ 442619 w 1605470"/>
              <a:gd name="connsiteY147" fmla="*/ 1910499 h 6858000"/>
              <a:gd name="connsiteX148" fmla="*/ 446785 w 1605470"/>
              <a:gd name="connsiteY148" fmla="*/ 1903212 h 6858000"/>
              <a:gd name="connsiteX149" fmla="*/ 436547 w 1605470"/>
              <a:gd name="connsiteY149" fmla="*/ 1861531 h 6858000"/>
              <a:gd name="connsiteX150" fmla="*/ 364290 w 1605470"/>
              <a:gd name="connsiteY150" fmla="*/ 1728772 h 6858000"/>
              <a:gd name="connsiteX151" fmla="*/ 345287 w 1605470"/>
              <a:gd name="connsiteY151" fmla="*/ 1646953 h 6858000"/>
              <a:gd name="connsiteX152" fmla="*/ 344412 w 1605470"/>
              <a:gd name="connsiteY152" fmla="*/ 1615777 h 6858000"/>
              <a:gd name="connsiteX153" fmla="*/ 342578 w 1605470"/>
              <a:gd name="connsiteY153" fmla="*/ 1563678 h 6858000"/>
              <a:gd name="connsiteX154" fmla="*/ 355658 w 1605470"/>
              <a:gd name="connsiteY154" fmla="*/ 1519474 h 6858000"/>
              <a:gd name="connsiteX155" fmla="*/ 348400 w 1605470"/>
              <a:gd name="connsiteY155" fmla="*/ 1477995 h 6858000"/>
              <a:gd name="connsiteX156" fmla="*/ 328025 w 1605470"/>
              <a:gd name="connsiteY156" fmla="*/ 1475165 h 6858000"/>
              <a:gd name="connsiteX157" fmla="*/ 326326 w 1605470"/>
              <a:gd name="connsiteY157" fmla="*/ 1428585 h 6858000"/>
              <a:gd name="connsiteX158" fmla="*/ 325799 w 1605470"/>
              <a:gd name="connsiteY158" fmla="*/ 1357181 h 6858000"/>
              <a:gd name="connsiteX159" fmla="*/ 320507 w 1605470"/>
              <a:gd name="connsiteY159" fmla="*/ 1347099 h 6858000"/>
              <a:gd name="connsiteX160" fmla="*/ 335347 w 1605470"/>
              <a:gd name="connsiteY160" fmla="*/ 1334233 h 6858000"/>
              <a:gd name="connsiteX161" fmla="*/ 342792 w 1605470"/>
              <a:gd name="connsiteY161" fmla="*/ 1307086 h 6858000"/>
              <a:gd name="connsiteX162" fmla="*/ 343980 w 1605470"/>
              <a:gd name="connsiteY162" fmla="*/ 1189033 h 6858000"/>
              <a:gd name="connsiteX163" fmla="*/ 348665 w 1605470"/>
              <a:gd name="connsiteY163" fmla="*/ 1168288 h 6858000"/>
              <a:gd name="connsiteX164" fmla="*/ 340947 w 1605470"/>
              <a:gd name="connsiteY164" fmla="*/ 1142577 h 6858000"/>
              <a:gd name="connsiteX165" fmla="*/ 330253 w 1605470"/>
              <a:gd name="connsiteY165" fmla="*/ 1088484 h 6858000"/>
              <a:gd name="connsiteX166" fmla="*/ 314647 w 1605470"/>
              <a:gd name="connsiteY166" fmla="*/ 1053424 h 6858000"/>
              <a:gd name="connsiteX167" fmla="*/ 322906 w 1605470"/>
              <a:gd name="connsiteY167" fmla="*/ 1044367 h 6858000"/>
              <a:gd name="connsiteX168" fmla="*/ 326818 w 1605470"/>
              <a:gd name="connsiteY168" fmla="*/ 1022828 h 6858000"/>
              <a:gd name="connsiteX169" fmla="*/ 320445 w 1605470"/>
              <a:gd name="connsiteY169" fmla="*/ 932283 h 6858000"/>
              <a:gd name="connsiteX170" fmla="*/ 322681 w 1605470"/>
              <a:gd name="connsiteY170" fmla="*/ 915925 h 6858000"/>
              <a:gd name="connsiteX171" fmla="*/ 315310 w 1605470"/>
              <a:gd name="connsiteY171" fmla="*/ 896999 h 6858000"/>
              <a:gd name="connsiteX172" fmla="*/ 284718 w 1605470"/>
              <a:gd name="connsiteY172" fmla="*/ 821517 h 6858000"/>
              <a:gd name="connsiteX173" fmla="*/ 270682 w 1605470"/>
              <a:gd name="connsiteY173" fmla="*/ 786519 h 6858000"/>
              <a:gd name="connsiteX174" fmla="*/ 265483 w 1605470"/>
              <a:gd name="connsiteY174" fmla="*/ 784963 h 6858000"/>
              <a:gd name="connsiteX175" fmla="*/ 263668 w 1605470"/>
              <a:gd name="connsiteY175" fmla="*/ 751353 h 6858000"/>
              <a:gd name="connsiteX176" fmla="*/ 254540 w 1605470"/>
              <a:gd name="connsiteY176" fmla="*/ 741965 h 6858000"/>
              <a:gd name="connsiteX177" fmla="*/ 252501 w 1605470"/>
              <a:gd name="connsiteY177" fmla="*/ 724635 h 6858000"/>
              <a:gd name="connsiteX178" fmla="*/ 248897 w 1605470"/>
              <a:gd name="connsiteY178" fmla="*/ 681659 h 6858000"/>
              <a:gd name="connsiteX179" fmla="*/ 234316 w 1605470"/>
              <a:gd name="connsiteY179" fmla="*/ 635218 h 6858000"/>
              <a:gd name="connsiteX180" fmla="*/ 239327 w 1605470"/>
              <a:gd name="connsiteY180" fmla="*/ 613763 h 6858000"/>
              <a:gd name="connsiteX181" fmla="*/ 225269 w 1605470"/>
              <a:gd name="connsiteY181" fmla="*/ 598582 h 6858000"/>
              <a:gd name="connsiteX182" fmla="*/ 224950 w 1605470"/>
              <a:gd name="connsiteY182" fmla="*/ 576846 h 6858000"/>
              <a:gd name="connsiteX183" fmla="*/ 204632 w 1605470"/>
              <a:gd name="connsiteY183" fmla="*/ 553868 h 6858000"/>
              <a:gd name="connsiteX184" fmla="*/ 239317 w 1605470"/>
              <a:gd name="connsiteY184" fmla="*/ 517614 h 6858000"/>
              <a:gd name="connsiteX185" fmla="*/ 201693 w 1605470"/>
              <a:gd name="connsiteY185" fmla="*/ 469651 h 6858000"/>
              <a:gd name="connsiteX186" fmla="*/ 195012 w 1605470"/>
              <a:gd name="connsiteY186" fmla="*/ 448559 h 6858000"/>
              <a:gd name="connsiteX187" fmla="*/ 201434 w 1605470"/>
              <a:gd name="connsiteY187" fmla="*/ 441529 h 6858000"/>
              <a:gd name="connsiteX188" fmla="*/ 200655 w 1605470"/>
              <a:gd name="connsiteY188" fmla="*/ 428927 h 6858000"/>
              <a:gd name="connsiteX189" fmla="*/ 190059 w 1605470"/>
              <a:gd name="connsiteY189" fmla="*/ 430161 h 6858000"/>
              <a:gd name="connsiteX190" fmla="*/ 184450 w 1605470"/>
              <a:gd name="connsiteY190" fmla="*/ 396240 h 6858000"/>
              <a:gd name="connsiteX191" fmla="*/ 146196 w 1605470"/>
              <a:gd name="connsiteY191" fmla="*/ 358810 h 6858000"/>
              <a:gd name="connsiteX192" fmla="*/ 124571 w 1605470"/>
              <a:gd name="connsiteY192" fmla="*/ 302178 h 6858000"/>
              <a:gd name="connsiteX193" fmla="*/ 103243 w 1605470"/>
              <a:gd name="connsiteY193" fmla="*/ 211375 h 6858000"/>
              <a:gd name="connsiteX194" fmla="*/ 94571 w 1605470"/>
              <a:gd name="connsiteY194" fmla="*/ 184179 h 6858000"/>
              <a:gd name="connsiteX195" fmla="*/ 13437 w 1605470"/>
              <a:gd name="connsiteY195" fmla="*/ 19287 h 6858000"/>
              <a:gd name="connsiteX196" fmla="*/ 0 w 1605470"/>
              <a:gd name="connsiteY196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33116 w 1605470"/>
              <a:gd name="connsiteY140" fmla="*/ 2358011 h 6858000"/>
              <a:gd name="connsiteX141" fmla="*/ 501423 w 1605470"/>
              <a:gd name="connsiteY141" fmla="*/ 2249479 h 6858000"/>
              <a:gd name="connsiteX142" fmla="*/ 486968 w 1605470"/>
              <a:gd name="connsiteY142" fmla="*/ 2182937 h 6858000"/>
              <a:gd name="connsiteX143" fmla="*/ 488555 w 1605470"/>
              <a:gd name="connsiteY143" fmla="*/ 2155135 h 6858000"/>
              <a:gd name="connsiteX144" fmla="*/ 486013 w 1605470"/>
              <a:gd name="connsiteY144" fmla="*/ 2118008 h 6858000"/>
              <a:gd name="connsiteX145" fmla="*/ 487006 w 1605470"/>
              <a:gd name="connsiteY145" fmla="*/ 2050531 h 6858000"/>
              <a:gd name="connsiteX146" fmla="*/ 478812 w 1605470"/>
              <a:gd name="connsiteY146" fmla="*/ 1963269 h 6858000"/>
              <a:gd name="connsiteX147" fmla="*/ 442619 w 1605470"/>
              <a:gd name="connsiteY147" fmla="*/ 1910499 h 6858000"/>
              <a:gd name="connsiteX148" fmla="*/ 446785 w 1605470"/>
              <a:gd name="connsiteY148" fmla="*/ 1903212 h 6858000"/>
              <a:gd name="connsiteX149" fmla="*/ 436547 w 1605470"/>
              <a:gd name="connsiteY149" fmla="*/ 1861531 h 6858000"/>
              <a:gd name="connsiteX150" fmla="*/ 364290 w 1605470"/>
              <a:gd name="connsiteY150" fmla="*/ 1728772 h 6858000"/>
              <a:gd name="connsiteX151" fmla="*/ 345287 w 1605470"/>
              <a:gd name="connsiteY151" fmla="*/ 1646953 h 6858000"/>
              <a:gd name="connsiteX152" fmla="*/ 344412 w 1605470"/>
              <a:gd name="connsiteY152" fmla="*/ 1615777 h 6858000"/>
              <a:gd name="connsiteX153" fmla="*/ 342578 w 1605470"/>
              <a:gd name="connsiteY153" fmla="*/ 1563678 h 6858000"/>
              <a:gd name="connsiteX154" fmla="*/ 355658 w 1605470"/>
              <a:gd name="connsiteY154" fmla="*/ 1519474 h 6858000"/>
              <a:gd name="connsiteX155" fmla="*/ 348400 w 1605470"/>
              <a:gd name="connsiteY155" fmla="*/ 1477995 h 6858000"/>
              <a:gd name="connsiteX156" fmla="*/ 328025 w 1605470"/>
              <a:gd name="connsiteY156" fmla="*/ 1475165 h 6858000"/>
              <a:gd name="connsiteX157" fmla="*/ 326326 w 1605470"/>
              <a:gd name="connsiteY157" fmla="*/ 1428585 h 6858000"/>
              <a:gd name="connsiteX158" fmla="*/ 325799 w 1605470"/>
              <a:gd name="connsiteY158" fmla="*/ 1357181 h 6858000"/>
              <a:gd name="connsiteX159" fmla="*/ 320507 w 1605470"/>
              <a:gd name="connsiteY159" fmla="*/ 1347099 h 6858000"/>
              <a:gd name="connsiteX160" fmla="*/ 335347 w 1605470"/>
              <a:gd name="connsiteY160" fmla="*/ 1334233 h 6858000"/>
              <a:gd name="connsiteX161" fmla="*/ 342792 w 1605470"/>
              <a:gd name="connsiteY161" fmla="*/ 1307086 h 6858000"/>
              <a:gd name="connsiteX162" fmla="*/ 343980 w 1605470"/>
              <a:gd name="connsiteY162" fmla="*/ 1189033 h 6858000"/>
              <a:gd name="connsiteX163" fmla="*/ 348665 w 1605470"/>
              <a:gd name="connsiteY163" fmla="*/ 1168288 h 6858000"/>
              <a:gd name="connsiteX164" fmla="*/ 340947 w 1605470"/>
              <a:gd name="connsiteY164" fmla="*/ 1142577 h 6858000"/>
              <a:gd name="connsiteX165" fmla="*/ 330253 w 1605470"/>
              <a:gd name="connsiteY165" fmla="*/ 1088484 h 6858000"/>
              <a:gd name="connsiteX166" fmla="*/ 314647 w 1605470"/>
              <a:gd name="connsiteY166" fmla="*/ 1053424 h 6858000"/>
              <a:gd name="connsiteX167" fmla="*/ 322906 w 1605470"/>
              <a:gd name="connsiteY167" fmla="*/ 1044367 h 6858000"/>
              <a:gd name="connsiteX168" fmla="*/ 326818 w 1605470"/>
              <a:gd name="connsiteY168" fmla="*/ 1022828 h 6858000"/>
              <a:gd name="connsiteX169" fmla="*/ 320445 w 1605470"/>
              <a:gd name="connsiteY169" fmla="*/ 932283 h 6858000"/>
              <a:gd name="connsiteX170" fmla="*/ 322681 w 1605470"/>
              <a:gd name="connsiteY170" fmla="*/ 915925 h 6858000"/>
              <a:gd name="connsiteX171" fmla="*/ 315310 w 1605470"/>
              <a:gd name="connsiteY171" fmla="*/ 896999 h 6858000"/>
              <a:gd name="connsiteX172" fmla="*/ 284718 w 1605470"/>
              <a:gd name="connsiteY172" fmla="*/ 821517 h 6858000"/>
              <a:gd name="connsiteX173" fmla="*/ 270682 w 1605470"/>
              <a:gd name="connsiteY173" fmla="*/ 786519 h 6858000"/>
              <a:gd name="connsiteX174" fmla="*/ 263668 w 1605470"/>
              <a:gd name="connsiteY174" fmla="*/ 751353 h 6858000"/>
              <a:gd name="connsiteX175" fmla="*/ 254540 w 1605470"/>
              <a:gd name="connsiteY175" fmla="*/ 741965 h 6858000"/>
              <a:gd name="connsiteX176" fmla="*/ 252501 w 1605470"/>
              <a:gd name="connsiteY176" fmla="*/ 724635 h 6858000"/>
              <a:gd name="connsiteX177" fmla="*/ 248897 w 1605470"/>
              <a:gd name="connsiteY177" fmla="*/ 681659 h 6858000"/>
              <a:gd name="connsiteX178" fmla="*/ 234316 w 1605470"/>
              <a:gd name="connsiteY178" fmla="*/ 635218 h 6858000"/>
              <a:gd name="connsiteX179" fmla="*/ 239327 w 1605470"/>
              <a:gd name="connsiteY179" fmla="*/ 613763 h 6858000"/>
              <a:gd name="connsiteX180" fmla="*/ 225269 w 1605470"/>
              <a:gd name="connsiteY180" fmla="*/ 598582 h 6858000"/>
              <a:gd name="connsiteX181" fmla="*/ 224950 w 1605470"/>
              <a:gd name="connsiteY181" fmla="*/ 576846 h 6858000"/>
              <a:gd name="connsiteX182" fmla="*/ 204632 w 1605470"/>
              <a:gd name="connsiteY182" fmla="*/ 553868 h 6858000"/>
              <a:gd name="connsiteX183" fmla="*/ 239317 w 1605470"/>
              <a:gd name="connsiteY183" fmla="*/ 517614 h 6858000"/>
              <a:gd name="connsiteX184" fmla="*/ 201693 w 1605470"/>
              <a:gd name="connsiteY184" fmla="*/ 469651 h 6858000"/>
              <a:gd name="connsiteX185" fmla="*/ 195012 w 1605470"/>
              <a:gd name="connsiteY185" fmla="*/ 448559 h 6858000"/>
              <a:gd name="connsiteX186" fmla="*/ 201434 w 1605470"/>
              <a:gd name="connsiteY186" fmla="*/ 441529 h 6858000"/>
              <a:gd name="connsiteX187" fmla="*/ 200655 w 1605470"/>
              <a:gd name="connsiteY187" fmla="*/ 428927 h 6858000"/>
              <a:gd name="connsiteX188" fmla="*/ 190059 w 1605470"/>
              <a:gd name="connsiteY188" fmla="*/ 430161 h 6858000"/>
              <a:gd name="connsiteX189" fmla="*/ 184450 w 1605470"/>
              <a:gd name="connsiteY189" fmla="*/ 396240 h 6858000"/>
              <a:gd name="connsiteX190" fmla="*/ 146196 w 1605470"/>
              <a:gd name="connsiteY190" fmla="*/ 358810 h 6858000"/>
              <a:gd name="connsiteX191" fmla="*/ 124571 w 1605470"/>
              <a:gd name="connsiteY191" fmla="*/ 302178 h 6858000"/>
              <a:gd name="connsiteX192" fmla="*/ 103243 w 1605470"/>
              <a:gd name="connsiteY192" fmla="*/ 211375 h 6858000"/>
              <a:gd name="connsiteX193" fmla="*/ 94571 w 1605470"/>
              <a:gd name="connsiteY193" fmla="*/ 184179 h 6858000"/>
              <a:gd name="connsiteX194" fmla="*/ 13437 w 1605470"/>
              <a:gd name="connsiteY194" fmla="*/ 19287 h 6858000"/>
              <a:gd name="connsiteX195" fmla="*/ 0 w 1605470"/>
              <a:gd name="connsiteY195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33116 w 1605470"/>
              <a:gd name="connsiteY140" fmla="*/ 2358011 h 6858000"/>
              <a:gd name="connsiteX141" fmla="*/ 501423 w 1605470"/>
              <a:gd name="connsiteY141" fmla="*/ 2249479 h 6858000"/>
              <a:gd name="connsiteX142" fmla="*/ 486968 w 1605470"/>
              <a:gd name="connsiteY142" fmla="*/ 2182937 h 6858000"/>
              <a:gd name="connsiteX143" fmla="*/ 488555 w 1605470"/>
              <a:gd name="connsiteY143" fmla="*/ 2155135 h 6858000"/>
              <a:gd name="connsiteX144" fmla="*/ 486013 w 1605470"/>
              <a:gd name="connsiteY144" fmla="*/ 2118008 h 6858000"/>
              <a:gd name="connsiteX145" fmla="*/ 487006 w 1605470"/>
              <a:gd name="connsiteY145" fmla="*/ 2050531 h 6858000"/>
              <a:gd name="connsiteX146" fmla="*/ 478812 w 1605470"/>
              <a:gd name="connsiteY146" fmla="*/ 1963269 h 6858000"/>
              <a:gd name="connsiteX147" fmla="*/ 442619 w 1605470"/>
              <a:gd name="connsiteY147" fmla="*/ 1910499 h 6858000"/>
              <a:gd name="connsiteX148" fmla="*/ 446785 w 1605470"/>
              <a:gd name="connsiteY148" fmla="*/ 1903212 h 6858000"/>
              <a:gd name="connsiteX149" fmla="*/ 436547 w 1605470"/>
              <a:gd name="connsiteY149" fmla="*/ 1861531 h 6858000"/>
              <a:gd name="connsiteX150" fmla="*/ 364290 w 1605470"/>
              <a:gd name="connsiteY150" fmla="*/ 1728772 h 6858000"/>
              <a:gd name="connsiteX151" fmla="*/ 345287 w 1605470"/>
              <a:gd name="connsiteY151" fmla="*/ 1646953 h 6858000"/>
              <a:gd name="connsiteX152" fmla="*/ 344412 w 1605470"/>
              <a:gd name="connsiteY152" fmla="*/ 1615777 h 6858000"/>
              <a:gd name="connsiteX153" fmla="*/ 342578 w 1605470"/>
              <a:gd name="connsiteY153" fmla="*/ 1563678 h 6858000"/>
              <a:gd name="connsiteX154" fmla="*/ 355658 w 1605470"/>
              <a:gd name="connsiteY154" fmla="*/ 1519474 h 6858000"/>
              <a:gd name="connsiteX155" fmla="*/ 348400 w 1605470"/>
              <a:gd name="connsiteY155" fmla="*/ 1477995 h 6858000"/>
              <a:gd name="connsiteX156" fmla="*/ 328025 w 1605470"/>
              <a:gd name="connsiteY156" fmla="*/ 1475165 h 6858000"/>
              <a:gd name="connsiteX157" fmla="*/ 326326 w 1605470"/>
              <a:gd name="connsiteY157" fmla="*/ 1428585 h 6858000"/>
              <a:gd name="connsiteX158" fmla="*/ 325799 w 1605470"/>
              <a:gd name="connsiteY158" fmla="*/ 1357181 h 6858000"/>
              <a:gd name="connsiteX159" fmla="*/ 320507 w 1605470"/>
              <a:gd name="connsiteY159" fmla="*/ 1347099 h 6858000"/>
              <a:gd name="connsiteX160" fmla="*/ 335347 w 1605470"/>
              <a:gd name="connsiteY160" fmla="*/ 1334233 h 6858000"/>
              <a:gd name="connsiteX161" fmla="*/ 342792 w 1605470"/>
              <a:gd name="connsiteY161" fmla="*/ 1307086 h 6858000"/>
              <a:gd name="connsiteX162" fmla="*/ 343980 w 1605470"/>
              <a:gd name="connsiteY162" fmla="*/ 1189033 h 6858000"/>
              <a:gd name="connsiteX163" fmla="*/ 348665 w 1605470"/>
              <a:gd name="connsiteY163" fmla="*/ 1168288 h 6858000"/>
              <a:gd name="connsiteX164" fmla="*/ 340947 w 1605470"/>
              <a:gd name="connsiteY164" fmla="*/ 1142577 h 6858000"/>
              <a:gd name="connsiteX165" fmla="*/ 330253 w 1605470"/>
              <a:gd name="connsiteY165" fmla="*/ 1088484 h 6858000"/>
              <a:gd name="connsiteX166" fmla="*/ 314647 w 1605470"/>
              <a:gd name="connsiteY166" fmla="*/ 1053424 h 6858000"/>
              <a:gd name="connsiteX167" fmla="*/ 322906 w 1605470"/>
              <a:gd name="connsiteY167" fmla="*/ 1044367 h 6858000"/>
              <a:gd name="connsiteX168" fmla="*/ 326818 w 1605470"/>
              <a:gd name="connsiteY168" fmla="*/ 1022828 h 6858000"/>
              <a:gd name="connsiteX169" fmla="*/ 320445 w 1605470"/>
              <a:gd name="connsiteY169" fmla="*/ 932283 h 6858000"/>
              <a:gd name="connsiteX170" fmla="*/ 322681 w 1605470"/>
              <a:gd name="connsiteY170" fmla="*/ 915925 h 6858000"/>
              <a:gd name="connsiteX171" fmla="*/ 315310 w 1605470"/>
              <a:gd name="connsiteY171" fmla="*/ 896999 h 6858000"/>
              <a:gd name="connsiteX172" fmla="*/ 284718 w 1605470"/>
              <a:gd name="connsiteY172" fmla="*/ 821517 h 6858000"/>
              <a:gd name="connsiteX173" fmla="*/ 263668 w 1605470"/>
              <a:gd name="connsiteY173" fmla="*/ 751353 h 6858000"/>
              <a:gd name="connsiteX174" fmla="*/ 254540 w 1605470"/>
              <a:gd name="connsiteY174" fmla="*/ 741965 h 6858000"/>
              <a:gd name="connsiteX175" fmla="*/ 252501 w 1605470"/>
              <a:gd name="connsiteY175" fmla="*/ 724635 h 6858000"/>
              <a:gd name="connsiteX176" fmla="*/ 248897 w 1605470"/>
              <a:gd name="connsiteY176" fmla="*/ 681659 h 6858000"/>
              <a:gd name="connsiteX177" fmla="*/ 234316 w 1605470"/>
              <a:gd name="connsiteY177" fmla="*/ 635218 h 6858000"/>
              <a:gd name="connsiteX178" fmla="*/ 239327 w 1605470"/>
              <a:gd name="connsiteY178" fmla="*/ 613763 h 6858000"/>
              <a:gd name="connsiteX179" fmla="*/ 225269 w 1605470"/>
              <a:gd name="connsiteY179" fmla="*/ 598582 h 6858000"/>
              <a:gd name="connsiteX180" fmla="*/ 224950 w 1605470"/>
              <a:gd name="connsiteY180" fmla="*/ 576846 h 6858000"/>
              <a:gd name="connsiteX181" fmla="*/ 204632 w 1605470"/>
              <a:gd name="connsiteY181" fmla="*/ 553868 h 6858000"/>
              <a:gd name="connsiteX182" fmla="*/ 239317 w 1605470"/>
              <a:gd name="connsiteY182" fmla="*/ 517614 h 6858000"/>
              <a:gd name="connsiteX183" fmla="*/ 201693 w 1605470"/>
              <a:gd name="connsiteY183" fmla="*/ 469651 h 6858000"/>
              <a:gd name="connsiteX184" fmla="*/ 195012 w 1605470"/>
              <a:gd name="connsiteY184" fmla="*/ 448559 h 6858000"/>
              <a:gd name="connsiteX185" fmla="*/ 201434 w 1605470"/>
              <a:gd name="connsiteY185" fmla="*/ 441529 h 6858000"/>
              <a:gd name="connsiteX186" fmla="*/ 200655 w 1605470"/>
              <a:gd name="connsiteY186" fmla="*/ 428927 h 6858000"/>
              <a:gd name="connsiteX187" fmla="*/ 190059 w 1605470"/>
              <a:gd name="connsiteY187" fmla="*/ 430161 h 6858000"/>
              <a:gd name="connsiteX188" fmla="*/ 184450 w 1605470"/>
              <a:gd name="connsiteY188" fmla="*/ 396240 h 6858000"/>
              <a:gd name="connsiteX189" fmla="*/ 146196 w 1605470"/>
              <a:gd name="connsiteY189" fmla="*/ 358810 h 6858000"/>
              <a:gd name="connsiteX190" fmla="*/ 124571 w 1605470"/>
              <a:gd name="connsiteY190" fmla="*/ 302178 h 6858000"/>
              <a:gd name="connsiteX191" fmla="*/ 103243 w 1605470"/>
              <a:gd name="connsiteY191" fmla="*/ 211375 h 6858000"/>
              <a:gd name="connsiteX192" fmla="*/ 94571 w 1605470"/>
              <a:gd name="connsiteY192" fmla="*/ 184179 h 6858000"/>
              <a:gd name="connsiteX193" fmla="*/ 13437 w 1605470"/>
              <a:gd name="connsiteY193" fmla="*/ 19287 h 6858000"/>
              <a:gd name="connsiteX194" fmla="*/ 0 w 1605470"/>
              <a:gd name="connsiteY194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01423 w 1605470"/>
              <a:gd name="connsiteY140" fmla="*/ 2249479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64290 w 1605470"/>
              <a:gd name="connsiteY149" fmla="*/ 1728772 h 6858000"/>
              <a:gd name="connsiteX150" fmla="*/ 345287 w 1605470"/>
              <a:gd name="connsiteY150" fmla="*/ 1646953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28025 w 1605470"/>
              <a:gd name="connsiteY155" fmla="*/ 1475165 h 6858000"/>
              <a:gd name="connsiteX156" fmla="*/ 326326 w 1605470"/>
              <a:gd name="connsiteY156" fmla="*/ 1428585 h 6858000"/>
              <a:gd name="connsiteX157" fmla="*/ 325799 w 1605470"/>
              <a:gd name="connsiteY157" fmla="*/ 1357181 h 6858000"/>
              <a:gd name="connsiteX158" fmla="*/ 320507 w 1605470"/>
              <a:gd name="connsiteY158" fmla="*/ 1347099 h 6858000"/>
              <a:gd name="connsiteX159" fmla="*/ 335347 w 1605470"/>
              <a:gd name="connsiteY159" fmla="*/ 1334233 h 6858000"/>
              <a:gd name="connsiteX160" fmla="*/ 342792 w 1605470"/>
              <a:gd name="connsiteY160" fmla="*/ 1307086 h 6858000"/>
              <a:gd name="connsiteX161" fmla="*/ 343980 w 1605470"/>
              <a:gd name="connsiteY161" fmla="*/ 1189033 h 6858000"/>
              <a:gd name="connsiteX162" fmla="*/ 348665 w 1605470"/>
              <a:gd name="connsiteY162" fmla="*/ 1168288 h 6858000"/>
              <a:gd name="connsiteX163" fmla="*/ 340947 w 1605470"/>
              <a:gd name="connsiteY163" fmla="*/ 1142577 h 6858000"/>
              <a:gd name="connsiteX164" fmla="*/ 330253 w 1605470"/>
              <a:gd name="connsiteY164" fmla="*/ 1088484 h 6858000"/>
              <a:gd name="connsiteX165" fmla="*/ 314647 w 1605470"/>
              <a:gd name="connsiteY165" fmla="*/ 1053424 h 6858000"/>
              <a:gd name="connsiteX166" fmla="*/ 322906 w 1605470"/>
              <a:gd name="connsiteY166" fmla="*/ 1044367 h 6858000"/>
              <a:gd name="connsiteX167" fmla="*/ 326818 w 1605470"/>
              <a:gd name="connsiteY167" fmla="*/ 1022828 h 6858000"/>
              <a:gd name="connsiteX168" fmla="*/ 320445 w 1605470"/>
              <a:gd name="connsiteY168" fmla="*/ 932283 h 6858000"/>
              <a:gd name="connsiteX169" fmla="*/ 322681 w 1605470"/>
              <a:gd name="connsiteY169" fmla="*/ 915925 h 6858000"/>
              <a:gd name="connsiteX170" fmla="*/ 315310 w 1605470"/>
              <a:gd name="connsiteY170" fmla="*/ 896999 h 6858000"/>
              <a:gd name="connsiteX171" fmla="*/ 284718 w 1605470"/>
              <a:gd name="connsiteY171" fmla="*/ 821517 h 6858000"/>
              <a:gd name="connsiteX172" fmla="*/ 263668 w 1605470"/>
              <a:gd name="connsiteY172" fmla="*/ 751353 h 6858000"/>
              <a:gd name="connsiteX173" fmla="*/ 254540 w 1605470"/>
              <a:gd name="connsiteY173" fmla="*/ 741965 h 6858000"/>
              <a:gd name="connsiteX174" fmla="*/ 252501 w 1605470"/>
              <a:gd name="connsiteY174" fmla="*/ 724635 h 6858000"/>
              <a:gd name="connsiteX175" fmla="*/ 248897 w 1605470"/>
              <a:gd name="connsiteY175" fmla="*/ 681659 h 6858000"/>
              <a:gd name="connsiteX176" fmla="*/ 234316 w 1605470"/>
              <a:gd name="connsiteY176" fmla="*/ 635218 h 6858000"/>
              <a:gd name="connsiteX177" fmla="*/ 239327 w 1605470"/>
              <a:gd name="connsiteY177" fmla="*/ 613763 h 6858000"/>
              <a:gd name="connsiteX178" fmla="*/ 225269 w 1605470"/>
              <a:gd name="connsiteY178" fmla="*/ 598582 h 6858000"/>
              <a:gd name="connsiteX179" fmla="*/ 224950 w 1605470"/>
              <a:gd name="connsiteY179" fmla="*/ 576846 h 6858000"/>
              <a:gd name="connsiteX180" fmla="*/ 204632 w 1605470"/>
              <a:gd name="connsiteY180" fmla="*/ 553868 h 6858000"/>
              <a:gd name="connsiteX181" fmla="*/ 239317 w 1605470"/>
              <a:gd name="connsiteY181" fmla="*/ 517614 h 6858000"/>
              <a:gd name="connsiteX182" fmla="*/ 201693 w 1605470"/>
              <a:gd name="connsiteY182" fmla="*/ 469651 h 6858000"/>
              <a:gd name="connsiteX183" fmla="*/ 195012 w 1605470"/>
              <a:gd name="connsiteY183" fmla="*/ 448559 h 6858000"/>
              <a:gd name="connsiteX184" fmla="*/ 201434 w 1605470"/>
              <a:gd name="connsiteY184" fmla="*/ 441529 h 6858000"/>
              <a:gd name="connsiteX185" fmla="*/ 200655 w 1605470"/>
              <a:gd name="connsiteY185" fmla="*/ 428927 h 6858000"/>
              <a:gd name="connsiteX186" fmla="*/ 190059 w 1605470"/>
              <a:gd name="connsiteY186" fmla="*/ 430161 h 6858000"/>
              <a:gd name="connsiteX187" fmla="*/ 184450 w 1605470"/>
              <a:gd name="connsiteY187" fmla="*/ 396240 h 6858000"/>
              <a:gd name="connsiteX188" fmla="*/ 146196 w 1605470"/>
              <a:gd name="connsiteY188" fmla="*/ 358810 h 6858000"/>
              <a:gd name="connsiteX189" fmla="*/ 124571 w 1605470"/>
              <a:gd name="connsiteY189" fmla="*/ 302178 h 6858000"/>
              <a:gd name="connsiteX190" fmla="*/ 103243 w 1605470"/>
              <a:gd name="connsiteY190" fmla="*/ 211375 h 6858000"/>
              <a:gd name="connsiteX191" fmla="*/ 94571 w 1605470"/>
              <a:gd name="connsiteY191" fmla="*/ 184179 h 6858000"/>
              <a:gd name="connsiteX192" fmla="*/ 13437 w 1605470"/>
              <a:gd name="connsiteY192" fmla="*/ 19287 h 6858000"/>
              <a:gd name="connsiteX193" fmla="*/ 0 w 1605470"/>
              <a:gd name="connsiteY193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64290 w 1605470"/>
              <a:gd name="connsiteY149" fmla="*/ 1728772 h 6858000"/>
              <a:gd name="connsiteX150" fmla="*/ 345287 w 1605470"/>
              <a:gd name="connsiteY150" fmla="*/ 1646953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28025 w 1605470"/>
              <a:gd name="connsiteY155" fmla="*/ 1475165 h 6858000"/>
              <a:gd name="connsiteX156" fmla="*/ 326326 w 1605470"/>
              <a:gd name="connsiteY156" fmla="*/ 1428585 h 6858000"/>
              <a:gd name="connsiteX157" fmla="*/ 325799 w 1605470"/>
              <a:gd name="connsiteY157" fmla="*/ 1357181 h 6858000"/>
              <a:gd name="connsiteX158" fmla="*/ 320507 w 1605470"/>
              <a:gd name="connsiteY158" fmla="*/ 1347099 h 6858000"/>
              <a:gd name="connsiteX159" fmla="*/ 335347 w 1605470"/>
              <a:gd name="connsiteY159" fmla="*/ 1334233 h 6858000"/>
              <a:gd name="connsiteX160" fmla="*/ 342792 w 1605470"/>
              <a:gd name="connsiteY160" fmla="*/ 1307086 h 6858000"/>
              <a:gd name="connsiteX161" fmla="*/ 343980 w 1605470"/>
              <a:gd name="connsiteY161" fmla="*/ 1189033 h 6858000"/>
              <a:gd name="connsiteX162" fmla="*/ 348665 w 1605470"/>
              <a:gd name="connsiteY162" fmla="*/ 1168288 h 6858000"/>
              <a:gd name="connsiteX163" fmla="*/ 340947 w 1605470"/>
              <a:gd name="connsiteY163" fmla="*/ 1142577 h 6858000"/>
              <a:gd name="connsiteX164" fmla="*/ 330253 w 1605470"/>
              <a:gd name="connsiteY164" fmla="*/ 1088484 h 6858000"/>
              <a:gd name="connsiteX165" fmla="*/ 314647 w 1605470"/>
              <a:gd name="connsiteY165" fmla="*/ 1053424 h 6858000"/>
              <a:gd name="connsiteX166" fmla="*/ 322906 w 1605470"/>
              <a:gd name="connsiteY166" fmla="*/ 1044367 h 6858000"/>
              <a:gd name="connsiteX167" fmla="*/ 326818 w 1605470"/>
              <a:gd name="connsiteY167" fmla="*/ 1022828 h 6858000"/>
              <a:gd name="connsiteX168" fmla="*/ 320445 w 1605470"/>
              <a:gd name="connsiteY168" fmla="*/ 932283 h 6858000"/>
              <a:gd name="connsiteX169" fmla="*/ 322681 w 1605470"/>
              <a:gd name="connsiteY169" fmla="*/ 915925 h 6858000"/>
              <a:gd name="connsiteX170" fmla="*/ 315310 w 1605470"/>
              <a:gd name="connsiteY170" fmla="*/ 896999 h 6858000"/>
              <a:gd name="connsiteX171" fmla="*/ 284718 w 1605470"/>
              <a:gd name="connsiteY171" fmla="*/ 821517 h 6858000"/>
              <a:gd name="connsiteX172" fmla="*/ 263668 w 1605470"/>
              <a:gd name="connsiteY172" fmla="*/ 751353 h 6858000"/>
              <a:gd name="connsiteX173" fmla="*/ 254540 w 1605470"/>
              <a:gd name="connsiteY173" fmla="*/ 741965 h 6858000"/>
              <a:gd name="connsiteX174" fmla="*/ 252501 w 1605470"/>
              <a:gd name="connsiteY174" fmla="*/ 724635 h 6858000"/>
              <a:gd name="connsiteX175" fmla="*/ 248897 w 1605470"/>
              <a:gd name="connsiteY175" fmla="*/ 681659 h 6858000"/>
              <a:gd name="connsiteX176" fmla="*/ 234316 w 1605470"/>
              <a:gd name="connsiteY176" fmla="*/ 635218 h 6858000"/>
              <a:gd name="connsiteX177" fmla="*/ 239327 w 1605470"/>
              <a:gd name="connsiteY177" fmla="*/ 613763 h 6858000"/>
              <a:gd name="connsiteX178" fmla="*/ 225269 w 1605470"/>
              <a:gd name="connsiteY178" fmla="*/ 598582 h 6858000"/>
              <a:gd name="connsiteX179" fmla="*/ 224950 w 1605470"/>
              <a:gd name="connsiteY179" fmla="*/ 576846 h 6858000"/>
              <a:gd name="connsiteX180" fmla="*/ 204632 w 1605470"/>
              <a:gd name="connsiteY180" fmla="*/ 553868 h 6858000"/>
              <a:gd name="connsiteX181" fmla="*/ 239317 w 1605470"/>
              <a:gd name="connsiteY181" fmla="*/ 517614 h 6858000"/>
              <a:gd name="connsiteX182" fmla="*/ 201693 w 1605470"/>
              <a:gd name="connsiteY182" fmla="*/ 469651 h 6858000"/>
              <a:gd name="connsiteX183" fmla="*/ 195012 w 1605470"/>
              <a:gd name="connsiteY183" fmla="*/ 448559 h 6858000"/>
              <a:gd name="connsiteX184" fmla="*/ 201434 w 1605470"/>
              <a:gd name="connsiteY184" fmla="*/ 441529 h 6858000"/>
              <a:gd name="connsiteX185" fmla="*/ 200655 w 1605470"/>
              <a:gd name="connsiteY185" fmla="*/ 428927 h 6858000"/>
              <a:gd name="connsiteX186" fmla="*/ 190059 w 1605470"/>
              <a:gd name="connsiteY186" fmla="*/ 430161 h 6858000"/>
              <a:gd name="connsiteX187" fmla="*/ 184450 w 1605470"/>
              <a:gd name="connsiteY187" fmla="*/ 396240 h 6858000"/>
              <a:gd name="connsiteX188" fmla="*/ 146196 w 1605470"/>
              <a:gd name="connsiteY188" fmla="*/ 358810 h 6858000"/>
              <a:gd name="connsiteX189" fmla="*/ 124571 w 1605470"/>
              <a:gd name="connsiteY189" fmla="*/ 302178 h 6858000"/>
              <a:gd name="connsiteX190" fmla="*/ 103243 w 1605470"/>
              <a:gd name="connsiteY190" fmla="*/ 211375 h 6858000"/>
              <a:gd name="connsiteX191" fmla="*/ 94571 w 1605470"/>
              <a:gd name="connsiteY191" fmla="*/ 184179 h 6858000"/>
              <a:gd name="connsiteX192" fmla="*/ 13437 w 1605470"/>
              <a:gd name="connsiteY192" fmla="*/ 19287 h 6858000"/>
              <a:gd name="connsiteX193" fmla="*/ 0 w 1605470"/>
              <a:gd name="connsiteY193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45287 w 1605470"/>
              <a:gd name="connsiteY150" fmla="*/ 1646953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28025 w 1605470"/>
              <a:gd name="connsiteY155" fmla="*/ 1475165 h 6858000"/>
              <a:gd name="connsiteX156" fmla="*/ 326326 w 1605470"/>
              <a:gd name="connsiteY156" fmla="*/ 1428585 h 6858000"/>
              <a:gd name="connsiteX157" fmla="*/ 325799 w 1605470"/>
              <a:gd name="connsiteY157" fmla="*/ 1357181 h 6858000"/>
              <a:gd name="connsiteX158" fmla="*/ 320507 w 1605470"/>
              <a:gd name="connsiteY158" fmla="*/ 1347099 h 6858000"/>
              <a:gd name="connsiteX159" fmla="*/ 335347 w 1605470"/>
              <a:gd name="connsiteY159" fmla="*/ 1334233 h 6858000"/>
              <a:gd name="connsiteX160" fmla="*/ 342792 w 1605470"/>
              <a:gd name="connsiteY160" fmla="*/ 1307086 h 6858000"/>
              <a:gd name="connsiteX161" fmla="*/ 343980 w 1605470"/>
              <a:gd name="connsiteY161" fmla="*/ 1189033 h 6858000"/>
              <a:gd name="connsiteX162" fmla="*/ 348665 w 1605470"/>
              <a:gd name="connsiteY162" fmla="*/ 1168288 h 6858000"/>
              <a:gd name="connsiteX163" fmla="*/ 340947 w 1605470"/>
              <a:gd name="connsiteY163" fmla="*/ 1142577 h 6858000"/>
              <a:gd name="connsiteX164" fmla="*/ 330253 w 1605470"/>
              <a:gd name="connsiteY164" fmla="*/ 1088484 h 6858000"/>
              <a:gd name="connsiteX165" fmla="*/ 314647 w 1605470"/>
              <a:gd name="connsiteY165" fmla="*/ 1053424 h 6858000"/>
              <a:gd name="connsiteX166" fmla="*/ 322906 w 1605470"/>
              <a:gd name="connsiteY166" fmla="*/ 1044367 h 6858000"/>
              <a:gd name="connsiteX167" fmla="*/ 326818 w 1605470"/>
              <a:gd name="connsiteY167" fmla="*/ 1022828 h 6858000"/>
              <a:gd name="connsiteX168" fmla="*/ 320445 w 1605470"/>
              <a:gd name="connsiteY168" fmla="*/ 932283 h 6858000"/>
              <a:gd name="connsiteX169" fmla="*/ 322681 w 1605470"/>
              <a:gd name="connsiteY169" fmla="*/ 915925 h 6858000"/>
              <a:gd name="connsiteX170" fmla="*/ 315310 w 1605470"/>
              <a:gd name="connsiteY170" fmla="*/ 896999 h 6858000"/>
              <a:gd name="connsiteX171" fmla="*/ 284718 w 1605470"/>
              <a:gd name="connsiteY171" fmla="*/ 821517 h 6858000"/>
              <a:gd name="connsiteX172" fmla="*/ 263668 w 1605470"/>
              <a:gd name="connsiteY172" fmla="*/ 751353 h 6858000"/>
              <a:gd name="connsiteX173" fmla="*/ 254540 w 1605470"/>
              <a:gd name="connsiteY173" fmla="*/ 741965 h 6858000"/>
              <a:gd name="connsiteX174" fmla="*/ 252501 w 1605470"/>
              <a:gd name="connsiteY174" fmla="*/ 724635 h 6858000"/>
              <a:gd name="connsiteX175" fmla="*/ 248897 w 1605470"/>
              <a:gd name="connsiteY175" fmla="*/ 681659 h 6858000"/>
              <a:gd name="connsiteX176" fmla="*/ 234316 w 1605470"/>
              <a:gd name="connsiteY176" fmla="*/ 635218 h 6858000"/>
              <a:gd name="connsiteX177" fmla="*/ 239327 w 1605470"/>
              <a:gd name="connsiteY177" fmla="*/ 613763 h 6858000"/>
              <a:gd name="connsiteX178" fmla="*/ 225269 w 1605470"/>
              <a:gd name="connsiteY178" fmla="*/ 598582 h 6858000"/>
              <a:gd name="connsiteX179" fmla="*/ 224950 w 1605470"/>
              <a:gd name="connsiteY179" fmla="*/ 576846 h 6858000"/>
              <a:gd name="connsiteX180" fmla="*/ 204632 w 1605470"/>
              <a:gd name="connsiteY180" fmla="*/ 553868 h 6858000"/>
              <a:gd name="connsiteX181" fmla="*/ 239317 w 1605470"/>
              <a:gd name="connsiteY181" fmla="*/ 517614 h 6858000"/>
              <a:gd name="connsiteX182" fmla="*/ 201693 w 1605470"/>
              <a:gd name="connsiteY182" fmla="*/ 469651 h 6858000"/>
              <a:gd name="connsiteX183" fmla="*/ 195012 w 1605470"/>
              <a:gd name="connsiteY183" fmla="*/ 448559 h 6858000"/>
              <a:gd name="connsiteX184" fmla="*/ 201434 w 1605470"/>
              <a:gd name="connsiteY184" fmla="*/ 441529 h 6858000"/>
              <a:gd name="connsiteX185" fmla="*/ 200655 w 1605470"/>
              <a:gd name="connsiteY185" fmla="*/ 428927 h 6858000"/>
              <a:gd name="connsiteX186" fmla="*/ 190059 w 1605470"/>
              <a:gd name="connsiteY186" fmla="*/ 430161 h 6858000"/>
              <a:gd name="connsiteX187" fmla="*/ 184450 w 1605470"/>
              <a:gd name="connsiteY187" fmla="*/ 396240 h 6858000"/>
              <a:gd name="connsiteX188" fmla="*/ 146196 w 1605470"/>
              <a:gd name="connsiteY188" fmla="*/ 358810 h 6858000"/>
              <a:gd name="connsiteX189" fmla="*/ 124571 w 1605470"/>
              <a:gd name="connsiteY189" fmla="*/ 302178 h 6858000"/>
              <a:gd name="connsiteX190" fmla="*/ 103243 w 1605470"/>
              <a:gd name="connsiteY190" fmla="*/ 211375 h 6858000"/>
              <a:gd name="connsiteX191" fmla="*/ 94571 w 1605470"/>
              <a:gd name="connsiteY191" fmla="*/ 184179 h 6858000"/>
              <a:gd name="connsiteX192" fmla="*/ 13437 w 1605470"/>
              <a:gd name="connsiteY192" fmla="*/ 19287 h 6858000"/>
              <a:gd name="connsiteX193" fmla="*/ 0 w 1605470"/>
              <a:gd name="connsiteY193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45287 w 1605470"/>
              <a:gd name="connsiteY150" fmla="*/ 1646953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26326 w 1605470"/>
              <a:gd name="connsiteY155" fmla="*/ 1428585 h 6858000"/>
              <a:gd name="connsiteX156" fmla="*/ 325799 w 1605470"/>
              <a:gd name="connsiteY156" fmla="*/ 1357181 h 6858000"/>
              <a:gd name="connsiteX157" fmla="*/ 320507 w 1605470"/>
              <a:gd name="connsiteY157" fmla="*/ 1347099 h 6858000"/>
              <a:gd name="connsiteX158" fmla="*/ 335347 w 1605470"/>
              <a:gd name="connsiteY158" fmla="*/ 1334233 h 6858000"/>
              <a:gd name="connsiteX159" fmla="*/ 342792 w 1605470"/>
              <a:gd name="connsiteY159" fmla="*/ 1307086 h 6858000"/>
              <a:gd name="connsiteX160" fmla="*/ 343980 w 1605470"/>
              <a:gd name="connsiteY160" fmla="*/ 1189033 h 6858000"/>
              <a:gd name="connsiteX161" fmla="*/ 348665 w 1605470"/>
              <a:gd name="connsiteY161" fmla="*/ 1168288 h 6858000"/>
              <a:gd name="connsiteX162" fmla="*/ 340947 w 1605470"/>
              <a:gd name="connsiteY162" fmla="*/ 1142577 h 6858000"/>
              <a:gd name="connsiteX163" fmla="*/ 330253 w 1605470"/>
              <a:gd name="connsiteY163" fmla="*/ 1088484 h 6858000"/>
              <a:gd name="connsiteX164" fmla="*/ 314647 w 1605470"/>
              <a:gd name="connsiteY164" fmla="*/ 1053424 h 6858000"/>
              <a:gd name="connsiteX165" fmla="*/ 322906 w 1605470"/>
              <a:gd name="connsiteY165" fmla="*/ 1044367 h 6858000"/>
              <a:gd name="connsiteX166" fmla="*/ 326818 w 1605470"/>
              <a:gd name="connsiteY166" fmla="*/ 1022828 h 6858000"/>
              <a:gd name="connsiteX167" fmla="*/ 320445 w 1605470"/>
              <a:gd name="connsiteY167" fmla="*/ 932283 h 6858000"/>
              <a:gd name="connsiteX168" fmla="*/ 322681 w 1605470"/>
              <a:gd name="connsiteY168" fmla="*/ 915925 h 6858000"/>
              <a:gd name="connsiteX169" fmla="*/ 315310 w 1605470"/>
              <a:gd name="connsiteY169" fmla="*/ 896999 h 6858000"/>
              <a:gd name="connsiteX170" fmla="*/ 284718 w 1605470"/>
              <a:gd name="connsiteY170" fmla="*/ 821517 h 6858000"/>
              <a:gd name="connsiteX171" fmla="*/ 263668 w 1605470"/>
              <a:gd name="connsiteY171" fmla="*/ 751353 h 6858000"/>
              <a:gd name="connsiteX172" fmla="*/ 254540 w 1605470"/>
              <a:gd name="connsiteY172" fmla="*/ 741965 h 6858000"/>
              <a:gd name="connsiteX173" fmla="*/ 252501 w 1605470"/>
              <a:gd name="connsiteY173" fmla="*/ 724635 h 6858000"/>
              <a:gd name="connsiteX174" fmla="*/ 248897 w 1605470"/>
              <a:gd name="connsiteY174" fmla="*/ 681659 h 6858000"/>
              <a:gd name="connsiteX175" fmla="*/ 234316 w 1605470"/>
              <a:gd name="connsiteY175" fmla="*/ 635218 h 6858000"/>
              <a:gd name="connsiteX176" fmla="*/ 239327 w 1605470"/>
              <a:gd name="connsiteY176" fmla="*/ 613763 h 6858000"/>
              <a:gd name="connsiteX177" fmla="*/ 225269 w 1605470"/>
              <a:gd name="connsiteY177" fmla="*/ 598582 h 6858000"/>
              <a:gd name="connsiteX178" fmla="*/ 224950 w 1605470"/>
              <a:gd name="connsiteY178" fmla="*/ 576846 h 6858000"/>
              <a:gd name="connsiteX179" fmla="*/ 204632 w 1605470"/>
              <a:gd name="connsiteY179" fmla="*/ 553868 h 6858000"/>
              <a:gd name="connsiteX180" fmla="*/ 239317 w 1605470"/>
              <a:gd name="connsiteY180" fmla="*/ 517614 h 6858000"/>
              <a:gd name="connsiteX181" fmla="*/ 201693 w 1605470"/>
              <a:gd name="connsiteY181" fmla="*/ 469651 h 6858000"/>
              <a:gd name="connsiteX182" fmla="*/ 195012 w 1605470"/>
              <a:gd name="connsiteY182" fmla="*/ 448559 h 6858000"/>
              <a:gd name="connsiteX183" fmla="*/ 201434 w 1605470"/>
              <a:gd name="connsiteY183" fmla="*/ 441529 h 6858000"/>
              <a:gd name="connsiteX184" fmla="*/ 200655 w 1605470"/>
              <a:gd name="connsiteY184" fmla="*/ 428927 h 6858000"/>
              <a:gd name="connsiteX185" fmla="*/ 190059 w 1605470"/>
              <a:gd name="connsiteY185" fmla="*/ 430161 h 6858000"/>
              <a:gd name="connsiteX186" fmla="*/ 184450 w 1605470"/>
              <a:gd name="connsiteY186" fmla="*/ 396240 h 6858000"/>
              <a:gd name="connsiteX187" fmla="*/ 146196 w 1605470"/>
              <a:gd name="connsiteY187" fmla="*/ 358810 h 6858000"/>
              <a:gd name="connsiteX188" fmla="*/ 124571 w 1605470"/>
              <a:gd name="connsiteY188" fmla="*/ 302178 h 6858000"/>
              <a:gd name="connsiteX189" fmla="*/ 103243 w 1605470"/>
              <a:gd name="connsiteY189" fmla="*/ 211375 h 6858000"/>
              <a:gd name="connsiteX190" fmla="*/ 94571 w 1605470"/>
              <a:gd name="connsiteY190" fmla="*/ 184179 h 6858000"/>
              <a:gd name="connsiteX191" fmla="*/ 13437 w 1605470"/>
              <a:gd name="connsiteY191" fmla="*/ 19287 h 6858000"/>
              <a:gd name="connsiteX192" fmla="*/ 0 w 1605470"/>
              <a:gd name="connsiteY192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45287 w 1605470"/>
              <a:gd name="connsiteY150" fmla="*/ 1646953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25799 w 1605470"/>
              <a:gd name="connsiteY155" fmla="*/ 1357181 h 6858000"/>
              <a:gd name="connsiteX156" fmla="*/ 320507 w 1605470"/>
              <a:gd name="connsiteY156" fmla="*/ 1347099 h 6858000"/>
              <a:gd name="connsiteX157" fmla="*/ 335347 w 1605470"/>
              <a:gd name="connsiteY157" fmla="*/ 1334233 h 6858000"/>
              <a:gd name="connsiteX158" fmla="*/ 342792 w 1605470"/>
              <a:gd name="connsiteY158" fmla="*/ 1307086 h 6858000"/>
              <a:gd name="connsiteX159" fmla="*/ 343980 w 1605470"/>
              <a:gd name="connsiteY159" fmla="*/ 1189033 h 6858000"/>
              <a:gd name="connsiteX160" fmla="*/ 348665 w 1605470"/>
              <a:gd name="connsiteY160" fmla="*/ 1168288 h 6858000"/>
              <a:gd name="connsiteX161" fmla="*/ 340947 w 1605470"/>
              <a:gd name="connsiteY161" fmla="*/ 1142577 h 6858000"/>
              <a:gd name="connsiteX162" fmla="*/ 330253 w 1605470"/>
              <a:gd name="connsiteY162" fmla="*/ 1088484 h 6858000"/>
              <a:gd name="connsiteX163" fmla="*/ 314647 w 1605470"/>
              <a:gd name="connsiteY163" fmla="*/ 1053424 h 6858000"/>
              <a:gd name="connsiteX164" fmla="*/ 322906 w 1605470"/>
              <a:gd name="connsiteY164" fmla="*/ 1044367 h 6858000"/>
              <a:gd name="connsiteX165" fmla="*/ 326818 w 1605470"/>
              <a:gd name="connsiteY165" fmla="*/ 1022828 h 6858000"/>
              <a:gd name="connsiteX166" fmla="*/ 320445 w 1605470"/>
              <a:gd name="connsiteY166" fmla="*/ 932283 h 6858000"/>
              <a:gd name="connsiteX167" fmla="*/ 322681 w 1605470"/>
              <a:gd name="connsiteY167" fmla="*/ 915925 h 6858000"/>
              <a:gd name="connsiteX168" fmla="*/ 315310 w 1605470"/>
              <a:gd name="connsiteY168" fmla="*/ 896999 h 6858000"/>
              <a:gd name="connsiteX169" fmla="*/ 284718 w 1605470"/>
              <a:gd name="connsiteY169" fmla="*/ 821517 h 6858000"/>
              <a:gd name="connsiteX170" fmla="*/ 263668 w 1605470"/>
              <a:gd name="connsiteY170" fmla="*/ 751353 h 6858000"/>
              <a:gd name="connsiteX171" fmla="*/ 254540 w 1605470"/>
              <a:gd name="connsiteY171" fmla="*/ 741965 h 6858000"/>
              <a:gd name="connsiteX172" fmla="*/ 252501 w 1605470"/>
              <a:gd name="connsiteY172" fmla="*/ 724635 h 6858000"/>
              <a:gd name="connsiteX173" fmla="*/ 248897 w 1605470"/>
              <a:gd name="connsiteY173" fmla="*/ 681659 h 6858000"/>
              <a:gd name="connsiteX174" fmla="*/ 234316 w 1605470"/>
              <a:gd name="connsiteY174" fmla="*/ 635218 h 6858000"/>
              <a:gd name="connsiteX175" fmla="*/ 239327 w 1605470"/>
              <a:gd name="connsiteY175" fmla="*/ 613763 h 6858000"/>
              <a:gd name="connsiteX176" fmla="*/ 225269 w 1605470"/>
              <a:gd name="connsiteY176" fmla="*/ 598582 h 6858000"/>
              <a:gd name="connsiteX177" fmla="*/ 224950 w 1605470"/>
              <a:gd name="connsiteY177" fmla="*/ 576846 h 6858000"/>
              <a:gd name="connsiteX178" fmla="*/ 204632 w 1605470"/>
              <a:gd name="connsiteY178" fmla="*/ 553868 h 6858000"/>
              <a:gd name="connsiteX179" fmla="*/ 239317 w 1605470"/>
              <a:gd name="connsiteY179" fmla="*/ 517614 h 6858000"/>
              <a:gd name="connsiteX180" fmla="*/ 201693 w 1605470"/>
              <a:gd name="connsiteY180" fmla="*/ 469651 h 6858000"/>
              <a:gd name="connsiteX181" fmla="*/ 195012 w 1605470"/>
              <a:gd name="connsiteY181" fmla="*/ 448559 h 6858000"/>
              <a:gd name="connsiteX182" fmla="*/ 201434 w 1605470"/>
              <a:gd name="connsiteY182" fmla="*/ 441529 h 6858000"/>
              <a:gd name="connsiteX183" fmla="*/ 200655 w 1605470"/>
              <a:gd name="connsiteY183" fmla="*/ 428927 h 6858000"/>
              <a:gd name="connsiteX184" fmla="*/ 190059 w 1605470"/>
              <a:gd name="connsiteY184" fmla="*/ 430161 h 6858000"/>
              <a:gd name="connsiteX185" fmla="*/ 184450 w 1605470"/>
              <a:gd name="connsiteY185" fmla="*/ 396240 h 6858000"/>
              <a:gd name="connsiteX186" fmla="*/ 146196 w 1605470"/>
              <a:gd name="connsiteY186" fmla="*/ 358810 h 6858000"/>
              <a:gd name="connsiteX187" fmla="*/ 124571 w 1605470"/>
              <a:gd name="connsiteY187" fmla="*/ 302178 h 6858000"/>
              <a:gd name="connsiteX188" fmla="*/ 103243 w 1605470"/>
              <a:gd name="connsiteY188" fmla="*/ 211375 h 6858000"/>
              <a:gd name="connsiteX189" fmla="*/ 94571 w 1605470"/>
              <a:gd name="connsiteY189" fmla="*/ 184179 h 6858000"/>
              <a:gd name="connsiteX190" fmla="*/ 13437 w 1605470"/>
              <a:gd name="connsiteY190" fmla="*/ 19287 h 6858000"/>
              <a:gd name="connsiteX191" fmla="*/ 0 w 1605470"/>
              <a:gd name="connsiteY191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25799 w 1605470"/>
              <a:gd name="connsiteY155" fmla="*/ 1357181 h 6858000"/>
              <a:gd name="connsiteX156" fmla="*/ 320507 w 1605470"/>
              <a:gd name="connsiteY156" fmla="*/ 1347099 h 6858000"/>
              <a:gd name="connsiteX157" fmla="*/ 335347 w 1605470"/>
              <a:gd name="connsiteY157" fmla="*/ 1334233 h 6858000"/>
              <a:gd name="connsiteX158" fmla="*/ 342792 w 1605470"/>
              <a:gd name="connsiteY158" fmla="*/ 1307086 h 6858000"/>
              <a:gd name="connsiteX159" fmla="*/ 343980 w 1605470"/>
              <a:gd name="connsiteY159" fmla="*/ 1189033 h 6858000"/>
              <a:gd name="connsiteX160" fmla="*/ 348665 w 1605470"/>
              <a:gd name="connsiteY160" fmla="*/ 1168288 h 6858000"/>
              <a:gd name="connsiteX161" fmla="*/ 340947 w 1605470"/>
              <a:gd name="connsiteY161" fmla="*/ 1142577 h 6858000"/>
              <a:gd name="connsiteX162" fmla="*/ 330253 w 1605470"/>
              <a:gd name="connsiteY162" fmla="*/ 1088484 h 6858000"/>
              <a:gd name="connsiteX163" fmla="*/ 314647 w 1605470"/>
              <a:gd name="connsiteY163" fmla="*/ 1053424 h 6858000"/>
              <a:gd name="connsiteX164" fmla="*/ 322906 w 1605470"/>
              <a:gd name="connsiteY164" fmla="*/ 1044367 h 6858000"/>
              <a:gd name="connsiteX165" fmla="*/ 326818 w 1605470"/>
              <a:gd name="connsiteY165" fmla="*/ 1022828 h 6858000"/>
              <a:gd name="connsiteX166" fmla="*/ 320445 w 1605470"/>
              <a:gd name="connsiteY166" fmla="*/ 932283 h 6858000"/>
              <a:gd name="connsiteX167" fmla="*/ 322681 w 1605470"/>
              <a:gd name="connsiteY167" fmla="*/ 915925 h 6858000"/>
              <a:gd name="connsiteX168" fmla="*/ 315310 w 1605470"/>
              <a:gd name="connsiteY168" fmla="*/ 896999 h 6858000"/>
              <a:gd name="connsiteX169" fmla="*/ 284718 w 1605470"/>
              <a:gd name="connsiteY169" fmla="*/ 821517 h 6858000"/>
              <a:gd name="connsiteX170" fmla="*/ 263668 w 1605470"/>
              <a:gd name="connsiteY170" fmla="*/ 751353 h 6858000"/>
              <a:gd name="connsiteX171" fmla="*/ 254540 w 1605470"/>
              <a:gd name="connsiteY171" fmla="*/ 741965 h 6858000"/>
              <a:gd name="connsiteX172" fmla="*/ 252501 w 1605470"/>
              <a:gd name="connsiteY172" fmla="*/ 724635 h 6858000"/>
              <a:gd name="connsiteX173" fmla="*/ 248897 w 1605470"/>
              <a:gd name="connsiteY173" fmla="*/ 681659 h 6858000"/>
              <a:gd name="connsiteX174" fmla="*/ 234316 w 1605470"/>
              <a:gd name="connsiteY174" fmla="*/ 635218 h 6858000"/>
              <a:gd name="connsiteX175" fmla="*/ 239327 w 1605470"/>
              <a:gd name="connsiteY175" fmla="*/ 613763 h 6858000"/>
              <a:gd name="connsiteX176" fmla="*/ 225269 w 1605470"/>
              <a:gd name="connsiteY176" fmla="*/ 598582 h 6858000"/>
              <a:gd name="connsiteX177" fmla="*/ 224950 w 1605470"/>
              <a:gd name="connsiteY177" fmla="*/ 576846 h 6858000"/>
              <a:gd name="connsiteX178" fmla="*/ 204632 w 1605470"/>
              <a:gd name="connsiteY178" fmla="*/ 553868 h 6858000"/>
              <a:gd name="connsiteX179" fmla="*/ 239317 w 1605470"/>
              <a:gd name="connsiteY179" fmla="*/ 517614 h 6858000"/>
              <a:gd name="connsiteX180" fmla="*/ 201693 w 1605470"/>
              <a:gd name="connsiteY180" fmla="*/ 469651 h 6858000"/>
              <a:gd name="connsiteX181" fmla="*/ 195012 w 1605470"/>
              <a:gd name="connsiteY181" fmla="*/ 448559 h 6858000"/>
              <a:gd name="connsiteX182" fmla="*/ 201434 w 1605470"/>
              <a:gd name="connsiteY182" fmla="*/ 441529 h 6858000"/>
              <a:gd name="connsiteX183" fmla="*/ 200655 w 1605470"/>
              <a:gd name="connsiteY183" fmla="*/ 428927 h 6858000"/>
              <a:gd name="connsiteX184" fmla="*/ 190059 w 1605470"/>
              <a:gd name="connsiteY184" fmla="*/ 430161 h 6858000"/>
              <a:gd name="connsiteX185" fmla="*/ 184450 w 1605470"/>
              <a:gd name="connsiteY185" fmla="*/ 396240 h 6858000"/>
              <a:gd name="connsiteX186" fmla="*/ 146196 w 1605470"/>
              <a:gd name="connsiteY186" fmla="*/ 358810 h 6858000"/>
              <a:gd name="connsiteX187" fmla="*/ 124571 w 1605470"/>
              <a:gd name="connsiteY187" fmla="*/ 302178 h 6858000"/>
              <a:gd name="connsiteX188" fmla="*/ 103243 w 1605470"/>
              <a:gd name="connsiteY188" fmla="*/ 211375 h 6858000"/>
              <a:gd name="connsiteX189" fmla="*/ 94571 w 1605470"/>
              <a:gd name="connsiteY189" fmla="*/ 184179 h 6858000"/>
              <a:gd name="connsiteX190" fmla="*/ 13437 w 1605470"/>
              <a:gd name="connsiteY190" fmla="*/ 19287 h 6858000"/>
              <a:gd name="connsiteX191" fmla="*/ 0 w 1605470"/>
              <a:gd name="connsiteY191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25799 w 1605470"/>
              <a:gd name="connsiteY155" fmla="*/ 1357181 h 6858000"/>
              <a:gd name="connsiteX156" fmla="*/ 320507 w 1605470"/>
              <a:gd name="connsiteY156" fmla="*/ 1347099 h 6858000"/>
              <a:gd name="connsiteX157" fmla="*/ 335347 w 1605470"/>
              <a:gd name="connsiteY157" fmla="*/ 1334233 h 6858000"/>
              <a:gd name="connsiteX158" fmla="*/ 342792 w 1605470"/>
              <a:gd name="connsiteY158" fmla="*/ 1307086 h 6858000"/>
              <a:gd name="connsiteX159" fmla="*/ 343980 w 1605470"/>
              <a:gd name="connsiteY159" fmla="*/ 1189033 h 6858000"/>
              <a:gd name="connsiteX160" fmla="*/ 348665 w 1605470"/>
              <a:gd name="connsiteY160" fmla="*/ 1168288 h 6858000"/>
              <a:gd name="connsiteX161" fmla="*/ 340947 w 1605470"/>
              <a:gd name="connsiteY161" fmla="*/ 1142577 h 6858000"/>
              <a:gd name="connsiteX162" fmla="*/ 330253 w 1605470"/>
              <a:gd name="connsiteY162" fmla="*/ 1088484 h 6858000"/>
              <a:gd name="connsiteX163" fmla="*/ 314647 w 1605470"/>
              <a:gd name="connsiteY163" fmla="*/ 1053424 h 6858000"/>
              <a:gd name="connsiteX164" fmla="*/ 322906 w 1605470"/>
              <a:gd name="connsiteY164" fmla="*/ 1044367 h 6858000"/>
              <a:gd name="connsiteX165" fmla="*/ 326818 w 1605470"/>
              <a:gd name="connsiteY165" fmla="*/ 1022828 h 6858000"/>
              <a:gd name="connsiteX166" fmla="*/ 320445 w 1605470"/>
              <a:gd name="connsiteY166" fmla="*/ 932283 h 6858000"/>
              <a:gd name="connsiteX167" fmla="*/ 322681 w 1605470"/>
              <a:gd name="connsiteY167" fmla="*/ 915925 h 6858000"/>
              <a:gd name="connsiteX168" fmla="*/ 315310 w 1605470"/>
              <a:gd name="connsiteY168" fmla="*/ 896999 h 6858000"/>
              <a:gd name="connsiteX169" fmla="*/ 284718 w 1605470"/>
              <a:gd name="connsiteY169" fmla="*/ 821517 h 6858000"/>
              <a:gd name="connsiteX170" fmla="*/ 263668 w 1605470"/>
              <a:gd name="connsiteY170" fmla="*/ 751353 h 6858000"/>
              <a:gd name="connsiteX171" fmla="*/ 254540 w 1605470"/>
              <a:gd name="connsiteY171" fmla="*/ 741965 h 6858000"/>
              <a:gd name="connsiteX172" fmla="*/ 252501 w 1605470"/>
              <a:gd name="connsiteY172" fmla="*/ 724635 h 6858000"/>
              <a:gd name="connsiteX173" fmla="*/ 248897 w 1605470"/>
              <a:gd name="connsiteY173" fmla="*/ 681659 h 6858000"/>
              <a:gd name="connsiteX174" fmla="*/ 234316 w 1605470"/>
              <a:gd name="connsiteY174" fmla="*/ 635218 h 6858000"/>
              <a:gd name="connsiteX175" fmla="*/ 239327 w 1605470"/>
              <a:gd name="connsiteY175" fmla="*/ 613763 h 6858000"/>
              <a:gd name="connsiteX176" fmla="*/ 225269 w 1605470"/>
              <a:gd name="connsiteY176" fmla="*/ 598582 h 6858000"/>
              <a:gd name="connsiteX177" fmla="*/ 224950 w 1605470"/>
              <a:gd name="connsiteY177" fmla="*/ 576846 h 6858000"/>
              <a:gd name="connsiteX178" fmla="*/ 204632 w 1605470"/>
              <a:gd name="connsiteY178" fmla="*/ 553868 h 6858000"/>
              <a:gd name="connsiteX179" fmla="*/ 239317 w 1605470"/>
              <a:gd name="connsiteY179" fmla="*/ 517614 h 6858000"/>
              <a:gd name="connsiteX180" fmla="*/ 201693 w 1605470"/>
              <a:gd name="connsiteY180" fmla="*/ 469651 h 6858000"/>
              <a:gd name="connsiteX181" fmla="*/ 195012 w 1605470"/>
              <a:gd name="connsiteY181" fmla="*/ 448559 h 6858000"/>
              <a:gd name="connsiteX182" fmla="*/ 201434 w 1605470"/>
              <a:gd name="connsiteY182" fmla="*/ 441529 h 6858000"/>
              <a:gd name="connsiteX183" fmla="*/ 200655 w 1605470"/>
              <a:gd name="connsiteY183" fmla="*/ 428927 h 6858000"/>
              <a:gd name="connsiteX184" fmla="*/ 190059 w 1605470"/>
              <a:gd name="connsiteY184" fmla="*/ 430161 h 6858000"/>
              <a:gd name="connsiteX185" fmla="*/ 184450 w 1605470"/>
              <a:gd name="connsiteY185" fmla="*/ 396240 h 6858000"/>
              <a:gd name="connsiteX186" fmla="*/ 146196 w 1605470"/>
              <a:gd name="connsiteY186" fmla="*/ 358810 h 6858000"/>
              <a:gd name="connsiteX187" fmla="*/ 124571 w 1605470"/>
              <a:gd name="connsiteY187" fmla="*/ 302178 h 6858000"/>
              <a:gd name="connsiteX188" fmla="*/ 103243 w 1605470"/>
              <a:gd name="connsiteY188" fmla="*/ 211375 h 6858000"/>
              <a:gd name="connsiteX189" fmla="*/ 94571 w 1605470"/>
              <a:gd name="connsiteY189" fmla="*/ 184179 h 6858000"/>
              <a:gd name="connsiteX190" fmla="*/ 13437 w 1605470"/>
              <a:gd name="connsiteY190" fmla="*/ 19287 h 6858000"/>
              <a:gd name="connsiteX191" fmla="*/ 0 w 1605470"/>
              <a:gd name="connsiteY191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25799 w 1605470"/>
              <a:gd name="connsiteY155" fmla="*/ 1357181 h 6858000"/>
              <a:gd name="connsiteX156" fmla="*/ 320507 w 1605470"/>
              <a:gd name="connsiteY156" fmla="*/ 1347099 h 6858000"/>
              <a:gd name="connsiteX157" fmla="*/ 335347 w 1605470"/>
              <a:gd name="connsiteY157" fmla="*/ 1334233 h 6858000"/>
              <a:gd name="connsiteX158" fmla="*/ 342792 w 1605470"/>
              <a:gd name="connsiteY158" fmla="*/ 1307086 h 6858000"/>
              <a:gd name="connsiteX159" fmla="*/ 343980 w 1605470"/>
              <a:gd name="connsiteY159" fmla="*/ 1189033 h 6858000"/>
              <a:gd name="connsiteX160" fmla="*/ 348665 w 1605470"/>
              <a:gd name="connsiteY160" fmla="*/ 1168288 h 6858000"/>
              <a:gd name="connsiteX161" fmla="*/ 340947 w 1605470"/>
              <a:gd name="connsiteY161" fmla="*/ 1142577 h 6858000"/>
              <a:gd name="connsiteX162" fmla="*/ 330253 w 1605470"/>
              <a:gd name="connsiteY162" fmla="*/ 1088484 h 6858000"/>
              <a:gd name="connsiteX163" fmla="*/ 314647 w 1605470"/>
              <a:gd name="connsiteY163" fmla="*/ 1053424 h 6858000"/>
              <a:gd name="connsiteX164" fmla="*/ 322906 w 1605470"/>
              <a:gd name="connsiteY164" fmla="*/ 1044367 h 6858000"/>
              <a:gd name="connsiteX165" fmla="*/ 322475 w 1605470"/>
              <a:gd name="connsiteY165" fmla="*/ 1002093 h 6858000"/>
              <a:gd name="connsiteX166" fmla="*/ 320445 w 1605470"/>
              <a:gd name="connsiteY166" fmla="*/ 932283 h 6858000"/>
              <a:gd name="connsiteX167" fmla="*/ 322681 w 1605470"/>
              <a:gd name="connsiteY167" fmla="*/ 915925 h 6858000"/>
              <a:gd name="connsiteX168" fmla="*/ 315310 w 1605470"/>
              <a:gd name="connsiteY168" fmla="*/ 896999 h 6858000"/>
              <a:gd name="connsiteX169" fmla="*/ 284718 w 1605470"/>
              <a:gd name="connsiteY169" fmla="*/ 821517 h 6858000"/>
              <a:gd name="connsiteX170" fmla="*/ 263668 w 1605470"/>
              <a:gd name="connsiteY170" fmla="*/ 751353 h 6858000"/>
              <a:gd name="connsiteX171" fmla="*/ 254540 w 1605470"/>
              <a:gd name="connsiteY171" fmla="*/ 741965 h 6858000"/>
              <a:gd name="connsiteX172" fmla="*/ 252501 w 1605470"/>
              <a:gd name="connsiteY172" fmla="*/ 724635 h 6858000"/>
              <a:gd name="connsiteX173" fmla="*/ 248897 w 1605470"/>
              <a:gd name="connsiteY173" fmla="*/ 681659 h 6858000"/>
              <a:gd name="connsiteX174" fmla="*/ 234316 w 1605470"/>
              <a:gd name="connsiteY174" fmla="*/ 635218 h 6858000"/>
              <a:gd name="connsiteX175" fmla="*/ 239327 w 1605470"/>
              <a:gd name="connsiteY175" fmla="*/ 613763 h 6858000"/>
              <a:gd name="connsiteX176" fmla="*/ 225269 w 1605470"/>
              <a:gd name="connsiteY176" fmla="*/ 598582 h 6858000"/>
              <a:gd name="connsiteX177" fmla="*/ 224950 w 1605470"/>
              <a:gd name="connsiteY177" fmla="*/ 576846 h 6858000"/>
              <a:gd name="connsiteX178" fmla="*/ 204632 w 1605470"/>
              <a:gd name="connsiteY178" fmla="*/ 553868 h 6858000"/>
              <a:gd name="connsiteX179" fmla="*/ 239317 w 1605470"/>
              <a:gd name="connsiteY179" fmla="*/ 517614 h 6858000"/>
              <a:gd name="connsiteX180" fmla="*/ 201693 w 1605470"/>
              <a:gd name="connsiteY180" fmla="*/ 469651 h 6858000"/>
              <a:gd name="connsiteX181" fmla="*/ 195012 w 1605470"/>
              <a:gd name="connsiteY181" fmla="*/ 448559 h 6858000"/>
              <a:gd name="connsiteX182" fmla="*/ 201434 w 1605470"/>
              <a:gd name="connsiteY182" fmla="*/ 441529 h 6858000"/>
              <a:gd name="connsiteX183" fmla="*/ 200655 w 1605470"/>
              <a:gd name="connsiteY183" fmla="*/ 428927 h 6858000"/>
              <a:gd name="connsiteX184" fmla="*/ 190059 w 1605470"/>
              <a:gd name="connsiteY184" fmla="*/ 430161 h 6858000"/>
              <a:gd name="connsiteX185" fmla="*/ 184450 w 1605470"/>
              <a:gd name="connsiteY185" fmla="*/ 396240 h 6858000"/>
              <a:gd name="connsiteX186" fmla="*/ 146196 w 1605470"/>
              <a:gd name="connsiteY186" fmla="*/ 358810 h 6858000"/>
              <a:gd name="connsiteX187" fmla="*/ 124571 w 1605470"/>
              <a:gd name="connsiteY187" fmla="*/ 302178 h 6858000"/>
              <a:gd name="connsiteX188" fmla="*/ 103243 w 1605470"/>
              <a:gd name="connsiteY188" fmla="*/ 211375 h 6858000"/>
              <a:gd name="connsiteX189" fmla="*/ 94571 w 1605470"/>
              <a:gd name="connsiteY189" fmla="*/ 184179 h 6858000"/>
              <a:gd name="connsiteX190" fmla="*/ 13437 w 1605470"/>
              <a:gd name="connsiteY190" fmla="*/ 19287 h 6858000"/>
              <a:gd name="connsiteX191" fmla="*/ 0 w 1605470"/>
              <a:gd name="connsiteY191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25799 w 1605470"/>
              <a:gd name="connsiteY155" fmla="*/ 1357181 h 6858000"/>
              <a:gd name="connsiteX156" fmla="*/ 320507 w 1605470"/>
              <a:gd name="connsiteY156" fmla="*/ 1347099 h 6858000"/>
              <a:gd name="connsiteX157" fmla="*/ 335347 w 1605470"/>
              <a:gd name="connsiteY157" fmla="*/ 1334233 h 6858000"/>
              <a:gd name="connsiteX158" fmla="*/ 342792 w 1605470"/>
              <a:gd name="connsiteY158" fmla="*/ 1307086 h 6858000"/>
              <a:gd name="connsiteX159" fmla="*/ 343980 w 1605470"/>
              <a:gd name="connsiteY159" fmla="*/ 1189033 h 6858000"/>
              <a:gd name="connsiteX160" fmla="*/ 348665 w 1605470"/>
              <a:gd name="connsiteY160" fmla="*/ 1168288 h 6858000"/>
              <a:gd name="connsiteX161" fmla="*/ 340947 w 1605470"/>
              <a:gd name="connsiteY161" fmla="*/ 1142577 h 6858000"/>
              <a:gd name="connsiteX162" fmla="*/ 330253 w 1605470"/>
              <a:gd name="connsiteY162" fmla="*/ 1088484 h 6858000"/>
              <a:gd name="connsiteX163" fmla="*/ 314647 w 1605470"/>
              <a:gd name="connsiteY163" fmla="*/ 1053424 h 6858000"/>
              <a:gd name="connsiteX164" fmla="*/ 322475 w 1605470"/>
              <a:gd name="connsiteY164" fmla="*/ 1002093 h 6858000"/>
              <a:gd name="connsiteX165" fmla="*/ 320445 w 1605470"/>
              <a:gd name="connsiteY165" fmla="*/ 932283 h 6858000"/>
              <a:gd name="connsiteX166" fmla="*/ 322681 w 1605470"/>
              <a:gd name="connsiteY166" fmla="*/ 915925 h 6858000"/>
              <a:gd name="connsiteX167" fmla="*/ 315310 w 1605470"/>
              <a:gd name="connsiteY167" fmla="*/ 896999 h 6858000"/>
              <a:gd name="connsiteX168" fmla="*/ 284718 w 1605470"/>
              <a:gd name="connsiteY168" fmla="*/ 821517 h 6858000"/>
              <a:gd name="connsiteX169" fmla="*/ 263668 w 1605470"/>
              <a:gd name="connsiteY169" fmla="*/ 751353 h 6858000"/>
              <a:gd name="connsiteX170" fmla="*/ 254540 w 1605470"/>
              <a:gd name="connsiteY170" fmla="*/ 741965 h 6858000"/>
              <a:gd name="connsiteX171" fmla="*/ 252501 w 1605470"/>
              <a:gd name="connsiteY171" fmla="*/ 724635 h 6858000"/>
              <a:gd name="connsiteX172" fmla="*/ 248897 w 1605470"/>
              <a:gd name="connsiteY172" fmla="*/ 681659 h 6858000"/>
              <a:gd name="connsiteX173" fmla="*/ 234316 w 1605470"/>
              <a:gd name="connsiteY173" fmla="*/ 635218 h 6858000"/>
              <a:gd name="connsiteX174" fmla="*/ 239327 w 1605470"/>
              <a:gd name="connsiteY174" fmla="*/ 613763 h 6858000"/>
              <a:gd name="connsiteX175" fmla="*/ 225269 w 1605470"/>
              <a:gd name="connsiteY175" fmla="*/ 598582 h 6858000"/>
              <a:gd name="connsiteX176" fmla="*/ 224950 w 1605470"/>
              <a:gd name="connsiteY176" fmla="*/ 576846 h 6858000"/>
              <a:gd name="connsiteX177" fmla="*/ 204632 w 1605470"/>
              <a:gd name="connsiteY177" fmla="*/ 553868 h 6858000"/>
              <a:gd name="connsiteX178" fmla="*/ 239317 w 1605470"/>
              <a:gd name="connsiteY178" fmla="*/ 517614 h 6858000"/>
              <a:gd name="connsiteX179" fmla="*/ 201693 w 1605470"/>
              <a:gd name="connsiteY179" fmla="*/ 469651 h 6858000"/>
              <a:gd name="connsiteX180" fmla="*/ 195012 w 1605470"/>
              <a:gd name="connsiteY180" fmla="*/ 448559 h 6858000"/>
              <a:gd name="connsiteX181" fmla="*/ 201434 w 1605470"/>
              <a:gd name="connsiteY181" fmla="*/ 441529 h 6858000"/>
              <a:gd name="connsiteX182" fmla="*/ 200655 w 1605470"/>
              <a:gd name="connsiteY182" fmla="*/ 428927 h 6858000"/>
              <a:gd name="connsiteX183" fmla="*/ 190059 w 1605470"/>
              <a:gd name="connsiteY183" fmla="*/ 430161 h 6858000"/>
              <a:gd name="connsiteX184" fmla="*/ 184450 w 1605470"/>
              <a:gd name="connsiteY184" fmla="*/ 396240 h 6858000"/>
              <a:gd name="connsiteX185" fmla="*/ 146196 w 1605470"/>
              <a:gd name="connsiteY185" fmla="*/ 358810 h 6858000"/>
              <a:gd name="connsiteX186" fmla="*/ 124571 w 1605470"/>
              <a:gd name="connsiteY186" fmla="*/ 302178 h 6858000"/>
              <a:gd name="connsiteX187" fmla="*/ 103243 w 1605470"/>
              <a:gd name="connsiteY187" fmla="*/ 211375 h 6858000"/>
              <a:gd name="connsiteX188" fmla="*/ 94571 w 1605470"/>
              <a:gd name="connsiteY188" fmla="*/ 184179 h 6858000"/>
              <a:gd name="connsiteX189" fmla="*/ 13437 w 1605470"/>
              <a:gd name="connsiteY189" fmla="*/ 19287 h 6858000"/>
              <a:gd name="connsiteX190" fmla="*/ 0 w 1605470"/>
              <a:gd name="connsiteY190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25799 w 1605470"/>
              <a:gd name="connsiteY155" fmla="*/ 1357181 h 6858000"/>
              <a:gd name="connsiteX156" fmla="*/ 320507 w 1605470"/>
              <a:gd name="connsiteY156" fmla="*/ 1347099 h 6858000"/>
              <a:gd name="connsiteX157" fmla="*/ 335347 w 1605470"/>
              <a:gd name="connsiteY157" fmla="*/ 1334233 h 6858000"/>
              <a:gd name="connsiteX158" fmla="*/ 342792 w 1605470"/>
              <a:gd name="connsiteY158" fmla="*/ 1307086 h 6858000"/>
              <a:gd name="connsiteX159" fmla="*/ 343980 w 1605470"/>
              <a:gd name="connsiteY159" fmla="*/ 1189033 h 6858000"/>
              <a:gd name="connsiteX160" fmla="*/ 348665 w 1605470"/>
              <a:gd name="connsiteY160" fmla="*/ 1168288 h 6858000"/>
              <a:gd name="connsiteX161" fmla="*/ 340947 w 1605470"/>
              <a:gd name="connsiteY161" fmla="*/ 1142577 h 6858000"/>
              <a:gd name="connsiteX162" fmla="*/ 330253 w 1605470"/>
              <a:gd name="connsiteY162" fmla="*/ 1088484 h 6858000"/>
              <a:gd name="connsiteX163" fmla="*/ 336360 w 1605470"/>
              <a:gd name="connsiteY163" fmla="*/ 1045131 h 6858000"/>
              <a:gd name="connsiteX164" fmla="*/ 322475 w 1605470"/>
              <a:gd name="connsiteY164" fmla="*/ 1002093 h 6858000"/>
              <a:gd name="connsiteX165" fmla="*/ 320445 w 1605470"/>
              <a:gd name="connsiteY165" fmla="*/ 932283 h 6858000"/>
              <a:gd name="connsiteX166" fmla="*/ 322681 w 1605470"/>
              <a:gd name="connsiteY166" fmla="*/ 915925 h 6858000"/>
              <a:gd name="connsiteX167" fmla="*/ 315310 w 1605470"/>
              <a:gd name="connsiteY167" fmla="*/ 896999 h 6858000"/>
              <a:gd name="connsiteX168" fmla="*/ 284718 w 1605470"/>
              <a:gd name="connsiteY168" fmla="*/ 821517 h 6858000"/>
              <a:gd name="connsiteX169" fmla="*/ 263668 w 1605470"/>
              <a:gd name="connsiteY169" fmla="*/ 751353 h 6858000"/>
              <a:gd name="connsiteX170" fmla="*/ 254540 w 1605470"/>
              <a:gd name="connsiteY170" fmla="*/ 741965 h 6858000"/>
              <a:gd name="connsiteX171" fmla="*/ 252501 w 1605470"/>
              <a:gd name="connsiteY171" fmla="*/ 724635 h 6858000"/>
              <a:gd name="connsiteX172" fmla="*/ 248897 w 1605470"/>
              <a:gd name="connsiteY172" fmla="*/ 681659 h 6858000"/>
              <a:gd name="connsiteX173" fmla="*/ 234316 w 1605470"/>
              <a:gd name="connsiteY173" fmla="*/ 635218 h 6858000"/>
              <a:gd name="connsiteX174" fmla="*/ 239327 w 1605470"/>
              <a:gd name="connsiteY174" fmla="*/ 613763 h 6858000"/>
              <a:gd name="connsiteX175" fmla="*/ 225269 w 1605470"/>
              <a:gd name="connsiteY175" fmla="*/ 598582 h 6858000"/>
              <a:gd name="connsiteX176" fmla="*/ 224950 w 1605470"/>
              <a:gd name="connsiteY176" fmla="*/ 576846 h 6858000"/>
              <a:gd name="connsiteX177" fmla="*/ 204632 w 1605470"/>
              <a:gd name="connsiteY177" fmla="*/ 553868 h 6858000"/>
              <a:gd name="connsiteX178" fmla="*/ 239317 w 1605470"/>
              <a:gd name="connsiteY178" fmla="*/ 517614 h 6858000"/>
              <a:gd name="connsiteX179" fmla="*/ 201693 w 1605470"/>
              <a:gd name="connsiteY179" fmla="*/ 469651 h 6858000"/>
              <a:gd name="connsiteX180" fmla="*/ 195012 w 1605470"/>
              <a:gd name="connsiteY180" fmla="*/ 448559 h 6858000"/>
              <a:gd name="connsiteX181" fmla="*/ 201434 w 1605470"/>
              <a:gd name="connsiteY181" fmla="*/ 441529 h 6858000"/>
              <a:gd name="connsiteX182" fmla="*/ 200655 w 1605470"/>
              <a:gd name="connsiteY182" fmla="*/ 428927 h 6858000"/>
              <a:gd name="connsiteX183" fmla="*/ 190059 w 1605470"/>
              <a:gd name="connsiteY183" fmla="*/ 430161 h 6858000"/>
              <a:gd name="connsiteX184" fmla="*/ 184450 w 1605470"/>
              <a:gd name="connsiteY184" fmla="*/ 396240 h 6858000"/>
              <a:gd name="connsiteX185" fmla="*/ 146196 w 1605470"/>
              <a:gd name="connsiteY185" fmla="*/ 358810 h 6858000"/>
              <a:gd name="connsiteX186" fmla="*/ 124571 w 1605470"/>
              <a:gd name="connsiteY186" fmla="*/ 302178 h 6858000"/>
              <a:gd name="connsiteX187" fmla="*/ 103243 w 1605470"/>
              <a:gd name="connsiteY187" fmla="*/ 211375 h 6858000"/>
              <a:gd name="connsiteX188" fmla="*/ 94571 w 1605470"/>
              <a:gd name="connsiteY188" fmla="*/ 184179 h 6858000"/>
              <a:gd name="connsiteX189" fmla="*/ 13437 w 1605470"/>
              <a:gd name="connsiteY189" fmla="*/ 19287 h 6858000"/>
              <a:gd name="connsiteX190" fmla="*/ 0 w 1605470"/>
              <a:gd name="connsiteY190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25799 w 1605470"/>
              <a:gd name="connsiteY155" fmla="*/ 1357181 h 6858000"/>
              <a:gd name="connsiteX156" fmla="*/ 320507 w 1605470"/>
              <a:gd name="connsiteY156" fmla="*/ 1347099 h 6858000"/>
              <a:gd name="connsiteX157" fmla="*/ 342792 w 1605470"/>
              <a:gd name="connsiteY157" fmla="*/ 1307086 h 6858000"/>
              <a:gd name="connsiteX158" fmla="*/ 343980 w 1605470"/>
              <a:gd name="connsiteY158" fmla="*/ 1189033 h 6858000"/>
              <a:gd name="connsiteX159" fmla="*/ 348665 w 1605470"/>
              <a:gd name="connsiteY159" fmla="*/ 1168288 h 6858000"/>
              <a:gd name="connsiteX160" fmla="*/ 340947 w 1605470"/>
              <a:gd name="connsiteY160" fmla="*/ 1142577 h 6858000"/>
              <a:gd name="connsiteX161" fmla="*/ 330253 w 1605470"/>
              <a:gd name="connsiteY161" fmla="*/ 1088484 h 6858000"/>
              <a:gd name="connsiteX162" fmla="*/ 336360 w 1605470"/>
              <a:gd name="connsiteY162" fmla="*/ 1045131 h 6858000"/>
              <a:gd name="connsiteX163" fmla="*/ 322475 w 1605470"/>
              <a:gd name="connsiteY163" fmla="*/ 1002093 h 6858000"/>
              <a:gd name="connsiteX164" fmla="*/ 320445 w 1605470"/>
              <a:gd name="connsiteY164" fmla="*/ 932283 h 6858000"/>
              <a:gd name="connsiteX165" fmla="*/ 322681 w 1605470"/>
              <a:gd name="connsiteY165" fmla="*/ 915925 h 6858000"/>
              <a:gd name="connsiteX166" fmla="*/ 315310 w 1605470"/>
              <a:gd name="connsiteY166" fmla="*/ 896999 h 6858000"/>
              <a:gd name="connsiteX167" fmla="*/ 284718 w 1605470"/>
              <a:gd name="connsiteY167" fmla="*/ 821517 h 6858000"/>
              <a:gd name="connsiteX168" fmla="*/ 263668 w 1605470"/>
              <a:gd name="connsiteY168" fmla="*/ 751353 h 6858000"/>
              <a:gd name="connsiteX169" fmla="*/ 254540 w 1605470"/>
              <a:gd name="connsiteY169" fmla="*/ 741965 h 6858000"/>
              <a:gd name="connsiteX170" fmla="*/ 252501 w 1605470"/>
              <a:gd name="connsiteY170" fmla="*/ 724635 h 6858000"/>
              <a:gd name="connsiteX171" fmla="*/ 248897 w 1605470"/>
              <a:gd name="connsiteY171" fmla="*/ 681659 h 6858000"/>
              <a:gd name="connsiteX172" fmla="*/ 234316 w 1605470"/>
              <a:gd name="connsiteY172" fmla="*/ 635218 h 6858000"/>
              <a:gd name="connsiteX173" fmla="*/ 239327 w 1605470"/>
              <a:gd name="connsiteY173" fmla="*/ 613763 h 6858000"/>
              <a:gd name="connsiteX174" fmla="*/ 225269 w 1605470"/>
              <a:gd name="connsiteY174" fmla="*/ 598582 h 6858000"/>
              <a:gd name="connsiteX175" fmla="*/ 224950 w 1605470"/>
              <a:gd name="connsiteY175" fmla="*/ 576846 h 6858000"/>
              <a:gd name="connsiteX176" fmla="*/ 204632 w 1605470"/>
              <a:gd name="connsiteY176" fmla="*/ 553868 h 6858000"/>
              <a:gd name="connsiteX177" fmla="*/ 239317 w 1605470"/>
              <a:gd name="connsiteY177" fmla="*/ 517614 h 6858000"/>
              <a:gd name="connsiteX178" fmla="*/ 201693 w 1605470"/>
              <a:gd name="connsiteY178" fmla="*/ 469651 h 6858000"/>
              <a:gd name="connsiteX179" fmla="*/ 195012 w 1605470"/>
              <a:gd name="connsiteY179" fmla="*/ 448559 h 6858000"/>
              <a:gd name="connsiteX180" fmla="*/ 201434 w 1605470"/>
              <a:gd name="connsiteY180" fmla="*/ 441529 h 6858000"/>
              <a:gd name="connsiteX181" fmla="*/ 200655 w 1605470"/>
              <a:gd name="connsiteY181" fmla="*/ 428927 h 6858000"/>
              <a:gd name="connsiteX182" fmla="*/ 190059 w 1605470"/>
              <a:gd name="connsiteY182" fmla="*/ 430161 h 6858000"/>
              <a:gd name="connsiteX183" fmla="*/ 184450 w 1605470"/>
              <a:gd name="connsiteY183" fmla="*/ 396240 h 6858000"/>
              <a:gd name="connsiteX184" fmla="*/ 146196 w 1605470"/>
              <a:gd name="connsiteY184" fmla="*/ 358810 h 6858000"/>
              <a:gd name="connsiteX185" fmla="*/ 124571 w 1605470"/>
              <a:gd name="connsiteY185" fmla="*/ 302178 h 6858000"/>
              <a:gd name="connsiteX186" fmla="*/ 103243 w 1605470"/>
              <a:gd name="connsiteY186" fmla="*/ 211375 h 6858000"/>
              <a:gd name="connsiteX187" fmla="*/ 94571 w 1605470"/>
              <a:gd name="connsiteY187" fmla="*/ 184179 h 6858000"/>
              <a:gd name="connsiteX188" fmla="*/ 13437 w 1605470"/>
              <a:gd name="connsiteY188" fmla="*/ 19287 h 6858000"/>
              <a:gd name="connsiteX189" fmla="*/ 0 w 1605470"/>
              <a:gd name="connsiteY189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25799 w 1605470"/>
              <a:gd name="connsiteY155" fmla="*/ 1357181 h 6858000"/>
              <a:gd name="connsiteX156" fmla="*/ 342792 w 1605470"/>
              <a:gd name="connsiteY156" fmla="*/ 1307086 h 6858000"/>
              <a:gd name="connsiteX157" fmla="*/ 343980 w 1605470"/>
              <a:gd name="connsiteY157" fmla="*/ 1189033 h 6858000"/>
              <a:gd name="connsiteX158" fmla="*/ 348665 w 1605470"/>
              <a:gd name="connsiteY158" fmla="*/ 1168288 h 6858000"/>
              <a:gd name="connsiteX159" fmla="*/ 340947 w 1605470"/>
              <a:gd name="connsiteY159" fmla="*/ 1142577 h 6858000"/>
              <a:gd name="connsiteX160" fmla="*/ 330253 w 1605470"/>
              <a:gd name="connsiteY160" fmla="*/ 1088484 h 6858000"/>
              <a:gd name="connsiteX161" fmla="*/ 336360 w 1605470"/>
              <a:gd name="connsiteY161" fmla="*/ 1045131 h 6858000"/>
              <a:gd name="connsiteX162" fmla="*/ 322475 w 1605470"/>
              <a:gd name="connsiteY162" fmla="*/ 1002093 h 6858000"/>
              <a:gd name="connsiteX163" fmla="*/ 320445 w 1605470"/>
              <a:gd name="connsiteY163" fmla="*/ 932283 h 6858000"/>
              <a:gd name="connsiteX164" fmla="*/ 322681 w 1605470"/>
              <a:gd name="connsiteY164" fmla="*/ 915925 h 6858000"/>
              <a:gd name="connsiteX165" fmla="*/ 315310 w 1605470"/>
              <a:gd name="connsiteY165" fmla="*/ 896999 h 6858000"/>
              <a:gd name="connsiteX166" fmla="*/ 284718 w 1605470"/>
              <a:gd name="connsiteY166" fmla="*/ 821517 h 6858000"/>
              <a:gd name="connsiteX167" fmla="*/ 263668 w 1605470"/>
              <a:gd name="connsiteY167" fmla="*/ 751353 h 6858000"/>
              <a:gd name="connsiteX168" fmla="*/ 254540 w 1605470"/>
              <a:gd name="connsiteY168" fmla="*/ 741965 h 6858000"/>
              <a:gd name="connsiteX169" fmla="*/ 252501 w 1605470"/>
              <a:gd name="connsiteY169" fmla="*/ 724635 h 6858000"/>
              <a:gd name="connsiteX170" fmla="*/ 248897 w 1605470"/>
              <a:gd name="connsiteY170" fmla="*/ 681659 h 6858000"/>
              <a:gd name="connsiteX171" fmla="*/ 234316 w 1605470"/>
              <a:gd name="connsiteY171" fmla="*/ 635218 h 6858000"/>
              <a:gd name="connsiteX172" fmla="*/ 239327 w 1605470"/>
              <a:gd name="connsiteY172" fmla="*/ 613763 h 6858000"/>
              <a:gd name="connsiteX173" fmla="*/ 225269 w 1605470"/>
              <a:gd name="connsiteY173" fmla="*/ 598582 h 6858000"/>
              <a:gd name="connsiteX174" fmla="*/ 224950 w 1605470"/>
              <a:gd name="connsiteY174" fmla="*/ 576846 h 6858000"/>
              <a:gd name="connsiteX175" fmla="*/ 204632 w 1605470"/>
              <a:gd name="connsiteY175" fmla="*/ 553868 h 6858000"/>
              <a:gd name="connsiteX176" fmla="*/ 239317 w 1605470"/>
              <a:gd name="connsiteY176" fmla="*/ 517614 h 6858000"/>
              <a:gd name="connsiteX177" fmla="*/ 201693 w 1605470"/>
              <a:gd name="connsiteY177" fmla="*/ 469651 h 6858000"/>
              <a:gd name="connsiteX178" fmla="*/ 195012 w 1605470"/>
              <a:gd name="connsiteY178" fmla="*/ 448559 h 6858000"/>
              <a:gd name="connsiteX179" fmla="*/ 201434 w 1605470"/>
              <a:gd name="connsiteY179" fmla="*/ 441529 h 6858000"/>
              <a:gd name="connsiteX180" fmla="*/ 200655 w 1605470"/>
              <a:gd name="connsiteY180" fmla="*/ 428927 h 6858000"/>
              <a:gd name="connsiteX181" fmla="*/ 190059 w 1605470"/>
              <a:gd name="connsiteY181" fmla="*/ 430161 h 6858000"/>
              <a:gd name="connsiteX182" fmla="*/ 184450 w 1605470"/>
              <a:gd name="connsiteY182" fmla="*/ 396240 h 6858000"/>
              <a:gd name="connsiteX183" fmla="*/ 146196 w 1605470"/>
              <a:gd name="connsiteY183" fmla="*/ 358810 h 6858000"/>
              <a:gd name="connsiteX184" fmla="*/ 124571 w 1605470"/>
              <a:gd name="connsiteY184" fmla="*/ 302178 h 6858000"/>
              <a:gd name="connsiteX185" fmla="*/ 103243 w 1605470"/>
              <a:gd name="connsiteY185" fmla="*/ 211375 h 6858000"/>
              <a:gd name="connsiteX186" fmla="*/ 94571 w 1605470"/>
              <a:gd name="connsiteY186" fmla="*/ 184179 h 6858000"/>
              <a:gd name="connsiteX187" fmla="*/ 13437 w 1605470"/>
              <a:gd name="connsiteY187" fmla="*/ 19287 h 6858000"/>
              <a:gd name="connsiteX188" fmla="*/ 0 w 1605470"/>
              <a:gd name="connsiteY188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34485 w 1605470"/>
              <a:gd name="connsiteY155" fmla="*/ 1373769 h 6858000"/>
              <a:gd name="connsiteX156" fmla="*/ 342792 w 1605470"/>
              <a:gd name="connsiteY156" fmla="*/ 1307086 h 6858000"/>
              <a:gd name="connsiteX157" fmla="*/ 343980 w 1605470"/>
              <a:gd name="connsiteY157" fmla="*/ 1189033 h 6858000"/>
              <a:gd name="connsiteX158" fmla="*/ 348665 w 1605470"/>
              <a:gd name="connsiteY158" fmla="*/ 1168288 h 6858000"/>
              <a:gd name="connsiteX159" fmla="*/ 340947 w 1605470"/>
              <a:gd name="connsiteY159" fmla="*/ 1142577 h 6858000"/>
              <a:gd name="connsiteX160" fmla="*/ 330253 w 1605470"/>
              <a:gd name="connsiteY160" fmla="*/ 1088484 h 6858000"/>
              <a:gd name="connsiteX161" fmla="*/ 336360 w 1605470"/>
              <a:gd name="connsiteY161" fmla="*/ 1045131 h 6858000"/>
              <a:gd name="connsiteX162" fmla="*/ 322475 w 1605470"/>
              <a:gd name="connsiteY162" fmla="*/ 1002093 h 6858000"/>
              <a:gd name="connsiteX163" fmla="*/ 320445 w 1605470"/>
              <a:gd name="connsiteY163" fmla="*/ 932283 h 6858000"/>
              <a:gd name="connsiteX164" fmla="*/ 322681 w 1605470"/>
              <a:gd name="connsiteY164" fmla="*/ 915925 h 6858000"/>
              <a:gd name="connsiteX165" fmla="*/ 315310 w 1605470"/>
              <a:gd name="connsiteY165" fmla="*/ 896999 h 6858000"/>
              <a:gd name="connsiteX166" fmla="*/ 284718 w 1605470"/>
              <a:gd name="connsiteY166" fmla="*/ 821517 h 6858000"/>
              <a:gd name="connsiteX167" fmla="*/ 263668 w 1605470"/>
              <a:gd name="connsiteY167" fmla="*/ 751353 h 6858000"/>
              <a:gd name="connsiteX168" fmla="*/ 254540 w 1605470"/>
              <a:gd name="connsiteY168" fmla="*/ 741965 h 6858000"/>
              <a:gd name="connsiteX169" fmla="*/ 252501 w 1605470"/>
              <a:gd name="connsiteY169" fmla="*/ 724635 h 6858000"/>
              <a:gd name="connsiteX170" fmla="*/ 248897 w 1605470"/>
              <a:gd name="connsiteY170" fmla="*/ 681659 h 6858000"/>
              <a:gd name="connsiteX171" fmla="*/ 234316 w 1605470"/>
              <a:gd name="connsiteY171" fmla="*/ 635218 h 6858000"/>
              <a:gd name="connsiteX172" fmla="*/ 239327 w 1605470"/>
              <a:gd name="connsiteY172" fmla="*/ 613763 h 6858000"/>
              <a:gd name="connsiteX173" fmla="*/ 225269 w 1605470"/>
              <a:gd name="connsiteY173" fmla="*/ 598582 h 6858000"/>
              <a:gd name="connsiteX174" fmla="*/ 224950 w 1605470"/>
              <a:gd name="connsiteY174" fmla="*/ 576846 h 6858000"/>
              <a:gd name="connsiteX175" fmla="*/ 204632 w 1605470"/>
              <a:gd name="connsiteY175" fmla="*/ 553868 h 6858000"/>
              <a:gd name="connsiteX176" fmla="*/ 239317 w 1605470"/>
              <a:gd name="connsiteY176" fmla="*/ 517614 h 6858000"/>
              <a:gd name="connsiteX177" fmla="*/ 201693 w 1605470"/>
              <a:gd name="connsiteY177" fmla="*/ 469651 h 6858000"/>
              <a:gd name="connsiteX178" fmla="*/ 195012 w 1605470"/>
              <a:gd name="connsiteY178" fmla="*/ 448559 h 6858000"/>
              <a:gd name="connsiteX179" fmla="*/ 201434 w 1605470"/>
              <a:gd name="connsiteY179" fmla="*/ 441529 h 6858000"/>
              <a:gd name="connsiteX180" fmla="*/ 200655 w 1605470"/>
              <a:gd name="connsiteY180" fmla="*/ 428927 h 6858000"/>
              <a:gd name="connsiteX181" fmla="*/ 190059 w 1605470"/>
              <a:gd name="connsiteY181" fmla="*/ 430161 h 6858000"/>
              <a:gd name="connsiteX182" fmla="*/ 184450 w 1605470"/>
              <a:gd name="connsiteY182" fmla="*/ 396240 h 6858000"/>
              <a:gd name="connsiteX183" fmla="*/ 146196 w 1605470"/>
              <a:gd name="connsiteY183" fmla="*/ 358810 h 6858000"/>
              <a:gd name="connsiteX184" fmla="*/ 124571 w 1605470"/>
              <a:gd name="connsiteY184" fmla="*/ 302178 h 6858000"/>
              <a:gd name="connsiteX185" fmla="*/ 103243 w 1605470"/>
              <a:gd name="connsiteY185" fmla="*/ 211375 h 6858000"/>
              <a:gd name="connsiteX186" fmla="*/ 94571 w 1605470"/>
              <a:gd name="connsiteY186" fmla="*/ 184179 h 6858000"/>
              <a:gd name="connsiteX187" fmla="*/ 13437 w 1605470"/>
              <a:gd name="connsiteY187" fmla="*/ 19287 h 6858000"/>
              <a:gd name="connsiteX188" fmla="*/ 0 w 1605470"/>
              <a:gd name="connsiteY188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34485 w 1605470"/>
              <a:gd name="connsiteY155" fmla="*/ 1373769 h 6858000"/>
              <a:gd name="connsiteX156" fmla="*/ 342792 w 1605470"/>
              <a:gd name="connsiteY156" fmla="*/ 1307086 h 6858000"/>
              <a:gd name="connsiteX157" fmla="*/ 343980 w 1605470"/>
              <a:gd name="connsiteY157" fmla="*/ 1189033 h 6858000"/>
              <a:gd name="connsiteX158" fmla="*/ 348665 w 1605470"/>
              <a:gd name="connsiteY158" fmla="*/ 1168288 h 6858000"/>
              <a:gd name="connsiteX159" fmla="*/ 340947 w 1605470"/>
              <a:gd name="connsiteY159" fmla="*/ 1142577 h 6858000"/>
              <a:gd name="connsiteX160" fmla="*/ 330253 w 1605470"/>
              <a:gd name="connsiteY160" fmla="*/ 1088484 h 6858000"/>
              <a:gd name="connsiteX161" fmla="*/ 336360 w 1605470"/>
              <a:gd name="connsiteY161" fmla="*/ 1045131 h 6858000"/>
              <a:gd name="connsiteX162" fmla="*/ 322475 w 1605470"/>
              <a:gd name="connsiteY162" fmla="*/ 1002093 h 6858000"/>
              <a:gd name="connsiteX163" fmla="*/ 320445 w 1605470"/>
              <a:gd name="connsiteY163" fmla="*/ 932283 h 6858000"/>
              <a:gd name="connsiteX164" fmla="*/ 322681 w 1605470"/>
              <a:gd name="connsiteY164" fmla="*/ 915925 h 6858000"/>
              <a:gd name="connsiteX165" fmla="*/ 315310 w 1605470"/>
              <a:gd name="connsiteY165" fmla="*/ 896999 h 6858000"/>
              <a:gd name="connsiteX166" fmla="*/ 284718 w 1605470"/>
              <a:gd name="connsiteY166" fmla="*/ 821517 h 6858000"/>
              <a:gd name="connsiteX167" fmla="*/ 263668 w 1605470"/>
              <a:gd name="connsiteY167" fmla="*/ 751353 h 6858000"/>
              <a:gd name="connsiteX168" fmla="*/ 254540 w 1605470"/>
              <a:gd name="connsiteY168" fmla="*/ 741965 h 6858000"/>
              <a:gd name="connsiteX169" fmla="*/ 248897 w 1605470"/>
              <a:gd name="connsiteY169" fmla="*/ 681659 h 6858000"/>
              <a:gd name="connsiteX170" fmla="*/ 234316 w 1605470"/>
              <a:gd name="connsiteY170" fmla="*/ 635218 h 6858000"/>
              <a:gd name="connsiteX171" fmla="*/ 239327 w 1605470"/>
              <a:gd name="connsiteY171" fmla="*/ 613763 h 6858000"/>
              <a:gd name="connsiteX172" fmla="*/ 225269 w 1605470"/>
              <a:gd name="connsiteY172" fmla="*/ 598582 h 6858000"/>
              <a:gd name="connsiteX173" fmla="*/ 224950 w 1605470"/>
              <a:gd name="connsiteY173" fmla="*/ 576846 h 6858000"/>
              <a:gd name="connsiteX174" fmla="*/ 204632 w 1605470"/>
              <a:gd name="connsiteY174" fmla="*/ 553868 h 6858000"/>
              <a:gd name="connsiteX175" fmla="*/ 239317 w 1605470"/>
              <a:gd name="connsiteY175" fmla="*/ 517614 h 6858000"/>
              <a:gd name="connsiteX176" fmla="*/ 201693 w 1605470"/>
              <a:gd name="connsiteY176" fmla="*/ 469651 h 6858000"/>
              <a:gd name="connsiteX177" fmla="*/ 195012 w 1605470"/>
              <a:gd name="connsiteY177" fmla="*/ 448559 h 6858000"/>
              <a:gd name="connsiteX178" fmla="*/ 201434 w 1605470"/>
              <a:gd name="connsiteY178" fmla="*/ 441529 h 6858000"/>
              <a:gd name="connsiteX179" fmla="*/ 200655 w 1605470"/>
              <a:gd name="connsiteY179" fmla="*/ 428927 h 6858000"/>
              <a:gd name="connsiteX180" fmla="*/ 190059 w 1605470"/>
              <a:gd name="connsiteY180" fmla="*/ 430161 h 6858000"/>
              <a:gd name="connsiteX181" fmla="*/ 184450 w 1605470"/>
              <a:gd name="connsiteY181" fmla="*/ 396240 h 6858000"/>
              <a:gd name="connsiteX182" fmla="*/ 146196 w 1605470"/>
              <a:gd name="connsiteY182" fmla="*/ 358810 h 6858000"/>
              <a:gd name="connsiteX183" fmla="*/ 124571 w 1605470"/>
              <a:gd name="connsiteY183" fmla="*/ 302178 h 6858000"/>
              <a:gd name="connsiteX184" fmla="*/ 103243 w 1605470"/>
              <a:gd name="connsiteY184" fmla="*/ 211375 h 6858000"/>
              <a:gd name="connsiteX185" fmla="*/ 94571 w 1605470"/>
              <a:gd name="connsiteY185" fmla="*/ 184179 h 6858000"/>
              <a:gd name="connsiteX186" fmla="*/ 13437 w 1605470"/>
              <a:gd name="connsiteY186" fmla="*/ 19287 h 6858000"/>
              <a:gd name="connsiteX187" fmla="*/ 0 w 1605470"/>
              <a:gd name="connsiteY187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34485 w 1605470"/>
              <a:gd name="connsiteY155" fmla="*/ 1373769 h 6858000"/>
              <a:gd name="connsiteX156" fmla="*/ 342792 w 1605470"/>
              <a:gd name="connsiteY156" fmla="*/ 1307086 h 6858000"/>
              <a:gd name="connsiteX157" fmla="*/ 343980 w 1605470"/>
              <a:gd name="connsiteY157" fmla="*/ 1189033 h 6858000"/>
              <a:gd name="connsiteX158" fmla="*/ 348665 w 1605470"/>
              <a:gd name="connsiteY158" fmla="*/ 1168288 h 6858000"/>
              <a:gd name="connsiteX159" fmla="*/ 340947 w 1605470"/>
              <a:gd name="connsiteY159" fmla="*/ 1142577 h 6858000"/>
              <a:gd name="connsiteX160" fmla="*/ 330253 w 1605470"/>
              <a:gd name="connsiteY160" fmla="*/ 1088484 h 6858000"/>
              <a:gd name="connsiteX161" fmla="*/ 336360 w 1605470"/>
              <a:gd name="connsiteY161" fmla="*/ 1045131 h 6858000"/>
              <a:gd name="connsiteX162" fmla="*/ 322475 w 1605470"/>
              <a:gd name="connsiteY162" fmla="*/ 1002093 h 6858000"/>
              <a:gd name="connsiteX163" fmla="*/ 320445 w 1605470"/>
              <a:gd name="connsiteY163" fmla="*/ 932283 h 6858000"/>
              <a:gd name="connsiteX164" fmla="*/ 322681 w 1605470"/>
              <a:gd name="connsiteY164" fmla="*/ 915925 h 6858000"/>
              <a:gd name="connsiteX165" fmla="*/ 315310 w 1605470"/>
              <a:gd name="connsiteY165" fmla="*/ 896999 h 6858000"/>
              <a:gd name="connsiteX166" fmla="*/ 284718 w 1605470"/>
              <a:gd name="connsiteY166" fmla="*/ 821517 h 6858000"/>
              <a:gd name="connsiteX167" fmla="*/ 263668 w 1605470"/>
              <a:gd name="connsiteY167" fmla="*/ 751353 h 6858000"/>
              <a:gd name="connsiteX168" fmla="*/ 254540 w 1605470"/>
              <a:gd name="connsiteY168" fmla="*/ 741965 h 6858000"/>
              <a:gd name="connsiteX169" fmla="*/ 248897 w 1605470"/>
              <a:gd name="connsiteY169" fmla="*/ 681659 h 6858000"/>
              <a:gd name="connsiteX170" fmla="*/ 234316 w 1605470"/>
              <a:gd name="connsiteY170" fmla="*/ 635218 h 6858000"/>
              <a:gd name="connsiteX171" fmla="*/ 239327 w 1605470"/>
              <a:gd name="connsiteY171" fmla="*/ 613763 h 6858000"/>
              <a:gd name="connsiteX172" fmla="*/ 225269 w 1605470"/>
              <a:gd name="connsiteY172" fmla="*/ 598582 h 6858000"/>
              <a:gd name="connsiteX173" fmla="*/ 224950 w 1605470"/>
              <a:gd name="connsiteY173" fmla="*/ 576846 h 6858000"/>
              <a:gd name="connsiteX174" fmla="*/ 239317 w 1605470"/>
              <a:gd name="connsiteY174" fmla="*/ 517614 h 6858000"/>
              <a:gd name="connsiteX175" fmla="*/ 201693 w 1605470"/>
              <a:gd name="connsiteY175" fmla="*/ 469651 h 6858000"/>
              <a:gd name="connsiteX176" fmla="*/ 195012 w 1605470"/>
              <a:gd name="connsiteY176" fmla="*/ 448559 h 6858000"/>
              <a:gd name="connsiteX177" fmla="*/ 201434 w 1605470"/>
              <a:gd name="connsiteY177" fmla="*/ 441529 h 6858000"/>
              <a:gd name="connsiteX178" fmla="*/ 200655 w 1605470"/>
              <a:gd name="connsiteY178" fmla="*/ 428927 h 6858000"/>
              <a:gd name="connsiteX179" fmla="*/ 190059 w 1605470"/>
              <a:gd name="connsiteY179" fmla="*/ 430161 h 6858000"/>
              <a:gd name="connsiteX180" fmla="*/ 184450 w 1605470"/>
              <a:gd name="connsiteY180" fmla="*/ 396240 h 6858000"/>
              <a:gd name="connsiteX181" fmla="*/ 146196 w 1605470"/>
              <a:gd name="connsiteY181" fmla="*/ 358810 h 6858000"/>
              <a:gd name="connsiteX182" fmla="*/ 124571 w 1605470"/>
              <a:gd name="connsiteY182" fmla="*/ 302178 h 6858000"/>
              <a:gd name="connsiteX183" fmla="*/ 103243 w 1605470"/>
              <a:gd name="connsiteY183" fmla="*/ 211375 h 6858000"/>
              <a:gd name="connsiteX184" fmla="*/ 94571 w 1605470"/>
              <a:gd name="connsiteY184" fmla="*/ 184179 h 6858000"/>
              <a:gd name="connsiteX185" fmla="*/ 13437 w 1605470"/>
              <a:gd name="connsiteY185" fmla="*/ 19287 h 6858000"/>
              <a:gd name="connsiteX186" fmla="*/ 0 w 1605470"/>
              <a:gd name="connsiteY186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34485 w 1605470"/>
              <a:gd name="connsiteY155" fmla="*/ 1373769 h 6858000"/>
              <a:gd name="connsiteX156" fmla="*/ 342792 w 1605470"/>
              <a:gd name="connsiteY156" fmla="*/ 1307086 h 6858000"/>
              <a:gd name="connsiteX157" fmla="*/ 343980 w 1605470"/>
              <a:gd name="connsiteY157" fmla="*/ 1189033 h 6858000"/>
              <a:gd name="connsiteX158" fmla="*/ 348665 w 1605470"/>
              <a:gd name="connsiteY158" fmla="*/ 1168288 h 6858000"/>
              <a:gd name="connsiteX159" fmla="*/ 340947 w 1605470"/>
              <a:gd name="connsiteY159" fmla="*/ 1142577 h 6858000"/>
              <a:gd name="connsiteX160" fmla="*/ 330253 w 1605470"/>
              <a:gd name="connsiteY160" fmla="*/ 1088484 h 6858000"/>
              <a:gd name="connsiteX161" fmla="*/ 336360 w 1605470"/>
              <a:gd name="connsiteY161" fmla="*/ 1045131 h 6858000"/>
              <a:gd name="connsiteX162" fmla="*/ 322475 w 1605470"/>
              <a:gd name="connsiteY162" fmla="*/ 1002093 h 6858000"/>
              <a:gd name="connsiteX163" fmla="*/ 320445 w 1605470"/>
              <a:gd name="connsiteY163" fmla="*/ 932283 h 6858000"/>
              <a:gd name="connsiteX164" fmla="*/ 322681 w 1605470"/>
              <a:gd name="connsiteY164" fmla="*/ 915925 h 6858000"/>
              <a:gd name="connsiteX165" fmla="*/ 315310 w 1605470"/>
              <a:gd name="connsiteY165" fmla="*/ 896999 h 6858000"/>
              <a:gd name="connsiteX166" fmla="*/ 284718 w 1605470"/>
              <a:gd name="connsiteY166" fmla="*/ 821517 h 6858000"/>
              <a:gd name="connsiteX167" fmla="*/ 263668 w 1605470"/>
              <a:gd name="connsiteY167" fmla="*/ 751353 h 6858000"/>
              <a:gd name="connsiteX168" fmla="*/ 254540 w 1605470"/>
              <a:gd name="connsiteY168" fmla="*/ 741965 h 6858000"/>
              <a:gd name="connsiteX169" fmla="*/ 248897 w 1605470"/>
              <a:gd name="connsiteY169" fmla="*/ 681659 h 6858000"/>
              <a:gd name="connsiteX170" fmla="*/ 234316 w 1605470"/>
              <a:gd name="connsiteY170" fmla="*/ 635218 h 6858000"/>
              <a:gd name="connsiteX171" fmla="*/ 239327 w 1605470"/>
              <a:gd name="connsiteY171" fmla="*/ 613763 h 6858000"/>
              <a:gd name="connsiteX172" fmla="*/ 225269 w 1605470"/>
              <a:gd name="connsiteY172" fmla="*/ 598582 h 6858000"/>
              <a:gd name="connsiteX173" fmla="*/ 224950 w 1605470"/>
              <a:gd name="connsiteY173" fmla="*/ 576846 h 6858000"/>
              <a:gd name="connsiteX174" fmla="*/ 239317 w 1605470"/>
              <a:gd name="connsiteY174" fmla="*/ 517614 h 6858000"/>
              <a:gd name="connsiteX175" fmla="*/ 201693 w 1605470"/>
              <a:gd name="connsiteY175" fmla="*/ 469651 h 6858000"/>
              <a:gd name="connsiteX176" fmla="*/ 195012 w 1605470"/>
              <a:gd name="connsiteY176" fmla="*/ 448559 h 6858000"/>
              <a:gd name="connsiteX177" fmla="*/ 201434 w 1605470"/>
              <a:gd name="connsiteY177" fmla="*/ 441529 h 6858000"/>
              <a:gd name="connsiteX178" fmla="*/ 200655 w 1605470"/>
              <a:gd name="connsiteY178" fmla="*/ 428927 h 6858000"/>
              <a:gd name="connsiteX179" fmla="*/ 190059 w 1605470"/>
              <a:gd name="connsiteY179" fmla="*/ 430161 h 6858000"/>
              <a:gd name="connsiteX180" fmla="*/ 184450 w 1605470"/>
              <a:gd name="connsiteY180" fmla="*/ 396240 h 6858000"/>
              <a:gd name="connsiteX181" fmla="*/ 124571 w 1605470"/>
              <a:gd name="connsiteY181" fmla="*/ 302178 h 6858000"/>
              <a:gd name="connsiteX182" fmla="*/ 103243 w 1605470"/>
              <a:gd name="connsiteY182" fmla="*/ 211375 h 6858000"/>
              <a:gd name="connsiteX183" fmla="*/ 94571 w 1605470"/>
              <a:gd name="connsiteY183" fmla="*/ 184179 h 6858000"/>
              <a:gd name="connsiteX184" fmla="*/ 13437 w 1605470"/>
              <a:gd name="connsiteY184" fmla="*/ 19287 h 6858000"/>
              <a:gd name="connsiteX185" fmla="*/ 0 w 1605470"/>
              <a:gd name="connsiteY185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34485 w 1605470"/>
              <a:gd name="connsiteY155" fmla="*/ 1373769 h 6858000"/>
              <a:gd name="connsiteX156" fmla="*/ 342792 w 1605470"/>
              <a:gd name="connsiteY156" fmla="*/ 1307086 h 6858000"/>
              <a:gd name="connsiteX157" fmla="*/ 343980 w 1605470"/>
              <a:gd name="connsiteY157" fmla="*/ 1189033 h 6858000"/>
              <a:gd name="connsiteX158" fmla="*/ 348665 w 1605470"/>
              <a:gd name="connsiteY158" fmla="*/ 1168288 h 6858000"/>
              <a:gd name="connsiteX159" fmla="*/ 340947 w 1605470"/>
              <a:gd name="connsiteY159" fmla="*/ 1142577 h 6858000"/>
              <a:gd name="connsiteX160" fmla="*/ 330253 w 1605470"/>
              <a:gd name="connsiteY160" fmla="*/ 1088484 h 6858000"/>
              <a:gd name="connsiteX161" fmla="*/ 336360 w 1605470"/>
              <a:gd name="connsiteY161" fmla="*/ 1045131 h 6858000"/>
              <a:gd name="connsiteX162" fmla="*/ 322475 w 1605470"/>
              <a:gd name="connsiteY162" fmla="*/ 1002093 h 6858000"/>
              <a:gd name="connsiteX163" fmla="*/ 320445 w 1605470"/>
              <a:gd name="connsiteY163" fmla="*/ 932283 h 6858000"/>
              <a:gd name="connsiteX164" fmla="*/ 322681 w 1605470"/>
              <a:gd name="connsiteY164" fmla="*/ 915925 h 6858000"/>
              <a:gd name="connsiteX165" fmla="*/ 315310 w 1605470"/>
              <a:gd name="connsiteY165" fmla="*/ 896999 h 6858000"/>
              <a:gd name="connsiteX166" fmla="*/ 284718 w 1605470"/>
              <a:gd name="connsiteY166" fmla="*/ 821517 h 6858000"/>
              <a:gd name="connsiteX167" fmla="*/ 263668 w 1605470"/>
              <a:gd name="connsiteY167" fmla="*/ 751353 h 6858000"/>
              <a:gd name="connsiteX168" fmla="*/ 254540 w 1605470"/>
              <a:gd name="connsiteY168" fmla="*/ 741965 h 6858000"/>
              <a:gd name="connsiteX169" fmla="*/ 248897 w 1605470"/>
              <a:gd name="connsiteY169" fmla="*/ 681659 h 6858000"/>
              <a:gd name="connsiteX170" fmla="*/ 234316 w 1605470"/>
              <a:gd name="connsiteY170" fmla="*/ 635218 h 6858000"/>
              <a:gd name="connsiteX171" fmla="*/ 239327 w 1605470"/>
              <a:gd name="connsiteY171" fmla="*/ 613763 h 6858000"/>
              <a:gd name="connsiteX172" fmla="*/ 225269 w 1605470"/>
              <a:gd name="connsiteY172" fmla="*/ 598582 h 6858000"/>
              <a:gd name="connsiteX173" fmla="*/ 224950 w 1605470"/>
              <a:gd name="connsiteY173" fmla="*/ 576846 h 6858000"/>
              <a:gd name="connsiteX174" fmla="*/ 239317 w 1605470"/>
              <a:gd name="connsiteY174" fmla="*/ 517614 h 6858000"/>
              <a:gd name="connsiteX175" fmla="*/ 201693 w 1605470"/>
              <a:gd name="connsiteY175" fmla="*/ 469651 h 6858000"/>
              <a:gd name="connsiteX176" fmla="*/ 195012 w 1605470"/>
              <a:gd name="connsiteY176" fmla="*/ 448559 h 6858000"/>
              <a:gd name="connsiteX177" fmla="*/ 201434 w 1605470"/>
              <a:gd name="connsiteY177" fmla="*/ 441529 h 6858000"/>
              <a:gd name="connsiteX178" fmla="*/ 200655 w 1605470"/>
              <a:gd name="connsiteY178" fmla="*/ 428927 h 6858000"/>
              <a:gd name="connsiteX179" fmla="*/ 190059 w 1605470"/>
              <a:gd name="connsiteY179" fmla="*/ 430161 h 6858000"/>
              <a:gd name="connsiteX180" fmla="*/ 167079 w 1605470"/>
              <a:gd name="connsiteY180" fmla="*/ 367211 h 6858000"/>
              <a:gd name="connsiteX181" fmla="*/ 124571 w 1605470"/>
              <a:gd name="connsiteY181" fmla="*/ 302178 h 6858000"/>
              <a:gd name="connsiteX182" fmla="*/ 103243 w 1605470"/>
              <a:gd name="connsiteY182" fmla="*/ 211375 h 6858000"/>
              <a:gd name="connsiteX183" fmla="*/ 94571 w 1605470"/>
              <a:gd name="connsiteY183" fmla="*/ 184179 h 6858000"/>
              <a:gd name="connsiteX184" fmla="*/ 13437 w 1605470"/>
              <a:gd name="connsiteY184" fmla="*/ 19287 h 6858000"/>
              <a:gd name="connsiteX185" fmla="*/ 0 w 1605470"/>
              <a:gd name="connsiteY185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34485 w 1605470"/>
              <a:gd name="connsiteY155" fmla="*/ 1373769 h 6858000"/>
              <a:gd name="connsiteX156" fmla="*/ 342792 w 1605470"/>
              <a:gd name="connsiteY156" fmla="*/ 1307086 h 6858000"/>
              <a:gd name="connsiteX157" fmla="*/ 343980 w 1605470"/>
              <a:gd name="connsiteY157" fmla="*/ 1189033 h 6858000"/>
              <a:gd name="connsiteX158" fmla="*/ 348665 w 1605470"/>
              <a:gd name="connsiteY158" fmla="*/ 1168288 h 6858000"/>
              <a:gd name="connsiteX159" fmla="*/ 340947 w 1605470"/>
              <a:gd name="connsiteY159" fmla="*/ 1142577 h 6858000"/>
              <a:gd name="connsiteX160" fmla="*/ 330253 w 1605470"/>
              <a:gd name="connsiteY160" fmla="*/ 1088484 h 6858000"/>
              <a:gd name="connsiteX161" fmla="*/ 336360 w 1605470"/>
              <a:gd name="connsiteY161" fmla="*/ 1045131 h 6858000"/>
              <a:gd name="connsiteX162" fmla="*/ 322475 w 1605470"/>
              <a:gd name="connsiteY162" fmla="*/ 1002093 h 6858000"/>
              <a:gd name="connsiteX163" fmla="*/ 320445 w 1605470"/>
              <a:gd name="connsiteY163" fmla="*/ 932283 h 6858000"/>
              <a:gd name="connsiteX164" fmla="*/ 322681 w 1605470"/>
              <a:gd name="connsiteY164" fmla="*/ 915925 h 6858000"/>
              <a:gd name="connsiteX165" fmla="*/ 315310 w 1605470"/>
              <a:gd name="connsiteY165" fmla="*/ 896999 h 6858000"/>
              <a:gd name="connsiteX166" fmla="*/ 284718 w 1605470"/>
              <a:gd name="connsiteY166" fmla="*/ 821517 h 6858000"/>
              <a:gd name="connsiteX167" fmla="*/ 263668 w 1605470"/>
              <a:gd name="connsiteY167" fmla="*/ 751353 h 6858000"/>
              <a:gd name="connsiteX168" fmla="*/ 254540 w 1605470"/>
              <a:gd name="connsiteY168" fmla="*/ 741965 h 6858000"/>
              <a:gd name="connsiteX169" fmla="*/ 248897 w 1605470"/>
              <a:gd name="connsiteY169" fmla="*/ 681659 h 6858000"/>
              <a:gd name="connsiteX170" fmla="*/ 234316 w 1605470"/>
              <a:gd name="connsiteY170" fmla="*/ 635218 h 6858000"/>
              <a:gd name="connsiteX171" fmla="*/ 239327 w 1605470"/>
              <a:gd name="connsiteY171" fmla="*/ 613763 h 6858000"/>
              <a:gd name="connsiteX172" fmla="*/ 225269 w 1605470"/>
              <a:gd name="connsiteY172" fmla="*/ 598582 h 6858000"/>
              <a:gd name="connsiteX173" fmla="*/ 224950 w 1605470"/>
              <a:gd name="connsiteY173" fmla="*/ 576846 h 6858000"/>
              <a:gd name="connsiteX174" fmla="*/ 239317 w 1605470"/>
              <a:gd name="connsiteY174" fmla="*/ 517614 h 6858000"/>
              <a:gd name="connsiteX175" fmla="*/ 219064 w 1605470"/>
              <a:gd name="connsiteY175" fmla="*/ 469651 h 6858000"/>
              <a:gd name="connsiteX176" fmla="*/ 195012 w 1605470"/>
              <a:gd name="connsiteY176" fmla="*/ 448559 h 6858000"/>
              <a:gd name="connsiteX177" fmla="*/ 201434 w 1605470"/>
              <a:gd name="connsiteY177" fmla="*/ 441529 h 6858000"/>
              <a:gd name="connsiteX178" fmla="*/ 200655 w 1605470"/>
              <a:gd name="connsiteY178" fmla="*/ 428927 h 6858000"/>
              <a:gd name="connsiteX179" fmla="*/ 190059 w 1605470"/>
              <a:gd name="connsiteY179" fmla="*/ 430161 h 6858000"/>
              <a:gd name="connsiteX180" fmla="*/ 167079 w 1605470"/>
              <a:gd name="connsiteY180" fmla="*/ 367211 h 6858000"/>
              <a:gd name="connsiteX181" fmla="*/ 124571 w 1605470"/>
              <a:gd name="connsiteY181" fmla="*/ 302178 h 6858000"/>
              <a:gd name="connsiteX182" fmla="*/ 103243 w 1605470"/>
              <a:gd name="connsiteY182" fmla="*/ 211375 h 6858000"/>
              <a:gd name="connsiteX183" fmla="*/ 94571 w 1605470"/>
              <a:gd name="connsiteY183" fmla="*/ 184179 h 6858000"/>
              <a:gd name="connsiteX184" fmla="*/ 13437 w 1605470"/>
              <a:gd name="connsiteY184" fmla="*/ 19287 h 6858000"/>
              <a:gd name="connsiteX185" fmla="*/ 0 w 1605470"/>
              <a:gd name="connsiteY185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34485 w 1605470"/>
              <a:gd name="connsiteY155" fmla="*/ 1373769 h 6858000"/>
              <a:gd name="connsiteX156" fmla="*/ 342792 w 1605470"/>
              <a:gd name="connsiteY156" fmla="*/ 1307086 h 6858000"/>
              <a:gd name="connsiteX157" fmla="*/ 343980 w 1605470"/>
              <a:gd name="connsiteY157" fmla="*/ 1189033 h 6858000"/>
              <a:gd name="connsiteX158" fmla="*/ 348665 w 1605470"/>
              <a:gd name="connsiteY158" fmla="*/ 1168288 h 6858000"/>
              <a:gd name="connsiteX159" fmla="*/ 340947 w 1605470"/>
              <a:gd name="connsiteY159" fmla="*/ 1142577 h 6858000"/>
              <a:gd name="connsiteX160" fmla="*/ 330253 w 1605470"/>
              <a:gd name="connsiteY160" fmla="*/ 1088484 h 6858000"/>
              <a:gd name="connsiteX161" fmla="*/ 336360 w 1605470"/>
              <a:gd name="connsiteY161" fmla="*/ 1045131 h 6858000"/>
              <a:gd name="connsiteX162" fmla="*/ 322475 w 1605470"/>
              <a:gd name="connsiteY162" fmla="*/ 1002093 h 6858000"/>
              <a:gd name="connsiteX163" fmla="*/ 320445 w 1605470"/>
              <a:gd name="connsiteY163" fmla="*/ 932283 h 6858000"/>
              <a:gd name="connsiteX164" fmla="*/ 322681 w 1605470"/>
              <a:gd name="connsiteY164" fmla="*/ 915925 h 6858000"/>
              <a:gd name="connsiteX165" fmla="*/ 315310 w 1605470"/>
              <a:gd name="connsiteY165" fmla="*/ 896999 h 6858000"/>
              <a:gd name="connsiteX166" fmla="*/ 284718 w 1605470"/>
              <a:gd name="connsiteY166" fmla="*/ 821517 h 6858000"/>
              <a:gd name="connsiteX167" fmla="*/ 263668 w 1605470"/>
              <a:gd name="connsiteY167" fmla="*/ 751353 h 6858000"/>
              <a:gd name="connsiteX168" fmla="*/ 254540 w 1605470"/>
              <a:gd name="connsiteY168" fmla="*/ 741965 h 6858000"/>
              <a:gd name="connsiteX169" fmla="*/ 248897 w 1605470"/>
              <a:gd name="connsiteY169" fmla="*/ 681659 h 6858000"/>
              <a:gd name="connsiteX170" fmla="*/ 234316 w 1605470"/>
              <a:gd name="connsiteY170" fmla="*/ 635218 h 6858000"/>
              <a:gd name="connsiteX171" fmla="*/ 239327 w 1605470"/>
              <a:gd name="connsiteY171" fmla="*/ 613763 h 6858000"/>
              <a:gd name="connsiteX172" fmla="*/ 225269 w 1605470"/>
              <a:gd name="connsiteY172" fmla="*/ 598582 h 6858000"/>
              <a:gd name="connsiteX173" fmla="*/ 224950 w 1605470"/>
              <a:gd name="connsiteY173" fmla="*/ 576846 h 6858000"/>
              <a:gd name="connsiteX174" fmla="*/ 204576 w 1605470"/>
              <a:gd name="connsiteY174" fmla="*/ 530055 h 6858000"/>
              <a:gd name="connsiteX175" fmla="*/ 219064 w 1605470"/>
              <a:gd name="connsiteY175" fmla="*/ 469651 h 6858000"/>
              <a:gd name="connsiteX176" fmla="*/ 195012 w 1605470"/>
              <a:gd name="connsiteY176" fmla="*/ 448559 h 6858000"/>
              <a:gd name="connsiteX177" fmla="*/ 201434 w 1605470"/>
              <a:gd name="connsiteY177" fmla="*/ 441529 h 6858000"/>
              <a:gd name="connsiteX178" fmla="*/ 200655 w 1605470"/>
              <a:gd name="connsiteY178" fmla="*/ 428927 h 6858000"/>
              <a:gd name="connsiteX179" fmla="*/ 190059 w 1605470"/>
              <a:gd name="connsiteY179" fmla="*/ 430161 h 6858000"/>
              <a:gd name="connsiteX180" fmla="*/ 167079 w 1605470"/>
              <a:gd name="connsiteY180" fmla="*/ 367211 h 6858000"/>
              <a:gd name="connsiteX181" fmla="*/ 124571 w 1605470"/>
              <a:gd name="connsiteY181" fmla="*/ 302178 h 6858000"/>
              <a:gd name="connsiteX182" fmla="*/ 103243 w 1605470"/>
              <a:gd name="connsiteY182" fmla="*/ 211375 h 6858000"/>
              <a:gd name="connsiteX183" fmla="*/ 94571 w 1605470"/>
              <a:gd name="connsiteY183" fmla="*/ 184179 h 6858000"/>
              <a:gd name="connsiteX184" fmla="*/ 13437 w 1605470"/>
              <a:gd name="connsiteY184" fmla="*/ 19287 h 6858000"/>
              <a:gd name="connsiteX185" fmla="*/ 0 w 1605470"/>
              <a:gd name="connsiteY185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34485 w 1605470"/>
              <a:gd name="connsiteY155" fmla="*/ 1373769 h 6858000"/>
              <a:gd name="connsiteX156" fmla="*/ 342792 w 1605470"/>
              <a:gd name="connsiteY156" fmla="*/ 1307086 h 6858000"/>
              <a:gd name="connsiteX157" fmla="*/ 343980 w 1605470"/>
              <a:gd name="connsiteY157" fmla="*/ 1189033 h 6858000"/>
              <a:gd name="connsiteX158" fmla="*/ 348665 w 1605470"/>
              <a:gd name="connsiteY158" fmla="*/ 1168288 h 6858000"/>
              <a:gd name="connsiteX159" fmla="*/ 340947 w 1605470"/>
              <a:gd name="connsiteY159" fmla="*/ 1142577 h 6858000"/>
              <a:gd name="connsiteX160" fmla="*/ 330253 w 1605470"/>
              <a:gd name="connsiteY160" fmla="*/ 1088484 h 6858000"/>
              <a:gd name="connsiteX161" fmla="*/ 336360 w 1605470"/>
              <a:gd name="connsiteY161" fmla="*/ 1045131 h 6858000"/>
              <a:gd name="connsiteX162" fmla="*/ 320445 w 1605470"/>
              <a:gd name="connsiteY162" fmla="*/ 932283 h 6858000"/>
              <a:gd name="connsiteX163" fmla="*/ 322681 w 1605470"/>
              <a:gd name="connsiteY163" fmla="*/ 915925 h 6858000"/>
              <a:gd name="connsiteX164" fmla="*/ 315310 w 1605470"/>
              <a:gd name="connsiteY164" fmla="*/ 896999 h 6858000"/>
              <a:gd name="connsiteX165" fmla="*/ 284718 w 1605470"/>
              <a:gd name="connsiteY165" fmla="*/ 821517 h 6858000"/>
              <a:gd name="connsiteX166" fmla="*/ 263668 w 1605470"/>
              <a:gd name="connsiteY166" fmla="*/ 751353 h 6858000"/>
              <a:gd name="connsiteX167" fmla="*/ 254540 w 1605470"/>
              <a:gd name="connsiteY167" fmla="*/ 741965 h 6858000"/>
              <a:gd name="connsiteX168" fmla="*/ 248897 w 1605470"/>
              <a:gd name="connsiteY168" fmla="*/ 681659 h 6858000"/>
              <a:gd name="connsiteX169" fmla="*/ 234316 w 1605470"/>
              <a:gd name="connsiteY169" fmla="*/ 635218 h 6858000"/>
              <a:gd name="connsiteX170" fmla="*/ 239327 w 1605470"/>
              <a:gd name="connsiteY170" fmla="*/ 613763 h 6858000"/>
              <a:gd name="connsiteX171" fmla="*/ 225269 w 1605470"/>
              <a:gd name="connsiteY171" fmla="*/ 598582 h 6858000"/>
              <a:gd name="connsiteX172" fmla="*/ 224950 w 1605470"/>
              <a:gd name="connsiteY172" fmla="*/ 576846 h 6858000"/>
              <a:gd name="connsiteX173" fmla="*/ 204576 w 1605470"/>
              <a:gd name="connsiteY173" fmla="*/ 530055 h 6858000"/>
              <a:gd name="connsiteX174" fmla="*/ 219064 w 1605470"/>
              <a:gd name="connsiteY174" fmla="*/ 469651 h 6858000"/>
              <a:gd name="connsiteX175" fmla="*/ 195012 w 1605470"/>
              <a:gd name="connsiteY175" fmla="*/ 448559 h 6858000"/>
              <a:gd name="connsiteX176" fmla="*/ 201434 w 1605470"/>
              <a:gd name="connsiteY176" fmla="*/ 441529 h 6858000"/>
              <a:gd name="connsiteX177" fmla="*/ 200655 w 1605470"/>
              <a:gd name="connsiteY177" fmla="*/ 428927 h 6858000"/>
              <a:gd name="connsiteX178" fmla="*/ 190059 w 1605470"/>
              <a:gd name="connsiteY178" fmla="*/ 430161 h 6858000"/>
              <a:gd name="connsiteX179" fmla="*/ 167079 w 1605470"/>
              <a:gd name="connsiteY179" fmla="*/ 367211 h 6858000"/>
              <a:gd name="connsiteX180" fmla="*/ 124571 w 1605470"/>
              <a:gd name="connsiteY180" fmla="*/ 302178 h 6858000"/>
              <a:gd name="connsiteX181" fmla="*/ 103243 w 1605470"/>
              <a:gd name="connsiteY181" fmla="*/ 211375 h 6858000"/>
              <a:gd name="connsiteX182" fmla="*/ 94571 w 1605470"/>
              <a:gd name="connsiteY182" fmla="*/ 184179 h 6858000"/>
              <a:gd name="connsiteX183" fmla="*/ 13437 w 1605470"/>
              <a:gd name="connsiteY183" fmla="*/ 19287 h 6858000"/>
              <a:gd name="connsiteX184" fmla="*/ 0 w 1605470"/>
              <a:gd name="connsiteY184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34485 w 1605470"/>
              <a:gd name="connsiteY155" fmla="*/ 1373769 h 6858000"/>
              <a:gd name="connsiteX156" fmla="*/ 342792 w 1605470"/>
              <a:gd name="connsiteY156" fmla="*/ 1307086 h 6858000"/>
              <a:gd name="connsiteX157" fmla="*/ 343980 w 1605470"/>
              <a:gd name="connsiteY157" fmla="*/ 1189033 h 6858000"/>
              <a:gd name="connsiteX158" fmla="*/ 348665 w 1605470"/>
              <a:gd name="connsiteY158" fmla="*/ 1168288 h 6858000"/>
              <a:gd name="connsiteX159" fmla="*/ 340947 w 1605470"/>
              <a:gd name="connsiteY159" fmla="*/ 1142577 h 6858000"/>
              <a:gd name="connsiteX160" fmla="*/ 330253 w 1605470"/>
              <a:gd name="connsiteY160" fmla="*/ 1088484 h 6858000"/>
              <a:gd name="connsiteX161" fmla="*/ 318989 w 1605470"/>
              <a:gd name="connsiteY161" fmla="*/ 1016103 h 6858000"/>
              <a:gd name="connsiteX162" fmla="*/ 320445 w 1605470"/>
              <a:gd name="connsiteY162" fmla="*/ 932283 h 6858000"/>
              <a:gd name="connsiteX163" fmla="*/ 322681 w 1605470"/>
              <a:gd name="connsiteY163" fmla="*/ 915925 h 6858000"/>
              <a:gd name="connsiteX164" fmla="*/ 315310 w 1605470"/>
              <a:gd name="connsiteY164" fmla="*/ 896999 h 6858000"/>
              <a:gd name="connsiteX165" fmla="*/ 284718 w 1605470"/>
              <a:gd name="connsiteY165" fmla="*/ 821517 h 6858000"/>
              <a:gd name="connsiteX166" fmla="*/ 263668 w 1605470"/>
              <a:gd name="connsiteY166" fmla="*/ 751353 h 6858000"/>
              <a:gd name="connsiteX167" fmla="*/ 254540 w 1605470"/>
              <a:gd name="connsiteY167" fmla="*/ 741965 h 6858000"/>
              <a:gd name="connsiteX168" fmla="*/ 248897 w 1605470"/>
              <a:gd name="connsiteY168" fmla="*/ 681659 h 6858000"/>
              <a:gd name="connsiteX169" fmla="*/ 234316 w 1605470"/>
              <a:gd name="connsiteY169" fmla="*/ 635218 h 6858000"/>
              <a:gd name="connsiteX170" fmla="*/ 239327 w 1605470"/>
              <a:gd name="connsiteY170" fmla="*/ 613763 h 6858000"/>
              <a:gd name="connsiteX171" fmla="*/ 225269 w 1605470"/>
              <a:gd name="connsiteY171" fmla="*/ 598582 h 6858000"/>
              <a:gd name="connsiteX172" fmla="*/ 224950 w 1605470"/>
              <a:gd name="connsiteY172" fmla="*/ 576846 h 6858000"/>
              <a:gd name="connsiteX173" fmla="*/ 204576 w 1605470"/>
              <a:gd name="connsiteY173" fmla="*/ 530055 h 6858000"/>
              <a:gd name="connsiteX174" fmla="*/ 219064 w 1605470"/>
              <a:gd name="connsiteY174" fmla="*/ 469651 h 6858000"/>
              <a:gd name="connsiteX175" fmla="*/ 195012 w 1605470"/>
              <a:gd name="connsiteY175" fmla="*/ 448559 h 6858000"/>
              <a:gd name="connsiteX176" fmla="*/ 201434 w 1605470"/>
              <a:gd name="connsiteY176" fmla="*/ 441529 h 6858000"/>
              <a:gd name="connsiteX177" fmla="*/ 200655 w 1605470"/>
              <a:gd name="connsiteY177" fmla="*/ 428927 h 6858000"/>
              <a:gd name="connsiteX178" fmla="*/ 190059 w 1605470"/>
              <a:gd name="connsiteY178" fmla="*/ 430161 h 6858000"/>
              <a:gd name="connsiteX179" fmla="*/ 167079 w 1605470"/>
              <a:gd name="connsiteY179" fmla="*/ 367211 h 6858000"/>
              <a:gd name="connsiteX180" fmla="*/ 124571 w 1605470"/>
              <a:gd name="connsiteY180" fmla="*/ 302178 h 6858000"/>
              <a:gd name="connsiteX181" fmla="*/ 103243 w 1605470"/>
              <a:gd name="connsiteY181" fmla="*/ 211375 h 6858000"/>
              <a:gd name="connsiteX182" fmla="*/ 94571 w 1605470"/>
              <a:gd name="connsiteY182" fmla="*/ 184179 h 6858000"/>
              <a:gd name="connsiteX183" fmla="*/ 13437 w 1605470"/>
              <a:gd name="connsiteY183" fmla="*/ 19287 h 6858000"/>
              <a:gd name="connsiteX184" fmla="*/ 0 w 1605470"/>
              <a:gd name="connsiteY184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34485 w 1605470"/>
              <a:gd name="connsiteY155" fmla="*/ 1373769 h 6858000"/>
              <a:gd name="connsiteX156" fmla="*/ 342792 w 1605470"/>
              <a:gd name="connsiteY156" fmla="*/ 1307086 h 6858000"/>
              <a:gd name="connsiteX157" fmla="*/ 343980 w 1605470"/>
              <a:gd name="connsiteY157" fmla="*/ 1189033 h 6858000"/>
              <a:gd name="connsiteX158" fmla="*/ 348665 w 1605470"/>
              <a:gd name="connsiteY158" fmla="*/ 1168288 h 6858000"/>
              <a:gd name="connsiteX159" fmla="*/ 340947 w 1605470"/>
              <a:gd name="connsiteY159" fmla="*/ 1142577 h 6858000"/>
              <a:gd name="connsiteX160" fmla="*/ 330253 w 1605470"/>
              <a:gd name="connsiteY160" fmla="*/ 1088484 h 6858000"/>
              <a:gd name="connsiteX161" fmla="*/ 318989 w 1605470"/>
              <a:gd name="connsiteY161" fmla="*/ 1016103 h 6858000"/>
              <a:gd name="connsiteX162" fmla="*/ 320445 w 1605470"/>
              <a:gd name="connsiteY162" fmla="*/ 932283 h 6858000"/>
              <a:gd name="connsiteX163" fmla="*/ 322681 w 1605470"/>
              <a:gd name="connsiteY163" fmla="*/ 915925 h 6858000"/>
              <a:gd name="connsiteX164" fmla="*/ 315310 w 1605470"/>
              <a:gd name="connsiteY164" fmla="*/ 896999 h 6858000"/>
              <a:gd name="connsiteX165" fmla="*/ 284718 w 1605470"/>
              <a:gd name="connsiteY165" fmla="*/ 821517 h 6858000"/>
              <a:gd name="connsiteX166" fmla="*/ 263668 w 1605470"/>
              <a:gd name="connsiteY166" fmla="*/ 751353 h 6858000"/>
              <a:gd name="connsiteX167" fmla="*/ 263226 w 1605470"/>
              <a:gd name="connsiteY167" fmla="*/ 721230 h 6858000"/>
              <a:gd name="connsiteX168" fmla="*/ 248897 w 1605470"/>
              <a:gd name="connsiteY168" fmla="*/ 681659 h 6858000"/>
              <a:gd name="connsiteX169" fmla="*/ 234316 w 1605470"/>
              <a:gd name="connsiteY169" fmla="*/ 635218 h 6858000"/>
              <a:gd name="connsiteX170" fmla="*/ 239327 w 1605470"/>
              <a:gd name="connsiteY170" fmla="*/ 613763 h 6858000"/>
              <a:gd name="connsiteX171" fmla="*/ 225269 w 1605470"/>
              <a:gd name="connsiteY171" fmla="*/ 598582 h 6858000"/>
              <a:gd name="connsiteX172" fmla="*/ 224950 w 1605470"/>
              <a:gd name="connsiteY172" fmla="*/ 576846 h 6858000"/>
              <a:gd name="connsiteX173" fmla="*/ 204576 w 1605470"/>
              <a:gd name="connsiteY173" fmla="*/ 530055 h 6858000"/>
              <a:gd name="connsiteX174" fmla="*/ 219064 w 1605470"/>
              <a:gd name="connsiteY174" fmla="*/ 469651 h 6858000"/>
              <a:gd name="connsiteX175" fmla="*/ 195012 w 1605470"/>
              <a:gd name="connsiteY175" fmla="*/ 448559 h 6858000"/>
              <a:gd name="connsiteX176" fmla="*/ 201434 w 1605470"/>
              <a:gd name="connsiteY176" fmla="*/ 441529 h 6858000"/>
              <a:gd name="connsiteX177" fmla="*/ 200655 w 1605470"/>
              <a:gd name="connsiteY177" fmla="*/ 428927 h 6858000"/>
              <a:gd name="connsiteX178" fmla="*/ 190059 w 1605470"/>
              <a:gd name="connsiteY178" fmla="*/ 430161 h 6858000"/>
              <a:gd name="connsiteX179" fmla="*/ 167079 w 1605470"/>
              <a:gd name="connsiteY179" fmla="*/ 367211 h 6858000"/>
              <a:gd name="connsiteX180" fmla="*/ 124571 w 1605470"/>
              <a:gd name="connsiteY180" fmla="*/ 302178 h 6858000"/>
              <a:gd name="connsiteX181" fmla="*/ 103243 w 1605470"/>
              <a:gd name="connsiteY181" fmla="*/ 211375 h 6858000"/>
              <a:gd name="connsiteX182" fmla="*/ 94571 w 1605470"/>
              <a:gd name="connsiteY182" fmla="*/ 184179 h 6858000"/>
              <a:gd name="connsiteX183" fmla="*/ 13437 w 1605470"/>
              <a:gd name="connsiteY183" fmla="*/ 19287 h 6858000"/>
              <a:gd name="connsiteX184" fmla="*/ 0 w 1605470"/>
              <a:gd name="connsiteY184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61783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34485 w 1605470"/>
              <a:gd name="connsiteY155" fmla="*/ 1373769 h 6858000"/>
              <a:gd name="connsiteX156" fmla="*/ 342792 w 1605470"/>
              <a:gd name="connsiteY156" fmla="*/ 1307086 h 6858000"/>
              <a:gd name="connsiteX157" fmla="*/ 343980 w 1605470"/>
              <a:gd name="connsiteY157" fmla="*/ 1189033 h 6858000"/>
              <a:gd name="connsiteX158" fmla="*/ 348665 w 1605470"/>
              <a:gd name="connsiteY158" fmla="*/ 1168288 h 6858000"/>
              <a:gd name="connsiteX159" fmla="*/ 340947 w 1605470"/>
              <a:gd name="connsiteY159" fmla="*/ 1142577 h 6858000"/>
              <a:gd name="connsiteX160" fmla="*/ 330253 w 1605470"/>
              <a:gd name="connsiteY160" fmla="*/ 1088484 h 6858000"/>
              <a:gd name="connsiteX161" fmla="*/ 318989 w 1605470"/>
              <a:gd name="connsiteY161" fmla="*/ 1016103 h 6858000"/>
              <a:gd name="connsiteX162" fmla="*/ 320445 w 1605470"/>
              <a:gd name="connsiteY162" fmla="*/ 932283 h 6858000"/>
              <a:gd name="connsiteX163" fmla="*/ 322681 w 1605470"/>
              <a:gd name="connsiteY163" fmla="*/ 915925 h 6858000"/>
              <a:gd name="connsiteX164" fmla="*/ 315310 w 1605470"/>
              <a:gd name="connsiteY164" fmla="*/ 896999 h 6858000"/>
              <a:gd name="connsiteX165" fmla="*/ 284718 w 1605470"/>
              <a:gd name="connsiteY165" fmla="*/ 821517 h 6858000"/>
              <a:gd name="connsiteX166" fmla="*/ 263668 w 1605470"/>
              <a:gd name="connsiteY166" fmla="*/ 751353 h 6858000"/>
              <a:gd name="connsiteX167" fmla="*/ 263226 w 1605470"/>
              <a:gd name="connsiteY167" fmla="*/ 721230 h 6858000"/>
              <a:gd name="connsiteX168" fmla="*/ 248897 w 1605470"/>
              <a:gd name="connsiteY168" fmla="*/ 681659 h 6858000"/>
              <a:gd name="connsiteX169" fmla="*/ 234316 w 1605470"/>
              <a:gd name="connsiteY169" fmla="*/ 635218 h 6858000"/>
              <a:gd name="connsiteX170" fmla="*/ 239327 w 1605470"/>
              <a:gd name="connsiteY170" fmla="*/ 613763 h 6858000"/>
              <a:gd name="connsiteX171" fmla="*/ 225269 w 1605470"/>
              <a:gd name="connsiteY171" fmla="*/ 598582 h 6858000"/>
              <a:gd name="connsiteX172" fmla="*/ 224950 w 1605470"/>
              <a:gd name="connsiteY172" fmla="*/ 576846 h 6858000"/>
              <a:gd name="connsiteX173" fmla="*/ 204576 w 1605470"/>
              <a:gd name="connsiteY173" fmla="*/ 530055 h 6858000"/>
              <a:gd name="connsiteX174" fmla="*/ 219064 w 1605470"/>
              <a:gd name="connsiteY174" fmla="*/ 469651 h 6858000"/>
              <a:gd name="connsiteX175" fmla="*/ 195012 w 1605470"/>
              <a:gd name="connsiteY175" fmla="*/ 448559 h 6858000"/>
              <a:gd name="connsiteX176" fmla="*/ 201434 w 1605470"/>
              <a:gd name="connsiteY176" fmla="*/ 441529 h 6858000"/>
              <a:gd name="connsiteX177" fmla="*/ 200655 w 1605470"/>
              <a:gd name="connsiteY177" fmla="*/ 428927 h 6858000"/>
              <a:gd name="connsiteX178" fmla="*/ 190059 w 1605470"/>
              <a:gd name="connsiteY178" fmla="*/ 430161 h 6858000"/>
              <a:gd name="connsiteX179" fmla="*/ 167079 w 1605470"/>
              <a:gd name="connsiteY179" fmla="*/ 367211 h 6858000"/>
              <a:gd name="connsiteX180" fmla="*/ 124571 w 1605470"/>
              <a:gd name="connsiteY180" fmla="*/ 302178 h 6858000"/>
              <a:gd name="connsiteX181" fmla="*/ 103243 w 1605470"/>
              <a:gd name="connsiteY181" fmla="*/ 211375 h 6858000"/>
              <a:gd name="connsiteX182" fmla="*/ 94571 w 1605470"/>
              <a:gd name="connsiteY182" fmla="*/ 184179 h 6858000"/>
              <a:gd name="connsiteX183" fmla="*/ 13437 w 1605470"/>
              <a:gd name="connsiteY183" fmla="*/ 19287 h 6858000"/>
              <a:gd name="connsiteX184" fmla="*/ 0 w 1605470"/>
              <a:gd name="connsiteY184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622815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61783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34485 w 1605470"/>
              <a:gd name="connsiteY155" fmla="*/ 1373769 h 6858000"/>
              <a:gd name="connsiteX156" fmla="*/ 342792 w 1605470"/>
              <a:gd name="connsiteY156" fmla="*/ 1307086 h 6858000"/>
              <a:gd name="connsiteX157" fmla="*/ 343980 w 1605470"/>
              <a:gd name="connsiteY157" fmla="*/ 1189033 h 6858000"/>
              <a:gd name="connsiteX158" fmla="*/ 348665 w 1605470"/>
              <a:gd name="connsiteY158" fmla="*/ 1168288 h 6858000"/>
              <a:gd name="connsiteX159" fmla="*/ 340947 w 1605470"/>
              <a:gd name="connsiteY159" fmla="*/ 1142577 h 6858000"/>
              <a:gd name="connsiteX160" fmla="*/ 330253 w 1605470"/>
              <a:gd name="connsiteY160" fmla="*/ 1088484 h 6858000"/>
              <a:gd name="connsiteX161" fmla="*/ 318989 w 1605470"/>
              <a:gd name="connsiteY161" fmla="*/ 1016103 h 6858000"/>
              <a:gd name="connsiteX162" fmla="*/ 320445 w 1605470"/>
              <a:gd name="connsiteY162" fmla="*/ 932283 h 6858000"/>
              <a:gd name="connsiteX163" fmla="*/ 322681 w 1605470"/>
              <a:gd name="connsiteY163" fmla="*/ 915925 h 6858000"/>
              <a:gd name="connsiteX164" fmla="*/ 315310 w 1605470"/>
              <a:gd name="connsiteY164" fmla="*/ 896999 h 6858000"/>
              <a:gd name="connsiteX165" fmla="*/ 284718 w 1605470"/>
              <a:gd name="connsiteY165" fmla="*/ 821517 h 6858000"/>
              <a:gd name="connsiteX166" fmla="*/ 263668 w 1605470"/>
              <a:gd name="connsiteY166" fmla="*/ 751353 h 6858000"/>
              <a:gd name="connsiteX167" fmla="*/ 263226 w 1605470"/>
              <a:gd name="connsiteY167" fmla="*/ 721230 h 6858000"/>
              <a:gd name="connsiteX168" fmla="*/ 248897 w 1605470"/>
              <a:gd name="connsiteY168" fmla="*/ 681659 h 6858000"/>
              <a:gd name="connsiteX169" fmla="*/ 234316 w 1605470"/>
              <a:gd name="connsiteY169" fmla="*/ 635218 h 6858000"/>
              <a:gd name="connsiteX170" fmla="*/ 239327 w 1605470"/>
              <a:gd name="connsiteY170" fmla="*/ 613763 h 6858000"/>
              <a:gd name="connsiteX171" fmla="*/ 225269 w 1605470"/>
              <a:gd name="connsiteY171" fmla="*/ 598582 h 6858000"/>
              <a:gd name="connsiteX172" fmla="*/ 224950 w 1605470"/>
              <a:gd name="connsiteY172" fmla="*/ 576846 h 6858000"/>
              <a:gd name="connsiteX173" fmla="*/ 204576 w 1605470"/>
              <a:gd name="connsiteY173" fmla="*/ 530055 h 6858000"/>
              <a:gd name="connsiteX174" fmla="*/ 219064 w 1605470"/>
              <a:gd name="connsiteY174" fmla="*/ 469651 h 6858000"/>
              <a:gd name="connsiteX175" fmla="*/ 195012 w 1605470"/>
              <a:gd name="connsiteY175" fmla="*/ 448559 h 6858000"/>
              <a:gd name="connsiteX176" fmla="*/ 201434 w 1605470"/>
              <a:gd name="connsiteY176" fmla="*/ 441529 h 6858000"/>
              <a:gd name="connsiteX177" fmla="*/ 200655 w 1605470"/>
              <a:gd name="connsiteY177" fmla="*/ 428927 h 6858000"/>
              <a:gd name="connsiteX178" fmla="*/ 190059 w 1605470"/>
              <a:gd name="connsiteY178" fmla="*/ 430161 h 6858000"/>
              <a:gd name="connsiteX179" fmla="*/ 167079 w 1605470"/>
              <a:gd name="connsiteY179" fmla="*/ 367211 h 6858000"/>
              <a:gd name="connsiteX180" fmla="*/ 124571 w 1605470"/>
              <a:gd name="connsiteY180" fmla="*/ 302178 h 6858000"/>
              <a:gd name="connsiteX181" fmla="*/ 103243 w 1605470"/>
              <a:gd name="connsiteY181" fmla="*/ 211375 h 6858000"/>
              <a:gd name="connsiteX182" fmla="*/ 94571 w 1605470"/>
              <a:gd name="connsiteY182" fmla="*/ 184179 h 6858000"/>
              <a:gd name="connsiteX183" fmla="*/ 13437 w 1605470"/>
              <a:gd name="connsiteY183" fmla="*/ 19287 h 6858000"/>
              <a:gd name="connsiteX184" fmla="*/ 0 w 1605470"/>
              <a:gd name="connsiteY184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622815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42550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61783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34485 w 1605470"/>
              <a:gd name="connsiteY155" fmla="*/ 1373769 h 6858000"/>
              <a:gd name="connsiteX156" fmla="*/ 342792 w 1605470"/>
              <a:gd name="connsiteY156" fmla="*/ 1307086 h 6858000"/>
              <a:gd name="connsiteX157" fmla="*/ 343980 w 1605470"/>
              <a:gd name="connsiteY157" fmla="*/ 1189033 h 6858000"/>
              <a:gd name="connsiteX158" fmla="*/ 348665 w 1605470"/>
              <a:gd name="connsiteY158" fmla="*/ 1168288 h 6858000"/>
              <a:gd name="connsiteX159" fmla="*/ 340947 w 1605470"/>
              <a:gd name="connsiteY159" fmla="*/ 1142577 h 6858000"/>
              <a:gd name="connsiteX160" fmla="*/ 330253 w 1605470"/>
              <a:gd name="connsiteY160" fmla="*/ 1088484 h 6858000"/>
              <a:gd name="connsiteX161" fmla="*/ 318989 w 1605470"/>
              <a:gd name="connsiteY161" fmla="*/ 1016103 h 6858000"/>
              <a:gd name="connsiteX162" fmla="*/ 320445 w 1605470"/>
              <a:gd name="connsiteY162" fmla="*/ 932283 h 6858000"/>
              <a:gd name="connsiteX163" fmla="*/ 322681 w 1605470"/>
              <a:gd name="connsiteY163" fmla="*/ 915925 h 6858000"/>
              <a:gd name="connsiteX164" fmla="*/ 315310 w 1605470"/>
              <a:gd name="connsiteY164" fmla="*/ 896999 h 6858000"/>
              <a:gd name="connsiteX165" fmla="*/ 284718 w 1605470"/>
              <a:gd name="connsiteY165" fmla="*/ 821517 h 6858000"/>
              <a:gd name="connsiteX166" fmla="*/ 263668 w 1605470"/>
              <a:gd name="connsiteY166" fmla="*/ 751353 h 6858000"/>
              <a:gd name="connsiteX167" fmla="*/ 263226 w 1605470"/>
              <a:gd name="connsiteY167" fmla="*/ 721230 h 6858000"/>
              <a:gd name="connsiteX168" fmla="*/ 248897 w 1605470"/>
              <a:gd name="connsiteY168" fmla="*/ 681659 h 6858000"/>
              <a:gd name="connsiteX169" fmla="*/ 234316 w 1605470"/>
              <a:gd name="connsiteY169" fmla="*/ 635218 h 6858000"/>
              <a:gd name="connsiteX170" fmla="*/ 239327 w 1605470"/>
              <a:gd name="connsiteY170" fmla="*/ 613763 h 6858000"/>
              <a:gd name="connsiteX171" fmla="*/ 225269 w 1605470"/>
              <a:gd name="connsiteY171" fmla="*/ 598582 h 6858000"/>
              <a:gd name="connsiteX172" fmla="*/ 224950 w 1605470"/>
              <a:gd name="connsiteY172" fmla="*/ 576846 h 6858000"/>
              <a:gd name="connsiteX173" fmla="*/ 204576 w 1605470"/>
              <a:gd name="connsiteY173" fmla="*/ 530055 h 6858000"/>
              <a:gd name="connsiteX174" fmla="*/ 219064 w 1605470"/>
              <a:gd name="connsiteY174" fmla="*/ 469651 h 6858000"/>
              <a:gd name="connsiteX175" fmla="*/ 195012 w 1605470"/>
              <a:gd name="connsiteY175" fmla="*/ 448559 h 6858000"/>
              <a:gd name="connsiteX176" fmla="*/ 201434 w 1605470"/>
              <a:gd name="connsiteY176" fmla="*/ 441529 h 6858000"/>
              <a:gd name="connsiteX177" fmla="*/ 200655 w 1605470"/>
              <a:gd name="connsiteY177" fmla="*/ 428927 h 6858000"/>
              <a:gd name="connsiteX178" fmla="*/ 190059 w 1605470"/>
              <a:gd name="connsiteY178" fmla="*/ 430161 h 6858000"/>
              <a:gd name="connsiteX179" fmla="*/ 167079 w 1605470"/>
              <a:gd name="connsiteY179" fmla="*/ 367211 h 6858000"/>
              <a:gd name="connsiteX180" fmla="*/ 124571 w 1605470"/>
              <a:gd name="connsiteY180" fmla="*/ 302178 h 6858000"/>
              <a:gd name="connsiteX181" fmla="*/ 103243 w 1605470"/>
              <a:gd name="connsiteY181" fmla="*/ 211375 h 6858000"/>
              <a:gd name="connsiteX182" fmla="*/ 94571 w 1605470"/>
              <a:gd name="connsiteY182" fmla="*/ 184179 h 6858000"/>
              <a:gd name="connsiteX183" fmla="*/ 13437 w 1605470"/>
              <a:gd name="connsiteY183" fmla="*/ 19287 h 6858000"/>
              <a:gd name="connsiteX184" fmla="*/ 0 w 1605470"/>
              <a:gd name="connsiteY184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622815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42550 w 1605470"/>
              <a:gd name="connsiteY134" fmla="*/ 2447068 h 6858000"/>
              <a:gd name="connsiteX135" fmla="*/ 529511 w 1605470"/>
              <a:gd name="connsiteY135" fmla="*/ 2425819 h 6858000"/>
              <a:gd name="connsiteX136" fmla="*/ 528878 w 1605470"/>
              <a:gd name="connsiteY136" fmla="*/ 2408971 h 6858000"/>
              <a:gd name="connsiteX137" fmla="*/ 535510 w 1605470"/>
              <a:gd name="connsiteY137" fmla="*/ 2402874 h 6858000"/>
              <a:gd name="connsiteX138" fmla="*/ 538122 w 1605470"/>
              <a:gd name="connsiteY138" fmla="*/ 2381443 h 6858000"/>
              <a:gd name="connsiteX139" fmla="*/ 514451 w 1605470"/>
              <a:gd name="connsiteY139" fmla="*/ 2261920 h 6858000"/>
              <a:gd name="connsiteX140" fmla="*/ 486968 w 1605470"/>
              <a:gd name="connsiteY140" fmla="*/ 2182937 h 6858000"/>
              <a:gd name="connsiteX141" fmla="*/ 488555 w 1605470"/>
              <a:gd name="connsiteY141" fmla="*/ 2155135 h 6858000"/>
              <a:gd name="connsiteX142" fmla="*/ 486013 w 1605470"/>
              <a:gd name="connsiteY142" fmla="*/ 2118008 h 6858000"/>
              <a:gd name="connsiteX143" fmla="*/ 487006 w 1605470"/>
              <a:gd name="connsiteY143" fmla="*/ 2050531 h 6858000"/>
              <a:gd name="connsiteX144" fmla="*/ 478812 w 1605470"/>
              <a:gd name="connsiteY144" fmla="*/ 1963269 h 6858000"/>
              <a:gd name="connsiteX145" fmla="*/ 442619 w 1605470"/>
              <a:gd name="connsiteY145" fmla="*/ 1910499 h 6858000"/>
              <a:gd name="connsiteX146" fmla="*/ 446785 w 1605470"/>
              <a:gd name="connsiteY146" fmla="*/ 1903212 h 6858000"/>
              <a:gd name="connsiteX147" fmla="*/ 436547 w 1605470"/>
              <a:gd name="connsiteY147" fmla="*/ 1861531 h 6858000"/>
              <a:gd name="connsiteX148" fmla="*/ 390346 w 1605470"/>
              <a:gd name="connsiteY148" fmla="*/ 1732919 h 6858000"/>
              <a:gd name="connsiteX149" fmla="*/ 362657 w 1605470"/>
              <a:gd name="connsiteY149" fmla="*/ 1663540 h 6858000"/>
              <a:gd name="connsiteX150" fmla="*/ 361783 w 1605470"/>
              <a:gd name="connsiteY150" fmla="*/ 1615777 h 6858000"/>
              <a:gd name="connsiteX151" fmla="*/ 342578 w 1605470"/>
              <a:gd name="connsiteY151" fmla="*/ 1563678 h 6858000"/>
              <a:gd name="connsiteX152" fmla="*/ 355658 w 1605470"/>
              <a:gd name="connsiteY152" fmla="*/ 1519474 h 6858000"/>
              <a:gd name="connsiteX153" fmla="*/ 348400 w 1605470"/>
              <a:gd name="connsiteY153" fmla="*/ 1477995 h 6858000"/>
              <a:gd name="connsiteX154" fmla="*/ 334485 w 1605470"/>
              <a:gd name="connsiteY154" fmla="*/ 1373769 h 6858000"/>
              <a:gd name="connsiteX155" fmla="*/ 342792 w 1605470"/>
              <a:gd name="connsiteY155" fmla="*/ 1307086 h 6858000"/>
              <a:gd name="connsiteX156" fmla="*/ 343980 w 1605470"/>
              <a:gd name="connsiteY156" fmla="*/ 1189033 h 6858000"/>
              <a:gd name="connsiteX157" fmla="*/ 348665 w 1605470"/>
              <a:gd name="connsiteY157" fmla="*/ 1168288 h 6858000"/>
              <a:gd name="connsiteX158" fmla="*/ 340947 w 1605470"/>
              <a:gd name="connsiteY158" fmla="*/ 1142577 h 6858000"/>
              <a:gd name="connsiteX159" fmla="*/ 330253 w 1605470"/>
              <a:gd name="connsiteY159" fmla="*/ 1088484 h 6858000"/>
              <a:gd name="connsiteX160" fmla="*/ 318989 w 1605470"/>
              <a:gd name="connsiteY160" fmla="*/ 1016103 h 6858000"/>
              <a:gd name="connsiteX161" fmla="*/ 320445 w 1605470"/>
              <a:gd name="connsiteY161" fmla="*/ 932283 h 6858000"/>
              <a:gd name="connsiteX162" fmla="*/ 322681 w 1605470"/>
              <a:gd name="connsiteY162" fmla="*/ 915925 h 6858000"/>
              <a:gd name="connsiteX163" fmla="*/ 315310 w 1605470"/>
              <a:gd name="connsiteY163" fmla="*/ 896999 h 6858000"/>
              <a:gd name="connsiteX164" fmla="*/ 284718 w 1605470"/>
              <a:gd name="connsiteY164" fmla="*/ 821517 h 6858000"/>
              <a:gd name="connsiteX165" fmla="*/ 263668 w 1605470"/>
              <a:gd name="connsiteY165" fmla="*/ 751353 h 6858000"/>
              <a:gd name="connsiteX166" fmla="*/ 263226 w 1605470"/>
              <a:gd name="connsiteY166" fmla="*/ 721230 h 6858000"/>
              <a:gd name="connsiteX167" fmla="*/ 248897 w 1605470"/>
              <a:gd name="connsiteY167" fmla="*/ 681659 h 6858000"/>
              <a:gd name="connsiteX168" fmla="*/ 234316 w 1605470"/>
              <a:gd name="connsiteY168" fmla="*/ 635218 h 6858000"/>
              <a:gd name="connsiteX169" fmla="*/ 239327 w 1605470"/>
              <a:gd name="connsiteY169" fmla="*/ 613763 h 6858000"/>
              <a:gd name="connsiteX170" fmla="*/ 225269 w 1605470"/>
              <a:gd name="connsiteY170" fmla="*/ 598582 h 6858000"/>
              <a:gd name="connsiteX171" fmla="*/ 224950 w 1605470"/>
              <a:gd name="connsiteY171" fmla="*/ 576846 h 6858000"/>
              <a:gd name="connsiteX172" fmla="*/ 204576 w 1605470"/>
              <a:gd name="connsiteY172" fmla="*/ 530055 h 6858000"/>
              <a:gd name="connsiteX173" fmla="*/ 219064 w 1605470"/>
              <a:gd name="connsiteY173" fmla="*/ 469651 h 6858000"/>
              <a:gd name="connsiteX174" fmla="*/ 195012 w 1605470"/>
              <a:gd name="connsiteY174" fmla="*/ 448559 h 6858000"/>
              <a:gd name="connsiteX175" fmla="*/ 201434 w 1605470"/>
              <a:gd name="connsiteY175" fmla="*/ 441529 h 6858000"/>
              <a:gd name="connsiteX176" fmla="*/ 200655 w 1605470"/>
              <a:gd name="connsiteY176" fmla="*/ 428927 h 6858000"/>
              <a:gd name="connsiteX177" fmla="*/ 190059 w 1605470"/>
              <a:gd name="connsiteY177" fmla="*/ 430161 h 6858000"/>
              <a:gd name="connsiteX178" fmla="*/ 167079 w 1605470"/>
              <a:gd name="connsiteY178" fmla="*/ 367211 h 6858000"/>
              <a:gd name="connsiteX179" fmla="*/ 124571 w 1605470"/>
              <a:gd name="connsiteY179" fmla="*/ 302178 h 6858000"/>
              <a:gd name="connsiteX180" fmla="*/ 103243 w 1605470"/>
              <a:gd name="connsiteY180" fmla="*/ 211375 h 6858000"/>
              <a:gd name="connsiteX181" fmla="*/ 94571 w 1605470"/>
              <a:gd name="connsiteY181" fmla="*/ 184179 h 6858000"/>
              <a:gd name="connsiteX182" fmla="*/ 13437 w 1605470"/>
              <a:gd name="connsiteY182" fmla="*/ 19287 h 6858000"/>
              <a:gd name="connsiteX183" fmla="*/ 0 w 1605470"/>
              <a:gd name="connsiteY183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622815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42550 w 1605470"/>
              <a:gd name="connsiteY134" fmla="*/ 2447068 h 6858000"/>
              <a:gd name="connsiteX135" fmla="*/ 529511 w 1605470"/>
              <a:gd name="connsiteY135" fmla="*/ 2425819 h 6858000"/>
              <a:gd name="connsiteX136" fmla="*/ 528878 w 1605470"/>
              <a:gd name="connsiteY136" fmla="*/ 2408971 h 6858000"/>
              <a:gd name="connsiteX137" fmla="*/ 535510 w 1605470"/>
              <a:gd name="connsiteY137" fmla="*/ 2402874 h 6858000"/>
              <a:gd name="connsiteX138" fmla="*/ 538122 w 1605470"/>
              <a:gd name="connsiteY138" fmla="*/ 2381443 h 6858000"/>
              <a:gd name="connsiteX139" fmla="*/ 514451 w 1605470"/>
              <a:gd name="connsiteY139" fmla="*/ 2261920 h 6858000"/>
              <a:gd name="connsiteX140" fmla="*/ 486968 w 1605470"/>
              <a:gd name="connsiteY140" fmla="*/ 2182937 h 6858000"/>
              <a:gd name="connsiteX141" fmla="*/ 488555 w 1605470"/>
              <a:gd name="connsiteY141" fmla="*/ 2155135 h 6858000"/>
              <a:gd name="connsiteX142" fmla="*/ 486013 w 1605470"/>
              <a:gd name="connsiteY142" fmla="*/ 2118008 h 6858000"/>
              <a:gd name="connsiteX143" fmla="*/ 487006 w 1605470"/>
              <a:gd name="connsiteY143" fmla="*/ 2050531 h 6858000"/>
              <a:gd name="connsiteX144" fmla="*/ 478812 w 1605470"/>
              <a:gd name="connsiteY144" fmla="*/ 1963269 h 6858000"/>
              <a:gd name="connsiteX145" fmla="*/ 442619 w 1605470"/>
              <a:gd name="connsiteY145" fmla="*/ 1910499 h 6858000"/>
              <a:gd name="connsiteX146" fmla="*/ 446785 w 1605470"/>
              <a:gd name="connsiteY146" fmla="*/ 1903212 h 6858000"/>
              <a:gd name="connsiteX147" fmla="*/ 436547 w 1605470"/>
              <a:gd name="connsiteY147" fmla="*/ 1861531 h 6858000"/>
              <a:gd name="connsiteX148" fmla="*/ 390346 w 1605470"/>
              <a:gd name="connsiteY148" fmla="*/ 1732919 h 6858000"/>
              <a:gd name="connsiteX149" fmla="*/ 362657 w 1605470"/>
              <a:gd name="connsiteY149" fmla="*/ 1663540 h 6858000"/>
              <a:gd name="connsiteX150" fmla="*/ 361783 w 1605470"/>
              <a:gd name="connsiteY150" fmla="*/ 1615777 h 6858000"/>
              <a:gd name="connsiteX151" fmla="*/ 342578 w 1605470"/>
              <a:gd name="connsiteY151" fmla="*/ 1563678 h 6858000"/>
              <a:gd name="connsiteX152" fmla="*/ 355658 w 1605470"/>
              <a:gd name="connsiteY152" fmla="*/ 1519474 h 6858000"/>
              <a:gd name="connsiteX153" fmla="*/ 348400 w 1605470"/>
              <a:gd name="connsiteY153" fmla="*/ 1477995 h 6858000"/>
              <a:gd name="connsiteX154" fmla="*/ 334485 w 1605470"/>
              <a:gd name="connsiteY154" fmla="*/ 1373769 h 6858000"/>
              <a:gd name="connsiteX155" fmla="*/ 342792 w 1605470"/>
              <a:gd name="connsiteY155" fmla="*/ 1307086 h 6858000"/>
              <a:gd name="connsiteX156" fmla="*/ 343980 w 1605470"/>
              <a:gd name="connsiteY156" fmla="*/ 1189033 h 6858000"/>
              <a:gd name="connsiteX157" fmla="*/ 348665 w 1605470"/>
              <a:gd name="connsiteY157" fmla="*/ 1168288 h 6858000"/>
              <a:gd name="connsiteX158" fmla="*/ 340947 w 1605470"/>
              <a:gd name="connsiteY158" fmla="*/ 1142577 h 6858000"/>
              <a:gd name="connsiteX159" fmla="*/ 330253 w 1605470"/>
              <a:gd name="connsiteY159" fmla="*/ 1088484 h 6858000"/>
              <a:gd name="connsiteX160" fmla="*/ 318989 w 1605470"/>
              <a:gd name="connsiteY160" fmla="*/ 1016103 h 6858000"/>
              <a:gd name="connsiteX161" fmla="*/ 320445 w 1605470"/>
              <a:gd name="connsiteY161" fmla="*/ 932283 h 6858000"/>
              <a:gd name="connsiteX162" fmla="*/ 322681 w 1605470"/>
              <a:gd name="connsiteY162" fmla="*/ 915925 h 6858000"/>
              <a:gd name="connsiteX163" fmla="*/ 315310 w 1605470"/>
              <a:gd name="connsiteY163" fmla="*/ 896999 h 6858000"/>
              <a:gd name="connsiteX164" fmla="*/ 284718 w 1605470"/>
              <a:gd name="connsiteY164" fmla="*/ 821517 h 6858000"/>
              <a:gd name="connsiteX165" fmla="*/ 263668 w 1605470"/>
              <a:gd name="connsiteY165" fmla="*/ 751353 h 6858000"/>
              <a:gd name="connsiteX166" fmla="*/ 263226 w 1605470"/>
              <a:gd name="connsiteY166" fmla="*/ 721230 h 6858000"/>
              <a:gd name="connsiteX167" fmla="*/ 248897 w 1605470"/>
              <a:gd name="connsiteY167" fmla="*/ 681659 h 6858000"/>
              <a:gd name="connsiteX168" fmla="*/ 234316 w 1605470"/>
              <a:gd name="connsiteY168" fmla="*/ 635218 h 6858000"/>
              <a:gd name="connsiteX169" fmla="*/ 239327 w 1605470"/>
              <a:gd name="connsiteY169" fmla="*/ 613763 h 6858000"/>
              <a:gd name="connsiteX170" fmla="*/ 225269 w 1605470"/>
              <a:gd name="connsiteY170" fmla="*/ 598582 h 6858000"/>
              <a:gd name="connsiteX171" fmla="*/ 224950 w 1605470"/>
              <a:gd name="connsiteY171" fmla="*/ 576846 h 6858000"/>
              <a:gd name="connsiteX172" fmla="*/ 204576 w 1605470"/>
              <a:gd name="connsiteY172" fmla="*/ 530055 h 6858000"/>
              <a:gd name="connsiteX173" fmla="*/ 219064 w 1605470"/>
              <a:gd name="connsiteY173" fmla="*/ 469651 h 6858000"/>
              <a:gd name="connsiteX174" fmla="*/ 195012 w 1605470"/>
              <a:gd name="connsiteY174" fmla="*/ 448559 h 6858000"/>
              <a:gd name="connsiteX175" fmla="*/ 201434 w 1605470"/>
              <a:gd name="connsiteY175" fmla="*/ 441529 h 6858000"/>
              <a:gd name="connsiteX176" fmla="*/ 200655 w 1605470"/>
              <a:gd name="connsiteY176" fmla="*/ 428927 h 6858000"/>
              <a:gd name="connsiteX177" fmla="*/ 190059 w 1605470"/>
              <a:gd name="connsiteY177" fmla="*/ 430161 h 6858000"/>
              <a:gd name="connsiteX178" fmla="*/ 167079 w 1605470"/>
              <a:gd name="connsiteY178" fmla="*/ 367211 h 6858000"/>
              <a:gd name="connsiteX179" fmla="*/ 124571 w 1605470"/>
              <a:gd name="connsiteY179" fmla="*/ 302178 h 6858000"/>
              <a:gd name="connsiteX180" fmla="*/ 103243 w 1605470"/>
              <a:gd name="connsiteY180" fmla="*/ 211375 h 6858000"/>
              <a:gd name="connsiteX181" fmla="*/ 94571 w 1605470"/>
              <a:gd name="connsiteY181" fmla="*/ 184179 h 6858000"/>
              <a:gd name="connsiteX182" fmla="*/ 13437 w 1605470"/>
              <a:gd name="connsiteY182" fmla="*/ 19287 h 6858000"/>
              <a:gd name="connsiteX183" fmla="*/ 0 w 1605470"/>
              <a:gd name="connsiteY183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5660 w 1605470"/>
              <a:gd name="connsiteY79" fmla="*/ 4308823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622815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42550 w 1605470"/>
              <a:gd name="connsiteY134" fmla="*/ 2447068 h 6858000"/>
              <a:gd name="connsiteX135" fmla="*/ 529511 w 1605470"/>
              <a:gd name="connsiteY135" fmla="*/ 2425819 h 6858000"/>
              <a:gd name="connsiteX136" fmla="*/ 528878 w 1605470"/>
              <a:gd name="connsiteY136" fmla="*/ 2408971 h 6858000"/>
              <a:gd name="connsiteX137" fmla="*/ 535510 w 1605470"/>
              <a:gd name="connsiteY137" fmla="*/ 2402874 h 6858000"/>
              <a:gd name="connsiteX138" fmla="*/ 538122 w 1605470"/>
              <a:gd name="connsiteY138" fmla="*/ 2381443 h 6858000"/>
              <a:gd name="connsiteX139" fmla="*/ 514451 w 1605470"/>
              <a:gd name="connsiteY139" fmla="*/ 2261920 h 6858000"/>
              <a:gd name="connsiteX140" fmla="*/ 486968 w 1605470"/>
              <a:gd name="connsiteY140" fmla="*/ 2182937 h 6858000"/>
              <a:gd name="connsiteX141" fmla="*/ 488555 w 1605470"/>
              <a:gd name="connsiteY141" fmla="*/ 2155135 h 6858000"/>
              <a:gd name="connsiteX142" fmla="*/ 486013 w 1605470"/>
              <a:gd name="connsiteY142" fmla="*/ 2118008 h 6858000"/>
              <a:gd name="connsiteX143" fmla="*/ 487006 w 1605470"/>
              <a:gd name="connsiteY143" fmla="*/ 2050531 h 6858000"/>
              <a:gd name="connsiteX144" fmla="*/ 478812 w 1605470"/>
              <a:gd name="connsiteY144" fmla="*/ 1963269 h 6858000"/>
              <a:gd name="connsiteX145" fmla="*/ 442619 w 1605470"/>
              <a:gd name="connsiteY145" fmla="*/ 1910499 h 6858000"/>
              <a:gd name="connsiteX146" fmla="*/ 446785 w 1605470"/>
              <a:gd name="connsiteY146" fmla="*/ 1903212 h 6858000"/>
              <a:gd name="connsiteX147" fmla="*/ 436547 w 1605470"/>
              <a:gd name="connsiteY147" fmla="*/ 1861531 h 6858000"/>
              <a:gd name="connsiteX148" fmla="*/ 390346 w 1605470"/>
              <a:gd name="connsiteY148" fmla="*/ 1732919 h 6858000"/>
              <a:gd name="connsiteX149" fmla="*/ 362657 w 1605470"/>
              <a:gd name="connsiteY149" fmla="*/ 1663540 h 6858000"/>
              <a:gd name="connsiteX150" fmla="*/ 361783 w 1605470"/>
              <a:gd name="connsiteY150" fmla="*/ 1615777 h 6858000"/>
              <a:gd name="connsiteX151" fmla="*/ 342578 w 1605470"/>
              <a:gd name="connsiteY151" fmla="*/ 1563678 h 6858000"/>
              <a:gd name="connsiteX152" fmla="*/ 355658 w 1605470"/>
              <a:gd name="connsiteY152" fmla="*/ 1519474 h 6858000"/>
              <a:gd name="connsiteX153" fmla="*/ 348400 w 1605470"/>
              <a:gd name="connsiteY153" fmla="*/ 1477995 h 6858000"/>
              <a:gd name="connsiteX154" fmla="*/ 334485 w 1605470"/>
              <a:gd name="connsiteY154" fmla="*/ 1373769 h 6858000"/>
              <a:gd name="connsiteX155" fmla="*/ 342792 w 1605470"/>
              <a:gd name="connsiteY155" fmla="*/ 1307086 h 6858000"/>
              <a:gd name="connsiteX156" fmla="*/ 343980 w 1605470"/>
              <a:gd name="connsiteY156" fmla="*/ 1189033 h 6858000"/>
              <a:gd name="connsiteX157" fmla="*/ 348665 w 1605470"/>
              <a:gd name="connsiteY157" fmla="*/ 1168288 h 6858000"/>
              <a:gd name="connsiteX158" fmla="*/ 340947 w 1605470"/>
              <a:gd name="connsiteY158" fmla="*/ 1142577 h 6858000"/>
              <a:gd name="connsiteX159" fmla="*/ 330253 w 1605470"/>
              <a:gd name="connsiteY159" fmla="*/ 1088484 h 6858000"/>
              <a:gd name="connsiteX160" fmla="*/ 318989 w 1605470"/>
              <a:gd name="connsiteY160" fmla="*/ 1016103 h 6858000"/>
              <a:gd name="connsiteX161" fmla="*/ 320445 w 1605470"/>
              <a:gd name="connsiteY161" fmla="*/ 932283 h 6858000"/>
              <a:gd name="connsiteX162" fmla="*/ 322681 w 1605470"/>
              <a:gd name="connsiteY162" fmla="*/ 915925 h 6858000"/>
              <a:gd name="connsiteX163" fmla="*/ 315310 w 1605470"/>
              <a:gd name="connsiteY163" fmla="*/ 896999 h 6858000"/>
              <a:gd name="connsiteX164" fmla="*/ 284718 w 1605470"/>
              <a:gd name="connsiteY164" fmla="*/ 821517 h 6858000"/>
              <a:gd name="connsiteX165" fmla="*/ 263668 w 1605470"/>
              <a:gd name="connsiteY165" fmla="*/ 751353 h 6858000"/>
              <a:gd name="connsiteX166" fmla="*/ 263226 w 1605470"/>
              <a:gd name="connsiteY166" fmla="*/ 721230 h 6858000"/>
              <a:gd name="connsiteX167" fmla="*/ 248897 w 1605470"/>
              <a:gd name="connsiteY167" fmla="*/ 681659 h 6858000"/>
              <a:gd name="connsiteX168" fmla="*/ 234316 w 1605470"/>
              <a:gd name="connsiteY168" fmla="*/ 635218 h 6858000"/>
              <a:gd name="connsiteX169" fmla="*/ 239327 w 1605470"/>
              <a:gd name="connsiteY169" fmla="*/ 613763 h 6858000"/>
              <a:gd name="connsiteX170" fmla="*/ 225269 w 1605470"/>
              <a:gd name="connsiteY170" fmla="*/ 598582 h 6858000"/>
              <a:gd name="connsiteX171" fmla="*/ 224950 w 1605470"/>
              <a:gd name="connsiteY171" fmla="*/ 576846 h 6858000"/>
              <a:gd name="connsiteX172" fmla="*/ 204576 w 1605470"/>
              <a:gd name="connsiteY172" fmla="*/ 530055 h 6858000"/>
              <a:gd name="connsiteX173" fmla="*/ 219064 w 1605470"/>
              <a:gd name="connsiteY173" fmla="*/ 469651 h 6858000"/>
              <a:gd name="connsiteX174" fmla="*/ 195012 w 1605470"/>
              <a:gd name="connsiteY174" fmla="*/ 448559 h 6858000"/>
              <a:gd name="connsiteX175" fmla="*/ 201434 w 1605470"/>
              <a:gd name="connsiteY175" fmla="*/ 441529 h 6858000"/>
              <a:gd name="connsiteX176" fmla="*/ 200655 w 1605470"/>
              <a:gd name="connsiteY176" fmla="*/ 428927 h 6858000"/>
              <a:gd name="connsiteX177" fmla="*/ 190059 w 1605470"/>
              <a:gd name="connsiteY177" fmla="*/ 430161 h 6858000"/>
              <a:gd name="connsiteX178" fmla="*/ 167079 w 1605470"/>
              <a:gd name="connsiteY178" fmla="*/ 367211 h 6858000"/>
              <a:gd name="connsiteX179" fmla="*/ 124571 w 1605470"/>
              <a:gd name="connsiteY179" fmla="*/ 302178 h 6858000"/>
              <a:gd name="connsiteX180" fmla="*/ 103243 w 1605470"/>
              <a:gd name="connsiteY180" fmla="*/ 211375 h 6858000"/>
              <a:gd name="connsiteX181" fmla="*/ 94571 w 1605470"/>
              <a:gd name="connsiteY181" fmla="*/ 184179 h 6858000"/>
              <a:gd name="connsiteX182" fmla="*/ 13437 w 1605470"/>
              <a:gd name="connsiteY182" fmla="*/ 19287 h 6858000"/>
              <a:gd name="connsiteX183" fmla="*/ 0 w 1605470"/>
              <a:gd name="connsiteY183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5660 w 1605470"/>
              <a:gd name="connsiteY79" fmla="*/ 4308823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622815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42550 w 1605470"/>
              <a:gd name="connsiteY134" fmla="*/ 2447068 h 6858000"/>
              <a:gd name="connsiteX135" fmla="*/ 529511 w 1605470"/>
              <a:gd name="connsiteY135" fmla="*/ 2425819 h 6858000"/>
              <a:gd name="connsiteX136" fmla="*/ 528878 w 1605470"/>
              <a:gd name="connsiteY136" fmla="*/ 2408971 h 6858000"/>
              <a:gd name="connsiteX137" fmla="*/ 535510 w 1605470"/>
              <a:gd name="connsiteY137" fmla="*/ 2402874 h 6858000"/>
              <a:gd name="connsiteX138" fmla="*/ 538122 w 1605470"/>
              <a:gd name="connsiteY138" fmla="*/ 2381443 h 6858000"/>
              <a:gd name="connsiteX139" fmla="*/ 514451 w 1605470"/>
              <a:gd name="connsiteY139" fmla="*/ 2261920 h 6858000"/>
              <a:gd name="connsiteX140" fmla="*/ 486968 w 1605470"/>
              <a:gd name="connsiteY140" fmla="*/ 2182937 h 6858000"/>
              <a:gd name="connsiteX141" fmla="*/ 488555 w 1605470"/>
              <a:gd name="connsiteY141" fmla="*/ 2155135 h 6858000"/>
              <a:gd name="connsiteX142" fmla="*/ 486013 w 1605470"/>
              <a:gd name="connsiteY142" fmla="*/ 2118008 h 6858000"/>
              <a:gd name="connsiteX143" fmla="*/ 487006 w 1605470"/>
              <a:gd name="connsiteY143" fmla="*/ 2050531 h 6858000"/>
              <a:gd name="connsiteX144" fmla="*/ 478812 w 1605470"/>
              <a:gd name="connsiteY144" fmla="*/ 1963269 h 6858000"/>
              <a:gd name="connsiteX145" fmla="*/ 442619 w 1605470"/>
              <a:gd name="connsiteY145" fmla="*/ 1910499 h 6858000"/>
              <a:gd name="connsiteX146" fmla="*/ 446785 w 1605470"/>
              <a:gd name="connsiteY146" fmla="*/ 1903212 h 6858000"/>
              <a:gd name="connsiteX147" fmla="*/ 436547 w 1605470"/>
              <a:gd name="connsiteY147" fmla="*/ 1861531 h 6858000"/>
              <a:gd name="connsiteX148" fmla="*/ 390346 w 1605470"/>
              <a:gd name="connsiteY148" fmla="*/ 1732919 h 6858000"/>
              <a:gd name="connsiteX149" fmla="*/ 362657 w 1605470"/>
              <a:gd name="connsiteY149" fmla="*/ 1663540 h 6858000"/>
              <a:gd name="connsiteX150" fmla="*/ 361783 w 1605470"/>
              <a:gd name="connsiteY150" fmla="*/ 1615777 h 6858000"/>
              <a:gd name="connsiteX151" fmla="*/ 342578 w 1605470"/>
              <a:gd name="connsiteY151" fmla="*/ 1563678 h 6858000"/>
              <a:gd name="connsiteX152" fmla="*/ 355658 w 1605470"/>
              <a:gd name="connsiteY152" fmla="*/ 1519474 h 6858000"/>
              <a:gd name="connsiteX153" fmla="*/ 348400 w 1605470"/>
              <a:gd name="connsiteY153" fmla="*/ 1477995 h 6858000"/>
              <a:gd name="connsiteX154" fmla="*/ 334485 w 1605470"/>
              <a:gd name="connsiteY154" fmla="*/ 1373769 h 6858000"/>
              <a:gd name="connsiteX155" fmla="*/ 342792 w 1605470"/>
              <a:gd name="connsiteY155" fmla="*/ 1307086 h 6858000"/>
              <a:gd name="connsiteX156" fmla="*/ 343980 w 1605470"/>
              <a:gd name="connsiteY156" fmla="*/ 1189033 h 6858000"/>
              <a:gd name="connsiteX157" fmla="*/ 348665 w 1605470"/>
              <a:gd name="connsiteY157" fmla="*/ 1168288 h 6858000"/>
              <a:gd name="connsiteX158" fmla="*/ 340947 w 1605470"/>
              <a:gd name="connsiteY158" fmla="*/ 1142577 h 6858000"/>
              <a:gd name="connsiteX159" fmla="*/ 330253 w 1605470"/>
              <a:gd name="connsiteY159" fmla="*/ 1088484 h 6858000"/>
              <a:gd name="connsiteX160" fmla="*/ 318989 w 1605470"/>
              <a:gd name="connsiteY160" fmla="*/ 1016103 h 6858000"/>
              <a:gd name="connsiteX161" fmla="*/ 320445 w 1605470"/>
              <a:gd name="connsiteY161" fmla="*/ 932283 h 6858000"/>
              <a:gd name="connsiteX162" fmla="*/ 322681 w 1605470"/>
              <a:gd name="connsiteY162" fmla="*/ 915925 h 6858000"/>
              <a:gd name="connsiteX163" fmla="*/ 315310 w 1605470"/>
              <a:gd name="connsiteY163" fmla="*/ 896999 h 6858000"/>
              <a:gd name="connsiteX164" fmla="*/ 284718 w 1605470"/>
              <a:gd name="connsiteY164" fmla="*/ 821517 h 6858000"/>
              <a:gd name="connsiteX165" fmla="*/ 263668 w 1605470"/>
              <a:gd name="connsiteY165" fmla="*/ 751353 h 6858000"/>
              <a:gd name="connsiteX166" fmla="*/ 263226 w 1605470"/>
              <a:gd name="connsiteY166" fmla="*/ 721230 h 6858000"/>
              <a:gd name="connsiteX167" fmla="*/ 248897 w 1605470"/>
              <a:gd name="connsiteY167" fmla="*/ 681659 h 6858000"/>
              <a:gd name="connsiteX168" fmla="*/ 234316 w 1605470"/>
              <a:gd name="connsiteY168" fmla="*/ 635218 h 6858000"/>
              <a:gd name="connsiteX169" fmla="*/ 239327 w 1605470"/>
              <a:gd name="connsiteY169" fmla="*/ 613763 h 6858000"/>
              <a:gd name="connsiteX170" fmla="*/ 225269 w 1605470"/>
              <a:gd name="connsiteY170" fmla="*/ 598582 h 6858000"/>
              <a:gd name="connsiteX171" fmla="*/ 224950 w 1605470"/>
              <a:gd name="connsiteY171" fmla="*/ 576846 h 6858000"/>
              <a:gd name="connsiteX172" fmla="*/ 204576 w 1605470"/>
              <a:gd name="connsiteY172" fmla="*/ 530055 h 6858000"/>
              <a:gd name="connsiteX173" fmla="*/ 219064 w 1605470"/>
              <a:gd name="connsiteY173" fmla="*/ 469651 h 6858000"/>
              <a:gd name="connsiteX174" fmla="*/ 195012 w 1605470"/>
              <a:gd name="connsiteY174" fmla="*/ 448559 h 6858000"/>
              <a:gd name="connsiteX175" fmla="*/ 201434 w 1605470"/>
              <a:gd name="connsiteY175" fmla="*/ 441529 h 6858000"/>
              <a:gd name="connsiteX176" fmla="*/ 200655 w 1605470"/>
              <a:gd name="connsiteY176" fmla="*/ 428927 h 6858000"/>
              <a:gd name="connsiteX177" fmla="*/ 190059 w 1605470"/>
              <a:gd name="connsiteY177" fmla="*/ 430161 h 6858000"/>
              <a:gd name="connsiteX178" fmla="*/ 167079 w 1605470"/>
              <a:gd name="connsiteY178" fmla="*/ 367211 h 6858000"/>
              <a:gd name="connsiteX179" fmla="*/ 124571 w 1605470"/>
              <a:gd name="connsiteY179" fmla="*/ 302178 h 6858000"/>
              <a:gd name="connsiteX180" fmla="*/ 103243 w 1605470"/>
              <a:gd name="connsiteY180" fmla="*/ 211375 h 6858000"/>
              <a:gd name="connsiteX181" fmla="*/ 94571 w 1605470"/>
              <a:gd name="connsiteY181" fmla="*/ 184179 h 6858000"/>
              <a:gd name="connsiteX182" fmla="*/ 13437 w 1605470"/>
              <a:gd name="connsiteY182" fmla="*/ 19287 h 6858000"/>
              <a:gd name="connsiteX183" fmla="*/ 0 w 1605470"/>
              <a:gd name="connsiteY183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5660 w 1605470"/>
              <a:gd name="connsiteY79" fmla="*/ 4308823 h 6858000"/>
              <a:gd name="connsiteX80" fmla="*/ 715481 w 1605470"/>
              <a:gd name="connsiteY80" fmla="*/ 4214165 h 6858000"/>
              <a:gd name="connsiteX81" fmla="*/ 710868 w 1605470"/>
              <a:gd name="connsiteY81" fmla="*/ 4048827 h 6858000"/>
              <a:gd name="connsiteX82" fmla="*/ 704810 w 1605470"/>
              <a:gd name="connsiteY82" fmla="*/ 4033999 h 6858000"/>
              <a:gd name="connsiteX83" fmla="*/ 705959 w 1605470"/>
              <a:gd name="connsiteY83" fmla="*/ 4031933 h 6858000"/>
              <a:gd name="connsiteX84" fmla="*/ 704535 w 1605470"/>
              <a:gd name="connsiteY84" fmla="*/ 4013953 h 6858000"/>
              <a:gd name="connsiteX85" fmla="*/ 700443 w 1605470"/>
              <a:gd name="connsiteY85" fmla="*/ 4010511 h 6858000"/>
              <a:gd name="connsiteX86" fmla="*/ 698282 w 1605470"/>
              <a:gd name="connsiteY86" fmla="*/ 3998331 h 6858000"/>
              <a:gd name="connsiteX87" fmla="*/ 690830 w 1605470"/>
              <a:gd name="connsiteY87" fmla="*/ 3974753 h 6858000"/>
              <a:gd name="connsiteX88" fmla="*/ 692428 w 1605470"/>
              <a:gd name="connsiteY88" fmla="*/ 3969950 h 6858000"/>
              <a:gd name="connsiteX89" fmla="*/ 685850 w 1605470"/>
              <a:gd name="connsiteY89" fmla="*/ 3933779 h 6858000"/>
              <a:gd name="connsiteX90" fmla="*/ 687181 w 1605470"/>
              <a:gd name="connsiteY90" fmla="*/ 3933093 h 6858000"/>
              <a:gd name="connsiteX91" fmla="*/ 691535 w 1605470"/>
              <a:gd name="connsiteY91" fmla="*/ 3922082 h 6858000"/>
              <a:gd name="connsiteX92" fmla="*/ 696613 w 1605470"/>
              <a:gd name="connsiteY92" fmla="*/ 3901461 h 6858000"/>
              <a:gd name="connsiteX93" fmla="*/ 725908 w 1605470"/>
              <a:gd name="connsiteY93" fmla="*/ 3851605 h 6858000"/>
              <a:gd name="connsiteX94" fmla="*/ 719207 w 1605470"/>
              <a:gd name="connsiteY94" fmla="*/ 3813873 h 6858000"/>
              <a:gd name="connsiteX95" fmla="*/ 718632 w 1605470"/>
              <a:gd name="connsiteY95" fmla="*/ 3806161 h 6858000"/>
              <a:gd name="connsiteX96" fmla="*/ 718939 w 1605470"/>
              <a:gd name="connsiteY96" fmla="*/ 3805957 h 6858000"/>
              <a:gd name="connsiteX97" fmla="*/ 718966 w 1605470"/>
              <a:gd name="connsiteY97" fmla="*/ 3797724 h 6858000"/>
              <a:gd name="connsiteX98" fmla="*/ 717581 w 1605470"/>
              <a:gd name="connsiteY98" fmla="*/ 3792098 h 6858000"/>
              <a:gd name="connsiteX99" fmla="*/ 716465 w 1605470"/>
              <a:gd name="connsiteY99" fmla="*/ 3777135 h 6858000"/>
              <a:gd name="connsiteX100" fmla="*/ 718198 w 1605470"/>
              <a:gd name="connsiteY100" fmla="*/ 3771656 h 6858000"/>
              <a:gd name="connsiteX101" fmla="*/ 721941 w 1605470"/>
              <a:gd name="connsiteY101" fmla="*/ 3769007 h 6858000"/>
              <a:gd name="connsiteX102" fmla="*/ 721407 w 1605470"/>
              <a:gd name="connsiteY102" fmla="*/ 3767709 h 6858000"/>
              <a:gd name="connsiteX103" fmla="*/ 730103 w 1605470"/>
              <a:gd name="connsiteY103" fmla="*/ 3738082 h 6858000"/>
              <a:gd name="connsiteX104" fmla="*/ 737449 w 1605470"/>
              <a:gd name="connsiteY104" fmla="*/ 3673397 h 6858000"/>
              <a:gd name="connsiteX105" fmla="*/ 736745 w 1605470"/>
              <a:gd name="connsiteY105" fmla="*/ 3637109 h 6858000"/>
              <a:gd name="connsiteX106" fmla="*/ 740188 w 1605470"/>
              <a:gd name="connsiteY106" fmla="*/ 3536883 h 6858000"/>
              <a:gd name="connsiteX107" fmla="*/ 747726 w 1605470"/>
              <a:gd name="connsiteY107" fmla="*/ 3435652 h 6858000"/>
              <a:gd name="connsiteX108" fmla="*/ 774383 w 1605470"/>
              <a:gd name="connsiteY108" fmla="*/ 3381564 h 6858000"/>
              <a:gd name="connsiteX109" fmla="*/ 774870 w 1605470"/>
              <a:gd name="connsiteY109" fmla="*/ 3375761 h 6858000"/>
              <a:gd name="connsiteX110" fmla="*/ 770510 w 1605470"/>
              <a:gd name="connsiteY110" fmla="*/ 3361844 h 6858000"/>
              <a:gd name="connsiteX111" fmla="*/ 767933 w 1605470"/>
              <a:gd name="connsiteY111" fmla="*/ 3356929 h 6858000"/>
              <a:gd name="connsiteX112" fmla="*/ 766158 w 1605470"/>
              <a:gd name="connsiteY112" fmla="*/ 3349058 h 6858000"/>
              <a:gd name="connsiteX113" fmla="*/ 766414 w 1605470"/>
              <a:gd name="connsiteY113" fmla="*/ 3348763 h 6858000"/>
              <a:gd name="connsiteX114" fmla="*/ 764166 w 1605470"/>
              <a:gd name="connsiteY114" fmla="*/ 3341588 h 6858000"/>
              <a:gd name="connsiteX115" fmla="*/ 749397 w 1605470"/>
              <a:gd name="connsiteY115" fmla="*/ 3307769 h 6858000"/>
              <a:gd name="connsiteX116" fmla="*/ 766960 w 1605470"/>
              <a:gd name="connsiteY116" fmla="*/ 3250522 h 6858000"/>
              <a:gd name="connsiteX117" fmla="*/ 767385 w 1605470"/>
              <a:gd name="connsiteY117" fmla="*/ 3229163 h 6858000"/>
              <a:gd name="connsiteX118" fmla="*/ 769208 w 1605470"/>
              <a:gd name="connsiteY118" fmla="*/ 3217217 h 6858000"/>
              <a:gd name="connsiteX119" fmla="*/ 770350 w 1605470"/>
              <a:gd name="connsiteY119" fmla="*/ 3216125 h 6858000"/>
              <a:gd name="connsiteX120" fmla="*/ 756043 w 1605470"/>
              <a:gd name="connsiteY120" fmla="*/ 3183755 h 6858000"/>
              <a:gd name="connsiteX121" fmla="*/ 756544 w 1605470"/>
              <a:gd name="connsiteY121" fmla="*/ 3178642 h 6858000"/>
              <a:gd name="connsiteX122" fmla="*/ 744144 w 1605470"/>
              <a:gd name="connsiteY122" fmla="*/ 3158586 h 6858000"/>
              <a:gd name="connsiteX123" fmla="*/ 739378 w 1605470"/>
              <a:gd name="connsiteY123" fmla="*/ 3147669 h 6858000"/>
              <a:gd name="connsiteX124" fmla="*/ 734648 w 1605470"/>
              <a:gd name="connsiteY124" fmla="*/ 3145733 h 6858000"/>
              <a:gd name="connsiteX125" fmla="*/ 729329 w 1605470"/>
              <a:gd name="connsiteY125" fmla="*/ 3129034 h 6858000"/>
              <a:gd name="connsiteX126" fmla="*/ 729994 w 1605470"/>
              <a:gd name="connsiteY126" fmla="*/ 3126682 h 6858000"/>
              <a:gd name="connsiteX127" fmla="*/ 720862 w 1605470"/>
              <a:gd name="connsiteY127" fmla="*/ 3114519 h 6858000"/>
              <a:gd name="connsiteX128" fmla="*/ 707471 w 1605470"/>
              <a:gd name="connsiteY128" fmla="*/ 3106272 h 6858000"/>
              <a:gd name="connsiteX129" fmla="*/ 680201 w 1605470"/>
              <a:gd name="connsiteY129" fmla="*/ 2958185 h 6858000"/>
              <a:gd name="connsiteX130" fmla="*/ 622815 w 1605470"/>
              <a:gd name="connsiteY130" fmla="*/ 2762989 h 6858000"/>
              <a:gd name="connsiteX131" fmla="*/ 571733 w 1605470"/>
              <a:gd name="connsiteY131" fmla="*/ 2554718 h 6858000"/>
              <a:gd name="connsiteX132" fmla="*/ 551827 w 1605470"/>
              <a:gd name="connsiteY132" fmla="*/ 2485734 h 6858000"/>
              <a:gd name="connsiteX133" fmla="*/ 542550 w 1605470"/>
              <a:gd name="connsiteY133" fmla="*/ 2447068 h 6858000"/>
              <a:gd name="connsiteX134" fmla="*/ 529511 w 1605470"/>
              <a:gd name="connsiteY134" fmla="*/ 2425819 h 6858000"/>
              <a:gd name="connsiteX135" fmla="*/ 528878 w 1605470"/>
              <a:gd name="connsiteY135" fmla="*/ 2408971 h 6858000"/>
              <a:gd name="connsiteX136" fmla="*/ 535510 w 1605470"/>
              <a:gd name="connsiteY136" fmla="*/ 2402874 h 6858000"/>
              <a:gd name="connsiteX137" fmla="*/ 538122 w 1605470"/>
              <a:gd name="connsiteY137" fmla="*/ 2381443 h 6858000"/>
              <a:gd name="connsiteX138" fmla="*/ 514451 w 1605470"/>
              <a:gd name="connsiteY138" fmla="*/ 2261920 h 6858000"/>
              <a:gd name="connsiteX139" fmla="*/ 486968 w 1605470"/>
              <a:gd name="connsiteY139" fmla="*/ 2182937 h 6858000"/>
              <a:gd name="connsiteX140" fmla="*/ 488555 w 1605470"/>
              <a:gd name="connsiteY140" fmla="*/ 2155135 h 6858000"/>
              <a:gd name="connsiteX141" fmla="*/ 486013 w 1605470"/>
              <a:gd name="connsiteY141" fmla="*/ 2118008 h 6858000"/>
              <a:gd name="connsiteX142" fmla="*/ 487006 w 1605470"/>
              <a:gd name="connsiteY142" fmla="*/ 2050531 h 6858000"/>
              <a:gd name="connsiteX143" fmla="*/ 478812 w 1605470"/>
              <a:gd name="connsiteY143" fmla="*/ 1963269 h 6858000"/>
              <a:gd name="connsiteX144" fmla="*/ 442619 w 1605470"/>
              <a:gd name="connsiteY144" fmla="*/ 1910499 h 6858000"/>
              <a:gd name="connsiteX145" fmla="*/ 446785 w 1605470"/>
              <a:gd name="connsiteY145" fmla="*/ 1903212 h 6858000"/>
              <a:gd name="connsiteX146" fmla="*/ 436547 w 1605470"/>
              <a:gd name="connsiteY146" fmla="*/ 1861531 h 6858000"/>
              <a:gd name="connsiteX147" fmla="*/ 390346 w 1605470"/>
              <a:gd name="connsiteY147" fmla="*/ 1732919 h 6858000"/>
              <a:gd name="connsiteX148" fmla="*/ 362657 w 1605470"/>
              <a:gd name="connsiteY148" fmla="*/ 1663540 h 6858000"/>
              <a:gd name="connsiteX149" fmla="*/ 361783 w 1605470"/>
              <a:gd name="connsiteY149" fmla="*/ 1615777 h 6858000"/>
              <a:gd name="connsiteX150" fmla="*/ 342578 w 1605470"/>
              <a:gd name="connsiteY150" fmla="*/ 1563678 h 6858000"/>
              <a:gd name="connsiteX151" fmla="*/ 355658 w 1605470"/>
              <a:gd name="connsiteY151" fmla="*/ 1519474 h 6858000"/>
              <a:gd name="connsiteX152" fmla="*/ 348400 w 1605470"/>
              <a:gd name="connsiteY152" fmla="*/ 1477995 h 6858000"/>
              <a:gd name="connsiteX153" fmla="*/ 334485 w 1605470"/>
              <a:gd name="connsiteY153" fmla="*/ 1373769 h 6858000"/>
              <a:gd name="connsiteX154" fmla="*/ 342792 w 1605470"/>
              <a:gd name="connsiteY154" fmla="*/ 1307086 h 6858000"/>
              <a:gd name="connsiteX155" fmla="*/ 343980 w 1605470"/>
              <a:gd name="connsiteY155" fmla="*/ 1189033 h 6858000"/>
              <a:gd name="connsiteX156" fmla="*/ 348665 w 1605470"/>
              <a:gd name="connsiteY156" fmla="*/ 1168288 h 6858000"/>
              <a:gd name="connsiteX157" fmla="*/ 340947 w 1605470"/>
              <a:gd name="connsiteY157" fmla="*/ 1142577 h 6858000"/>
              <a:gd name="connsiteX158" fmla="*/ 330253 w 1605470"/>
              <a:gd name="connsiteY158" fmla="*/ 1088484 h 6858000"/>
              <a:gd name="connsiteX159" fmla="*/ 318989 w 1605470"/>
              <a:gd name="connsiteY159" fmla="*/ 1016103 h 6858000"/>
              <a:gd name="connsiteX160" fmla="*/ 320445 w 1605470"/>
              <a:gd name="connsiteY160" fmla="*/ 932283 h 6858000"/>
              <a:gd name="connsiteX161" fmla="*/ 322681 w 1605470"/>
              <a:gd name="connsiteY161" fmla="*/ 915925 h 6858000"/>
              <a:gd name="connsiteX162" fmla="*/ 315310 w 1605470"/>
              <a:gd name="connsiteY162" fmla="*/ 896999 h 6858000"/>
              <a:gd name="connsiteX163" fmla="*/ 284718 w 1605470"/>
              <a:gd name="connsiteY163" fmla="*/ 821517 h 6858000"/>
              <a:gd name="connsiteX164" fmla="*/ 263668 w 1605470"/>
              <a:gd name="connsiteY164" fmla="*/ 751353 h 6858000"/>
              <a:gd name="connsiteX165" fmla="*/ 263226 w 1605470"/>
              <a:gd name="connsiteY165" fmla="*/ 721230 h 6858000"/>
              <a:gd name="connsiteX166" fmla="*/ 248897 w 1605470"/>
              <a:gd name="connsiteY166" fmla="*/ 681659 h 6858000"/>
              <a:gd name="connsiteX167" fmla="*/ 234316 w 1605470"/>
              <a:gd name="connsiteY167" fmla="*/ 635218 h 6858000"/>
              <a:gd name="connsiteX168" fmla="*/ 239327 w 1605470"/>
              <a:gd name="connsiteY168" fmla="*/ 613763 h 6858000"/>
              <a:gd name="connsiteX169" fmla="*/ 225269 w 1605470"/>
              <a:gd name="connsiteY169" fmla="*/ 598582 h 6858000"/>
              <a:gd name="connsiteX170" fmla="*/ 224950 w 1605470"/>
              <a:gd name="connsiteY170" fmla="*/ 576846 h 6858000"/>
              <a:gd name="connsiteX171" fmla="*/ 204576 w 1605470"/>
              <a:gd name="connsiteY171" fmla="*/ 530055 h 6858000"/>
              <a:gd name="connsiteX172" fmla="*/ 219064 w 1605470"/>
              <a:gd name="connsiteY172" fmla="*/ 469651 h 6858000"/>
              <a:gd name="connsiteX173" fmla="*/ 195012 w 1605470"/>
              <a:gd name="connsiteY173" fmla="*/ 448559 h 6858000"/>
              <a:gd name="connsiteX174" fmla="*/ 201434 w 1605470"/>
              <a:gd name="connsiteY174" fmla="*/ 441529 h 6858000"/>
              <a:gd name="connsiteX175" fmla="*/ 200655 w 1605470"/>
              <a:gd name="connsiteY175" fmla="*/ 428927 h 6858000"/>
              <a:gd name="connsiteX176" fmla="*/ 190059 w 1605470"/>
              <a:gd name="connsiteY176" fmla="*/ 430161 h 6858000"/>
              <a:gd name="connsiteX177" fmla="*/ 167079 w 1605470"/>
              <a:gd name="connsiteY177" fmla="*/ 367211 h 6858000"/>
              <a:gd name="connsiteX178" fmla="*/ 124571 w 1605470"/>
              <a:gd name="connsiteY178" fmla="*/ 302178 h 6858000"/>
              <a:gd name="connsiteX179" fmla="*/ 103243 w 1605470"/>
              <a:gd name="connsiteY179" fmla="*/ 211375 h 6858000"/>
              <a:gd name="connsiteX180" fmla="*/ 94571 w 1605470"/>
              <a:gd name="connsiteY180" fmla="*/ 184179 h 6858000"/>
              <a:gd name="connsiteX181" fmla="*/ 13437 w 1605470"/>
              <a:gd name="connsiteY181" fmla="*/ 19287 h 6858000"/>
              <a:gd name="connsiteX182" fmla="*/ 0 w 1605470"/>
              <a:gd name="connsiteY182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5660 w 1605470"/>
              <a:gd name="connsiteY79" fmla="*/ 4308823 h 6858000"/>
              <a:gd name="connsiteX80" fmla="*/ 715481 w 1605470"/>
              <a:gd name="connsiteY80" fmla="*/ 4214165 h 6858000"/>
              <a:gd name="connsiteX81" fmla="*/ 719554 w 1605470"/>
              <a:gd name="connsiteY81" fmla="*/ 4090296 h 6858000"/>
              <a:gd name="connsiteX82" fmla="*/ 704810 w 1605470"/>
              <a:gd name="connsiteY82" fmla="*/ 4033999 h 6858000"/>
              <a:gd name="connsiteX83" fmla="*/ 705959 w 1605470"/>
              <a:gd name="connsiteY83" fmla="*/ 4031933 h 6858000"/>
              <a:gd name="connsiteX84" fmla="*/ 704535 w 1605470"/>
              <a:gd name="connsiteY84" fmla="*/ 4013953 h 6858000"/>
              <a:gd name="connsiteX85" fmla="*/ 700443 w 1605470"/>
              <a:gd name="connsiteY85" fmla="*/ 4010511 h 6858000"/>
              <a:gd name="connsiteX86" fmla="*/ 698282 w 1605470"/>
              <a:gd name="connsiteY86" fmla="*/ 3998331 h 6858000"/>
              <a:gd name="connsiteX87" fmla="*/ 690830 w 1605470"/>
              <a:gd name="connsiteY87" fmla="*/ 3974753 h 6858000"/>
              <a:gd name="connsiteX88" fmla="*/ 692428 w 1605470"/>
              <a:gd name="connsiteY88" fmla="*/ 3969950 h 6858000"/>
              <a:gd name="connsiteX89" fmla="*/ 685850 w 1605470"/>
              <a:gd name="connsiteY89" fmla="*/ 3933779 h 6858000"/>
              <a:gd name="connsiteX90" fmla="*/ 687181 w 1605470"/>
              <a:gd name="connsiteY90" fmla="*/ 3933093 h 6858000"/>
              <a:gd name="connsiteX91" fmla="*/ 691535 w 1605470"/>
              <a:gd name="connsiteY91" fmla="*/ 3922082 h 6858000"/>
              <a:gd name="connsiteX92" fmla="*/ 696613 w 1605470"/>
              <a:gd name="connsiteY92" fmla="*/ 3901461 h 6858000"/>
              <a:gd name="connsiteX93" fmla="*/ 725908 w 1605470"/>
              <a:gd name="connsiteY93" fmla="*/ 3851605 h 6858000"/>
              <a:gd name="connsiteX94" fmla="*/ 719207 w 1605470"/>
              <a:gd name="connsiteY94" fmla="*/ 3813873 h 6858000"/>
              <a:gd name="connsiteX95" fmla="*/ 718632 w 1605470"/>
              <a:gd name="connsiteY95" fmla="*/ 3806161 h 6858000"/>
              <a:gd name="connsiteX96" fmla="*/ 718939 w 1605470"/>
              <a:gd name="connsiteY96" fmla="*/ 3805957 h 6858000"/>
              <a:gd name="connsiteX97" fmla="*/ 718966 w 1605470"/>
              <a:gd name="connsiteY97" fmla="*/ 3797724 h 6858000"/>
              <a:gd name="connsiteX98" fmla="*/ 717581 w 1605470"/>
              <a:gd name="connsiteY98" fmla="*/ 3792098 h 6858000"/>
              <a:gd name="connsiteX99" fmla="*/ 716465 w 1605470"/>
              <a:gd name="connsiteY99" fmla="*/ 3777135 h 6858000"/>
              <a:gd name="connsiteX100" fmla="*/ 718198 w 1605470"/>
              <a:gd name="connsiteY100" fmla="*/ 3771656 h 6858000"/>
              <a:gd name="connsiteX101" fmla="*/ 721941 w 1605470"/>
              <a:gd name="connsiteY101" fmla="*/ 3769007 h 6858000"/>
              <a:gd name="connsiteX102" fmla="*/ 721407 w 1605470"/>
              <a:gd name="connsiteY102" fmla="*/ 3767709 h 6858000"/>
              <a:gd name="connsiteX103" fmla="*/ 730103 w 1605470"/>
              <a:gd name="connsiteY103" fmla="*/ 3738082 h 6858000"/>
              <a:gd name="connsiteX104" fmla="*/ 737449 w 1605470"/>
              <a:gd name="connsiteY104" fmla="*/ 3673397 h 6858000"/>
              <a:gd name="connsiteX105" fmla="*/ 736745 w 1605470"/>
              <a:gd name="connsiteY105" fmla="*/ 3637109 h 6858000"/>
              <a:gd name="connsiteX106" fmla="*/ 740188 w 1605470"/>
              <a:gd name="connsiteY106" fmla="*/ 3536883 h 6858000"/>
              <a:gd name="connsiteX107" fmla="*/ 747726 w 1605470"/>
              <a:gd name="connsiteY107" fmla="*/ 3435652 h 6858000"/>
              <a:gd name="connsiteX108" fmla="*/ 774383 w 1605470"/>
              <a:gd name="connsiteY108" fmla="*/ 3381564 h 6858000"/>
              <a:gd name="connsiteX109" fmla="*/ 774870 w 1605470"/>
              <a:gd name="connsiteY109" fmla="*/ 3375761 h 6858000"/>
              <a:gd name="connsiteX110" fmla="*/ 770510 w 1605470"/>
              <a:gd name="connsiteY110" fmla="*/ 3361844 h 6858000"/>
              <a:gd name="connsiteX111" fmla="*/ 767933 w 1605470"/>
              <a:gd name="connsiteY111" fmla="*/ 3356929 h 6858000"/>
              <a:gd name="connsiteX112" fmla="*/ 766158 w 1605470"/>
              <a:gd name="connsiteY112" fmla="*/ 3349058 h 6858000"/>
              <a:gd name="connsiteX113" fmla="*/ 766414 w 1605470"/>
              <a:gd name="connsiteY113" fmla="*/ 3348763 h 6858000"/>
              <a:gd name="connsiteX114" fmla="*/ 764166 w 1605470"/>
              <a:gd name="connsiteY114" fmla="*/ 3341588 h 6858000"/>
              <a:gd name="connsiteX115" fmla="*/ 749397 w 1605470"/>
              <a:gd name="connsiteY115" fmla="*/ 3307769 h 6858000"/>
              <a:gd name="connsiteX116" fmla="*/ 766960 w 1605470"/>
              <a:gd name="connsiteY116" fmla="*/ 3250522 h 6858000"/>
              <a:gd name="connsiteX117" fmla="*/ 767385 w 1605470"/>
              <a:gd name="connsiteY117" fmla="*/ 3229163 h 6858000"/>
              <a:gd name="connsiteX118" fmla="*/ 769208 w 1605470"/>
              <a:gd name="connsiteY118" fmla="*/ 3217217 h 6858000"/>
              <a:gd name="connsiteX119" fmla="*/ 770350 w 1605470"/>
              <a:gd name="connsiteY119" fmla="*/ 3216125 h 6858000"/>
              <a:gd name="connsiteX120" fmla="*/ 756043 w 1605470"/>
              <a:gd name="connsiteY120" fmla="*/ 3183755 h 6858000"/>
              <a:gd name="connsiteX121" fmla="*/ 756544 w 1605470"/>
              <a:gd name="connsiteY121" fmla="*/ 3178642 h 6858000"/>
              <a:gd name="connsiteX122" fmla="*/ 744144 w 1605470"/>
              <a:gd name="connsiteY122" fmla="*/ 3158586 h 6858000"/>
              <a:gd name="connsiteX123" fmla="*/ 739378 w 1605470"/>
              <a:gd name="connsiteY123" fmla="*/ 3147669 h 6858000"/>
              <a:gd name="connsiteX124" fmla="*/ 734648 w 1605470"/>
              <a:gd name="connsiteY124" fmla="*/ 3145733 h 6858000"/>
              <a:gd name="connsiteX125" fmla="*/ 729329 w 1605470"/>
              <a:gd name="connsiteY125" fmla="*/ 3129034 h 6858000"/>
              <a:gd name="connsiteX126" fmla="*/ 729994 w 1605470"/>
              <a:gd name="connsiteY126" fmla="*/ 3126682 h 6858000"/>
              <a:gd name="connsiteX127" fmla="*/ 720862 w 1605470"/>
              <a:gd name="connsiteY127" fmla="*/ 3114519 h 6858000"/>
              <a:gd name="connsiteX128" fmla="*/ 707471 w 1605470"/>
              <a:gd name="connsiteY128" fmla="*/ 3106272 h 6858000"/>
              <a:gd name="connsiteX129" fmla="*/ 680201 w 1605470"/>
              <a:gd name="connsiteY129" fmla="*/ 2958185 h 6858000"/>
              <a:gd name="connsiteX130" fmla="*/ 622815 w 1605470"/>
              <a:gd name="connsiteY130" fmla="*/ 2762989 h 6858000"/>
              <a:gd name="connsiteX131" fmla="*/ 571733 w 1605470"/>
              <a:gd name="connsiteY131" fmla="*/ 2554718 h 6858000"/>
              <a:gd name="connsiteX132" fmla="*/ 551827 w 1605470"/>
              <a:gd name="connsiteY132" fmla="*/ 2485734 h 6858000"/>
              <a:gd name="connsiteX133" fmla="*/ 542550 w 1605470"/>
              <a:gd name="connsiteY133" fmla="*/ 2447068 h 6858000"/>
              <a:gd name="connsiteX134" fmla="*/ 529511 w 1605470"/>
              <a:gd name="connsiteY134" fmla="*/ 2425819 h 6858000"/>
              <a:gd name="connsiteX135" fmla="*/ 528878 w 1605470"/>
              <a:gd name="connsiteY135" fmla="*/ 2408971 h 6858000"/>
              <a:gd name="connsiteX136" fmla="*/ 535510 w 1605470"/>
              <a:gd name="connsiteY136" fmla="*/ 2402874 h 6858000"/>
              <a:gd name="connsiteX137" fmla="*/ 538122 w 1605470"/>
              <a:gd name="connsiteY137" fmla="*/ 2381443 h 6858000"/>
              <a:gd name="connsiteX138" fmla="*/ 514451 w 1605470"/>
              <a:gd name="connsiteY138" fmla="*/ 2261920 h 6858000"/>
              <a:gd name="connsiteX139" fmla="*/ 486968 w 1605470"/>
              <a:gd name="connsiteY139" fmla="*/ 2182937 h 6858000"/>
              <a:gd name="connsiteX140" fmla="*/ 488555 w 1605470"/>
              <a:gd name="connsiteY140" fmla="*/ 2155135 h 6858000"/>
              <a:gd name="connsiteX141" fmla="*/ 486013 w 1605470"/>
              <a:gd name="connsiteY141" fmla="*/ 2118008 h 6858000"/>
              <a:gd name="connsiteX142" fmla="*/ 487006 w 1605470"/>
              <a:gd name="connsiteY142" fmla="*/ 2050531 h 6858000"/>
              <a:gd name="connsiteX143" fmla="*/ 478812 w 1605470"/>
              <a:gd name="connsiteY143" fmla="*/ 1963269 h 6858000"/>
              <a:gd name="connsiteX144" fmla="*/ 442619 w 1605470"/>
              <a:gd name="connsiteY144" fmla="*/ 1910499 h 6858000"/>
              <a:gd name="connsiteX145" fmla="*/ 446785 w 1605470"/>
              <a:gd name="connsiteY145" fmla="*/ 1903212 h 6858000"/>
              <a:gd name="connsiteX146" fmla="*/ 436547 w 1605470"/>
              <a:gd name="connsiteY146" fmla="*/ 1861531 h 6858000"/>
              <a:gd name="connsiteX147" fmla="*/ 390346 w 1605470"/>
              <a:gd name="connsiteY147" fmla="*/ 1732919 h 6858000"/>
              <a:gd name="connsiteX148" fmla="*/ 362657 w 1605470"/>
              <a:gd name="connsiteY148" fmla="*/ 1663540 h 6858000"/>
              <a:gd name="connsiteX149" fmla="*/ 361783 w 1605470"/>
              <a:gd name="connsiteY149" fmla="*/ 1615777 h 6858000"/>
              <a:gd name="connsiteX150" fmla="*/ 342578 w 1605470"/>
              <a:gd name="connsiteY150" fmla="*/ 1563678 h 6858000"/>
              <a:gd name="connsiteX151" fmla="*/ 355658 w 1605470"/>
              <a:gd name="connsiteY151" fmla="*/ 1519474 h 6858000"/>
              <a:gd name="connsiteX152" fmla="*/ 348400 w 1605470"/>
              <a:gd name="connsiteY152" fmla="*/ 1477995 h 6858000"/>
              <a:gd name="connsiteX153" fmla="*/ 334485 w 1605470"/>
              <a:gd name="connsiteY153" fmla="*/ 1373769 h 6858000"/>
              <a:gd name="connsiteX154" fmla="*/ 342792 w 1605470"/>
              <a:gd name="connsiteY154" fmla="*/ 1307086 h 6858000"/>
              <a:gd name="connsiteX155" fmla="*/ 343980 w 1605470"/>
              <a:gd name="connsiteY155" fmla="*/ 1189033 h 6858000"/>
              <a:gd name="connsiteX156" fmla="*/ 348665 w 1605470"/>
              <a:gd name="connsiteY156" fmla="*/ 1168288 h 6858000"/>
              <a:gd name="connsiteX157" fmla="*/ 340947 w 1605470"/>
              <a:gd name="connsiteY157" fmla="*/ 1142577 h 6858000"/>
              <a:gd name="connsiteX158" fmla="*/ 330253 w 1605470"/>
              <a:gd name="connsiteY158" fmla="*/ 1088484 h 6858000"/>
              <a:gd name="connsiteX159" fmla="*/ 318989 w 1605470"/>
              <a:gd name="connsiteY159" fmla="*/ 1016103 h 6858000"/>
              <a:gd name="connsiteX160" fmla="*/ 320445 w 1605470"/>
              <a:gd name="connsiteY160" fmla="*/ 932283 h 6858000"/>
              <a:gd name="connsiteX161" fmla="*/ 322681 w 1605470"/>
              <a:gd name="connsiteY161" fmla="*/ 915925 h 6858000"/>
              <a:gd name="connsiteX162" fmla="*/ 315310 w 1605470"/>
              <a:gd name="connsiteY162" fmla="*/ 896999 h 6858000"/>
              <a:gd name="connsiteX163" fmla="*/ 284718 w 1605470"/>
              <a:gd name="connsiteY163" fmla="*/ 821517 h 6858000"/>
              <a:gd name="connsiteX164" fmla="*/ 263668 w 1605470"/>
              <a:gd name="connsiteY164" fmla="*/ 751353 h 6858000"/>
              <a:gd name="connsiteX165" fmla="*/ 263226 w 1605470"/>
              <a:gd name="connsiteY165" fmla="*/ 721230 h 6858000"/>
              <a:gd name="connsiteX166" fmla="*/ 248897 w 1605470"/>
              <a:gd name="connsiteY166" fmla="*/ 681659 h 6858000"/>
              <a:gd name="connsiteX167" fmla="*/ 234316 w 1605470"/>
              <a:gd name="connsiteY167" fmla="*/ 635218 h 6858000"/>
              <a:gd name="connsiteX168" fmla="*/ 239327 w 1605470"/>
              <a:gd name="connsiteY168" fmla="*/ 613763 h 6858000"/>
              <a:gd name="connsiteX169" fmla="*/ 225269 w 1605470"/>
              <a:gd name="connsiteY169" fmla="*/ 598582 h 6858000"/>
              <a:gd name="connsiteX170" fmla="*/ 224950 w 1605470"/>
              <a:gd name="connsiteY170" fmla="*/ 576846 h 6858000"/>
              <a:gd name="connsiteX171" fmla="*/ 204576 w 1605470"/>
              <a:gd name="connsiteY171" fmla="*/ 530055 h 6858000"/>
              <a:gd name="connsiteX172" fmla="*/ 219064 w 1605470"/>
              <a:gd name="connsiteY172" fmla="*/ 469651 h 6858000"/>
              <a:gd name="connsiteX173" fmla="*/ 195012 w 1605470"/>
              <a:gd name="connsiteY173" fmla="*/ 448559 h 6858000"/>
              <a:gd name="connsiteX174" fmla="*/ 201434 w 1605470"/>
              <a:gd name="connsiteY174" fmla="*/ 441529 h 6858000"/>
              <a:gd name="connsiteX175" fmla="*/ 200655 w 1605470"/>
              <a:gd name="connsiteY175" fmla="*/ 428927 h 6858000"/>
              <a:gd name="connsiteX176" fmla="*/ 190059 w 1605470"/>
              <a:gd name="connsiteY176" fmla="*/ 430161 h 6858000"/>
              <a:gd name="connsiteX177" fmla="*/ 167079 w 1605470"/>
              <a:gd name="connsiteY177" fmla="*/ 367211 h 6858000"/>
              <a:gd name="connsiteX178" fmla="*/ 124571 w 1605470"/>
              <a:gd name="connsiteY178" fmla="*/ 302178 h 6858000"/>
              <a:gd name="connsiteX179" fmla="*/ 103243 w 1605470"/>
              <a:gd name="connsiteY179" fmla="*/ 211375 h 6858000"/>
              <a:gd name="connsiteX180" fmla="*/ 94571 w 1605470"/>
              <a:gd name="connsiteY180" fmla="*/ 184179 h 6858000"/>
              <a:gd name="connsiteX181" fmla="*/ 13437 w 1605470"/>
              <a:gd name="connsiteY181" fmla="*/ 19287 h 6858000"/>
              <a:gd name="connsiteX182" fmla="*/ 0 w 1605470"/>
              <a:gd name="connsiteY182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5660 w 1605470"/>
              <a:gd name="connsiteY79" fmla="*/ 4308823 h 6858000"/>
              <a:gd name="connsiteX80" fmla="*/ 715481 w 1605470"/>
              <a:gd name="connsiteY80" fmla="*/ 4214165 h 6858000"/>
              <a:gd name="connsiteX81" fmla="*/ 719554 w 1605470"/>
              <a:gd name="connsiteY81" fmla="*/ 4090296 h 6858000"/>
              <a:gd name="connsiteX82" fmla="*/ 704810 w 1605470"/>
              <a:gd name="connsiteY82" fmla="*/ 4033999 h 6858000"/>
              <a:gd name="connsiteX83" fmla="*/ 705959 w 1605470"/>
              <a:gd name="connsiteY83" fmla="*/ 4031933 h 6858000"/>
              <a:gd name="connsiteX84" fmla="*/ 704535 w 1605470"/>
              <a:gd name="connsiteY84" fmla="*/ 4013953 h 6858000"/>
              <a:gd name="connsiteX85" fmla="*/ 700443 w 1605470"/>
              <a:gd name="connsiteY85" fmla="*/ 4010511 h 6858000"/>
              <a:gd name="connsiteX86" fmla="*/ 698282 w 1605470"/>
              <a:gd name="connsiteY86" fmla="*/ 3998331 h 6858000"/>
              <a:gd name="connsiteX87" fmla="*/ 690830 w 1605470"/>
              <a:gd name="connsiteY87" fmla="*/ 3974753 h 6858000"/>
              <a:gd name="connsiteX88" fmla="*/ 692428 w 1605470"/>
              <a:gd name="connsiteY88" fmla="*/ 3969950 h 6858000"/>
              <a:gd name="connsiteX89" fmla="*/ 685850 w 1605470"/>
              <a:gd name="connsiteY89" fmla="*/ 3933779 h 6858000"/>
              <a:gd name="connsiteX90" fmla="*/ 687181 w 1605470"/>
              <a:gd name="connsiteY90" fmla="*/ 3933093 h 6858000"/>
              <a:gd name="connsiteX91" fmla="*/ 691535 w 1605470"/>
              <a:gd name="connsiteY91" fmla="*/ 3922082 h 6858000"/>
              <a:gd name="connsiteX92" fmla="*/ 696613 w 1605470"/>
              <a:gd name="connsiteY92" fmla="*/ 3901461 h 6858000"/>
              <a:gd name="connsiteX93" fmla="*/ 719207 w 1605470"/>
              <a:gd name="connsiteY93" fmla="*/ 3813873 h 6858000"/>
              <a:gd name="connsiteX94" fmla="*/ 718632 w 1605470"/>
              <a:gd name="connsiteY94" fmla="*/ 3806161 h 6858000"/>
              <a:gd name="connsiteX95" fmla="*/ 718939 w 1605470"/>
              <a:gd name="connsiteY95" fmla="*/ 3805957 h 6858000"/>
              <a:gd name="connsiteX96" fmla="*/ 718966 w 1605470"/>
              <a:gd name="connsiteY96" fmla="*/ 3797724 h 6858000"/>
              <a:gd name="connsiteX97" fmla="*/ 717581 w 1605470"/>
              <a:gd name="connsiteY97" fmla="*/ 3792098 h 6858000"/>
              <a:gd name="connsiteX98" fmla="*/ 716465 w 1605470"/>
              <a:gd name="connsiteY98" fmla="*/ 3777135 h 6858000"/>
              <a:gd name="connsiteX99" fmla="*/ 718198 w 1605470"/>
              <a:gd name="connsiteY99" fmla="*/ 3771656 h 6858000"/>
              <a:gd name="connsiteX100" fmla="*/ 721941 w 1605470"/>
              <a:gd name="connsiteY100" fmla="*/ 3769007 h 6858000"/>
              <a:gd name="connsiteX101" fmla="*/ 721407 w 1605470"/>
              <a:gd name="connsiteY101" fmla="*/ 3767709 h 6858000"/>
              <a:gd name="connsiteX102" fmla="*/ 730103 w 1605470"/>
              <a:gd name="connsiteY102" fmla="*/ 3738082 h 6858000"/>
              <a:gd name="connsiteX103" fmla="*/ 737449 w 1605470"/>
              <a:gd name="connsiteY103" fmla="*/ 3673397 h 6858000"/>
              <a:gd name="connsiteX104" fmla="*/ 736745 w 1605470"/>
              <a:gd name="connsiteY104" fmla="*/ 3637109 h 6858000"/>
              <a:gd name="connsiteX105" fmla="*/ 740188 w 1605470"/>
              <a:gd name="connsiteY105" fmla="*/ 3536883 h 6858000"/>
              <a:gd name="connsiteX106" fmla="*/ 747726 w 1605470"/>
              <a:gd name="connsiteY106" fmla="*/ 3435652 h 6858000"/>
              <a:gd name="connsiteX107" fmla="*/ 774383 w 1605470"/>
              <a:gd name="connsiteY107" fmla="*/ 3381564 h 6858000"/>
              <a:gd name="connsiteX108" fmla="*/ 774870 w 1605470"/>
              <a:gd name="connsiteY108" fmla="*/ 3375761 h 6858000"/>
              <a:gd name="connsiteX109" fmla="*/ 770510 w 1605470"/>
              <a:gd name="connsiteY109" fmla="*/ 3361844 h 6858000"/>
              <a:gd name="connsiteX110" fmla="*/ 767933 w 1605470"/>
              <a:gd name="connsiteY110" fmla="*/ 3356929 h 6858000"/>
              <a:gd name="connsiteX111" fmla="*/ 766158 w 1605470"/>
              <a:gd name="connsiteY111" fmla="*/ 3349058 h 6858000"/>
              <a:gd name="connsiteX112" fmla="*/ 766414 w 1605470"/>
              <a:gd name="connsiteY112" fmla="*/ 3348763 h 6858000"/>
              <a:gd name="connsiteX113" fmla="*/ 764166 w 1605470"/>
              <a:gd name="connsiteY113" fmla="*/ 3341588 h 6858000"/>
              <a:gd name="connsiteX114" fmla="*/ 749397 w 1605470"/>
              <a:gd name="connsiteY114" fmla="*/ 3307769 h 6858000"/>
              <a:gd name="connsiteX115" fmla="*/ 766960 w 1605470"/>
              <a:gd name="connsiteY115" fmla="*/ 3250522 h 6858000"/>
              <a:gd name="connsiteX116" fmla="*/ 767385 w 1605470"/>
              <a:gd name="connsiteY116" fmla="*/ 3229163 h 6858000"/>
              <a:gd name="connsiteX117" fmla="*/ 769208 w 1605470"/>
              <a:gd name="connsiteY117" fmla="*/ 3217217 h 6858000"/>
              <a:gd name="connsiteX118" fmla="*/ 770350 w 1605470"/>
              <a:gd name="connsiteY118" fmla="*/ 3216125 h 6858000"/>
              <a:gd name="connsiteX119" fmla="*/ 756043 w 1605470"/>
              <a:gd name="connsiteY119" fmla="*/ 3183755 h 6858000"/>
              <a:gd name="connsiteX120" fmla="*/ 756544 w 1605470"/>
              <a:gd name="connsiteY120" fmla="*/ 3178642 h 6858000"/>
              <a:gd name="connsiteX121" fmla="*/ 744144 w 1605470"/>
              <a:gd name="connsiteY121" fmla="*/ 3158586 h 6858000"/>
              <a:gd name="connsiteX122" fmla="*/ 739378 w 1605470"/>
              <a:gd name="connsiteY122" fmla="*/ 3147669 h 6858000"/>
              <a:gd name="connsiteX123" fmla="*/ 734648 w 1605470"/>
              <a:gd name="connsiteY123" fmla="*/ 3145733 h 6858000"/>
              <a:gd name="connsiteX124" fmla="*/ 729329 w 1605470"/>
              <a:gd name="connsiteY124" fmla="*/ 3129034 h 6858000"/>
              <a:gd name="connsiteX125" fmla="*/ 729994 w 1605470"/>
              <a:gd name="connsiteY125" fmla="*/ 3126682 h 6858000"/>
              <a:gd name="connsiteX126" fmla="*/ 720862 w 1605470"/>
              <a:gd name="connsiteY126" fmla="*/ 3114519 h 6858000"/>
              <a:gd name="connsiteX127" fmla="*/ 707471 w 1605470"/>
              <a:gd name="connsiteY127" fmla="*/ 3106272 h 6858000"/>
              <a:gd name="connsiteX128" fmla="*/ 680201 w 1605470"/>
              <a:gd name="connsiteY128" fmla="*/ 2958185 h 6858000"/>
              <a:gd name="connsiteX129" fmla="*/ 622815 w 1605470"/>
              <a:gd name="connsiteY129" fmla="*/ 2762989 h 6858000"/>
              <a:gd name="connsiteX130" fmla="*/ 571733 w 1605470"/>
              <a:gd name="connsiteY130" fmla="*/ 2554718 h 6858000"/>
              <a:gd name="connsiteX131" fmla="*/ 551827 w 1605470"/>
              <a:gd name="connsiteY131" fmla="*/ 2485734 h 6858000"/>
              <a:gd name="connsiteX132" fmla="*/ 542550 w 1605470"/>
              <a:gd name="connsiteY132" fmla="*/ 2447068 h 6858000"/>
              <a:gd name="connsiteX133" fmla="*/ 529511 w 1605470"/>
              <a:gd name="connsiteY133" fmla="*/ 2425819 h 6858000"/>
              <a:gd name="connsiteX134" fmla="*/ 528878 w 1605470"/>
              <a:gd name="connsiteY134" fmla="*/ 2408971 h 6858000"/>
              <a:gd name="connsiteX135" fmla="*/ 535510 w 1605470"/>
              <a:gd name="connsiteY135" fmla="*/ 2402874 h 6858000"/>
              <a:gd name="connsiteX136" fmla="*/ 538122 w 1605470"/>
              <a:gd name="connsiteY136" fmla="*/ 2381443 h 6858000"/>
              <a:gd name="connsiteX137" fmla="*/ 514451 w 1605470"/>
              <a:gd name="connsiteY137" fmla="*/ 2261920 h 6858000"/>
              <a:gd name="connsiteX138" fmla="*/ 486968 w 1605470"/>
              <a:gd name="connsiteY138" fmla="*/ 2182937 h 6858000"/>
              <a:gd name="connsiteX139" fmla="*/ 488555 w 1605470"/>
              <a:gd name="connsiteY139" fmla="*/ 2155135 h 6858000"/>
              <a:gd name="connsiteX140" fmla="*/ 486013 w 1605470"/>
              <a:gd name="connsiteY140" fmla="*/ 2118008 h 6858000"/>
              <a:gd name="connsiteX141" fmla="*/ 487006 w 1605470"/>
              <a:gd name="connsiteY141" fmla="*/ 2050531 h 6858000"/>
              <a:gd name="connsiteX142" fmla="*/ 478812 w 1605470"/>
              <a:gd name="connsiteY142" fmla="*/ 1963269 h 6858000"/>
              <a:gd name="connsiteX143" fmla="*/ 442619 w 1605470"/>
              <a:gd name="connsiteY143" fmla="*/ 1910499 h 6858000"/>
              <a:gd name="connsiteX144" fmla="*/ 446785 w 1605470"/>
              <a:gd name="connsiteY144" fmla="*/ 1903212 h 6858000"/>
              <a:gd name="connsiteX145" fmla="*/ 436547 w 1605470"/>
              <a:gd name="connsiteY145" fmla="*/ 1861531 h 6858000"/>
              <a:gd name="connsiteX146" fmla="*/ 390346 w 1605470"/>
              <a:gd name="connsiteY146" fmla="*/ 1732919 h 6858000"/>
              <a:gd name="connsiteX147" fmla="*/ 362657 w 1605470"/>
              <a:gd name="connsiteY147" fmla="*/ 1663540 h 6858000"/>
              <a:gd name="connsiteX148" fmla="*/ 361783 w 1605470"/>
              <a:gd name="connsiteY148" fmla="*/ 1615777 h 6858000"/>
              <a:gd name="connsiteX149" fmla="*/ 342578 w 1605470"/>
              <a:gd name="connsiteY149" fmla="*/ 1563678 h 6858000"/>
              <a:gd name="connsiteX150" fmla="*/ 355658 w 1605470"/>
              <a:gd name="connsiteY150" fmla="*/ 1519474 h 6858000"/>
              <a:gd name="connsiteX151" fmla="*/ 348400 w 1605470"/>
              <a:gd name="connsiteY151" fmla="*/ 1477995 h 6858000"/>
              <a:gd name="connsiteX152" fmla="*/ 334485 w 1605470"/>
              <a:gd name="connsiteY152" fmla="*/ 1373769 h 6858000"/>
              <a:gd name="connsiteX153" fmla="*/ 342792 w 1605470"/>
              <a:gd name="connsiteY153" fmla="*/ 1307086 h 6858000"/>
              <a:gd name="connsiteX154" fmla="*/ 343980 w 1605470"/>
              <a:gd name="connsiteY154" fmla="*/ 1189033 h 6858000"/>
              <a:gd name="connsiteX155" fmla="*/ 348665 w 1605470"/>
              <a:gd name="connsiteY155" fmla="*/ 1168288 h 6858000"/>
              <a:gd name="connsiteX156" fmla="*/ 340947 w 1605470"/>
              <a:gd name="connsiteY156" fmla="*/ 1142577 h 6858000"/>
              <a:gd name="connsiteX157" fmla="*/ 330253 w 1605470"/>
              <a:gd name="connsiteY157" fmla="*/ 1088484 h 6858000"/>
              <a:gd name="connsiteX158" fmla="*/ 318989 w 1605470"/>
              <a:gd name="connsiteY158" fmla="*/ 1016103 h 6858000"/>
              <a:gd name="connsiteX159" fmla="*/ 320445 w 1605470"/>
              <a:gd name="connsiteY159" fmla="*/ 932283 h 6858000"/>
              <a:gd name="connsiteX160" fmla="*/ 322681 w 1605470"/>
              <a:gd name="connsiteY160" fmla="*/ 915925 h 6858000"/>
              <a:gd name="connsiteX161" fmla="*/ 315310 w 1605470"/>
              <a:gd name="connsiteY161" fmla="*/ 896999 h 6858000"/>
              <a:gd name="connsiteX162" fmla="*/ 284718 w 1605470"/>
              <a:gd name="connsiteY162" fmla="*/ 821517 h 6858000"/>
              <a:gd name="connsiteX163" fmla="*/ 263668 w 1605470"/>
              <a:gd name="connsiteY163" fmla="*/ 751353 h 6858000"/>
              <a:gd name="connsiteX164" fmla="*/ 263226 w 1605470"/>
              <a:gd name="connsiteY164" fmla="*/ 721230 h 6858000"/>
              <a:gd name="connsiteX165" fmla="*/ 248897 w 1605470"/>
              <a:gd name="connsiteY165" fmla="*/ 681659 h 6858000"/>
              <a:gd name="connsiteX166" fmla="*/ 234316 w 1605470"/>
              <a:gd name="connsiteY166" fmla="*/ 635218 h 6858000"/>
              <a:gd name="connsiteX167" fmla="*/ 239327 w 1605470"/>
              <a:gd name="connsiteY167" fmla="*/ 613763 h 6858000"/>
              <a:gd name="connsiteX168" fmla="*/ 225269 w 1605470"/>
              <a:gd name="connsiteY168" fmla="*/ 598582 h 6858000"/>
              <a:gd name="connsiteX169" fmla="*/ 224950 w 1605470"/>
              <a:gd name="connsiteY169" fmla="*/ 576846 h 6858000"/>
              <a:gd name="connsiteX170" fmla="*/ 204576 w 1605470"/>
              <a:gd name="connsiteY170" fmla="*/ 530055 h 6858000"/>
              <a:gd name="connsiteX171" fmla="*/ 219064 w 1605470"/>
              <a:gd name="connsiteY171" fmla="*/ 469651 h 6858000"/>
              <a:gd name="connsiteX172" fmla="*/ 195012 w 1605470"/>
              <a:gd name="connsiteY172" fmla="*/ 448559 h 6858000"/>
              <a:gd name="connsiteX173" fmla="*/ 201434 w 1605470"/>
              <a:gd name="connsiteY173" fmla="*/ 441529 h 6858000"/>
              <a:gd name="connsiteX174" fmla="*/ 200655 w 1605470"/>
              <a:gd name="connsiteY174" fmla="*/ 428927 h 6858000"/>
              <a:gd name="connsiteX175" fmla="*/ 190059 w 1605470"/>
              <a:gd name="connsiteY175" fmla="*/ 430161 h 6858000"/>
              <a:gd name="connsiteX176" fmla="*/ 167079 w 1605470"/>
              <a:gd name="connsiteY176" fmla="*/ 367211 h 6858000"/>
              <a:gd name="connsiteX177" fmla="*/ 124571 w 1605470"/>
              <a:gd name="connsiteY177" fmla="*/ 302178 h 6858000"/>
              <a:gd name="connsiteX178" fmla="*/ 103243 w 1605470"/>
              <a:gd name="connsiteY178" fmla="*/ 211375 h 6858000"/>
              <a:gd name="connsiteX179" fmla="*/ 94571 w 1605470"/>
              <a:gd name="connsiteY179" fmla="*/ 184179 h 6858000"/>
              <a:gd name="connsiteX180" fmla="*/ 13437 w 1605470"/>
              <a:gd name="connsiteY180" fmla="*/ 19287 h 6858000"/>
              <a:gd name="connsiteX181" fmla="*/ 0 w 1605470"/>
              <a:gd name="connsiteY181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15481 w 1605470"/>
              <a:gd name="connsiteY79" fmla="*/ 4214165 h 6858000"/>
              <a:gd name="connsiteX80" fmla="*/ 719554 w 1605470"/>
              <a:gd name="connsiteY80" fmla="*/ 4090296 h 6858000"/>
              <a:gd name="connsiteX81" fmla="*/ 704810 w 1605470"/>
              <a:gd name="connsiteY81" fmla="*/ 4033999 h 6858000"/>
              <a:gd name="connsiteX82" fmla="*/ 705959 w 1605470"/>
              <a:gd name="connsiteY82" fmla="*/ 4031933 h 6858000"/>
              <a:gd name="connsiteX83" fmla="*/ 704535 w 1605470"/>
              <a:gd name="connsiteY83" fmla="*/ 4013953 h 6858000"/>
              <a:gd name="connsiteX84" fmla="*/ 700443 w 1605470"/>
              <a:gd name="connsiteY84" fmla="*/ 4010511 h 6858000"/>
              <a:gd name="connsiteX85" fmla="*/ 698282 w 1605470"/>
              <a:gd name="connsiteY85" fmla="*/ 3998331 h 6858000"/>
              <a:gd name="connsiteX86" fmla="*/ 690830 w 1605470"/>
              <a:gd name="connsiteY86" fmla="*/ 3974753 h 6858000"/>
              <a:gd name="connsiteX87" fmla="*/ 692428 w 1605470"/>
              <a:gd name="connsiteY87" fmla="*/ 3969950 h 6858000"/>
              <a:gd name="connsiteX88" fmla="*/ 685850 w 1605470"/>
              <a:gd name="connsiteY88" fmla="*/ 3933779 h 6858000"/>
              <a:gd name="connsiteX89" fmla="*/ 687181 w 1605470"/>
              <a:gd name="connsiteY89" fmla="*/ 3933093 h 6858000"/>
              <a:gd name="connsiteX90" fmla="*/ 691535 w 1605470"/>
              <a:gd name="connsiteY90" fmla="*/ 3922082 h 6858000"/>
              <a:gd name="connsiteX91" fmla="*/ 696613 w 1605470"/>
              <a:gd name="connsiteY91" fmla="*/ 3901461 h 6858000"/>
              <a:gd name="connsiteX92" fmla="*/ 719207 w 1605470"/>
              <a:gd name="connsiteY92" fmla="*/ 3813873 h 6858000"/>
              <a:gd name="connsiteX93" fmla="*/ 718632 w 1605470"/>
              <a:gd name="connsiteY93" fmla="*/ 3806161 h 6858000"/>
              <a:gd name="connsiteX94" fmla="*/ 718939 w 1605470"/>
              <a:gd name="connsiteY94" fmla="*/ 3805957 h 6858000"/>
              <a:gd name="connsiteX95" fmla="*/ 718966 w 1605470"/>
              <a:gd name="connsiteY95" fmla="*/ 3797724 h 6858000"/>
              <a:gd name="connsiteX96" fmla="*/ 717581 w 1605470"/>
              <a:gd name="connsiteY96" fmla="*/ 3792098 h 6858000"/>
              <a:gd name="connsiteX97" fmla="*/ 716465 w 1605470"/>
              <a:gd name="connsiteY97" fmla="*/ 3777135 h 6858000"/>
              <a:gd name="connsiteX98" fmla="*/ 718198 w 1605470"/>
              <a:gd name="connsiteY98" fmla="*/ 3771656 h 6858000"/>
              <a:gd name="connsiteX99" fmla="*/ 721941 w 1605470"/>
              <a:gd name="connsiteY99" fmla="*/ 3769007 h 6858000"/>
              <a:gd name="connsiteX100" fmla="*/ 721407 w 1605470"/>
              <a:gd name="connsiteY100" fmla="*/ 3767709 h 6858000"/>
              <a:gd name="connsiteX101" fmla="*/ 730103 w 1605470"/>
              <a:gd name="connsiteY101" fmla="*/ 3738082 h 6858000"/>
              <a:gd name="connsiteX102" fmla="*/ 737449 w 1605470"/>
              <a:gd name="connsiteY102" fmla="*/ 3673397 h 6858000"/>
              <a:gd name="connsiteX103" fmla="*/ 736745 w 1605470"/>
              <a:gd name="connsiteY103" fmla="*/ 3637109 h 6858000"/>
              <a:gd name="connsiteX104" fmla="*/ 740188 w 1605470"/>
              <a:gd name="connsiteY104" fmla="*/ 3536883 h 6858000"/>
              <a:gd name="connsiteX105" fmla="*/ 747726 w 1605470"/>
              <a:gd name="connsiteY105" fmla="*/ 3435652 h 6858000"/>
              <a:gd name="connsiteX106" fmla="*/ 774383 w 1605470"/>
              <a:gd name="connsiteY106" fmla="*/ 3381564 h 6858000"/>
              <a:gd name="connsiteX107" fmla="*/ 774870 w 1605470"/>
              <a:gd name="connsiteY107" fmla="*/ 3375761 h 6858000"/>
              <a:gd name="connsiteX108" fmla="*/ 770510 w 1605470"/>
              <a:gd name="connsiteY108" fmla="*/ 3361844 h 6858000"/>
              <a:gd name="connsiteX109" fmla="*/ 767933 w 1605470"/>
              <a:gd name="connsiteY109" fmla="*/ 3356929 h 6858000"/>
              <a:gd name="connsiteX110" fmla="*/ 766158 w 1605470"/>
              <a:gd name="connsiteY110" fmla="*/ 3349058 h 6858000"/>
              <a:gd name="connsiteX111" fmla="*/ 766414 w 1605470"/>
              <a:gd name="connsiteY111" fmla="*/ 3348763 h 6858000"/>
              <a:gd name="connsiteX112" fmla="*/ 764166 w 1605470"/>
              <a:gd name="connsiteY112" fmla="*/ 3341588 h 6858000"/>
              <a:gd name="connsiteX113" fmla="*/ 749397 w 1605470"/>
              <a:gd name="connsiteY113" fmla="*/ 3307769 h 6858000"/>
              <a:gd name="connsiteX114" fmla="*/ 766960 w 1605470"/>
              <a:gd name="connsiteY114" fmla="*/ 3250522 h 6858000"/>
              <a:gd name="connsiteX115" fmla="*/ 767385 w 1605470"/>
              <a:gd name="connsiteY115" fmla="*/ 3229163 h 6858000"/>
              <a:gd name="connsiteX116" fmla="*/ 769208 w 1605470"/>
              <a:gd name="connsiteY116" fmla="*/ 3217217 h 6858000"/>
              <a:gd name="connsiteX117" fmla="*/ 770350 w 1605470"/>
              <a:gd name="connsiteY117" fmla="*/ 3216125 h 6858000"/>
              <a:gd name="connsiteX118" fmla="*/ 756043 w 1605470"/>
              <a:gd name="connsiteY118" fmla="*/ 3183755 h 6858000"/>
              <a:gd name="connsiteX119" fmla="*/ 756544 w 1605470"/>
              <a:gd name="connsiteY119" fmla="*/ 3178642 h 6858000"/>
              <a:gd name="connsiteX120" fmla="*/ 744144 w 1605470"/>
              <a:gd name="connsiteY120" fmla="*/ 3158586 h 6858000"/>
              <a:gd name="connsiteX121" fmla="*/ 739378 w 1605470"/>
              <a:gd name="connsiteY121" fmla="*/ 3147669 h 6858000"/>
              <a:gd name="connsiteX122" fmla="*/ 734648 w 1605470"/>
              <a:gd name="connsiteY122" fmla="*/ 3145733 h 6858000"/>
              <a:gd name="connsiteX123" fmla="*/ 729329 w 1605470"/>
              <a:gd name="connsiteY123" fmla="*/ 3129034 h 6858000"/>
              <a:gd name="connsiteX124" fmla="*/ 729994 w 1605470"/>
              <a:gd name="connsiteY124" fmla="*/ 3126682 h 6858000"/>
              <a:gd name="connsiteX125" fmla="*/ 720862 w 1605470"/>
              <a:gd name="connsiteY125" fmla="*/ 3114519 h 6858000"/>
              <a:gd name="connsiteX126" fmla="*/ 707471 w 1605470"/>
              <a:gd name="connsiteY126" fmla="*/ 3106272 h 6858000"/>
              <a:gd name="connsiteX127" fmla="*/ 680201 w 1605470"/>
              <a:gd name="connsiteY127" fmla="*/ 2958185 h 6858000"/>
              <a:gd name="connsiteX128" fmla="*/ 622815 w 1605470"/>
              <a:gd name="connsiteY128" fmla="*/ 2762989 h 6858000"/>
              <a:gd name="connsiteX129" fmla="*/ 571733 w 1605470"/>
              <a:gd name="connsiteY129" fmla="*/ 2554718 h 6858000"/>
              <a:gd name="connsiteX130" fmla="*/ 551827 w 1605470"/>
              <a:gd name="connsiteY130" fmla="*/ 2485734 h 6858000"/>
              <a:gd name="connsiteX131" fmla="*/ 542550 w 1605470"/>
              <a:gd name="connsiteY131" fmla="*/ 2447068 h 6858000"/>
              <a:gd name="connsiteX132" fmla="*/ 529511 w 1605470"/>
              <a:gd name="connsiteY132" fmla="*/ 2425819 h 6858000"/>
              <a:gd name="connsiteX133" fmla="*/ 528878 w 1605470"/>
              <a:gd name="connsiteY133" fmla="*/ 2408971 h 6858000"/>
              <a:gd name="connsiteX134" fmla="*/ 535510 w 1605470"/>
              <a:gd name="connsiteY134" fmla="*/ 2402874 h 6858000"/>
              <a:gd name="connsiteX135" fmla="*/ 538122 w 1605470"/>
              <a:gd name="connsiteY135" fmla="*/ 2381443 h 6858000"/>
              <a:gd name="connsiteX136" fmla="*/ 514451 w 1605470"/>
              <a:gd name="connsiteY136" fmla="*/ 2261920 h 6858000"/>
              <a:gd name="connsiteX137" fmla="*/ 486968 w 1605470"/>
              <a:gd name="connsiteY137" fmla="*/ 2182937 h 6858000"/>
              <a:gd name="connsiteX138" fmla="*/ 488555 w 1605470"/>
              <a:gd name="connsiteY138" fmla="*/ 2155135 h 6858000"/>
              <a:gd name="connsiteX139" fmla="*/ 486013 w 1605470"/>
              <a:gd name="connsiteY139" fmla="*/ 2118008 h 6858000"/>
              <a:gd name="connsiteX140" fmla="*/ 487006 w 1605470"/>
              <a:gd name="connsiteY140" fmla="*/ 2050531 h 6858000"/>
              <a:gd name="connsiteX141" fmla="*/ 478812 w 1605470"/>
              <a:gd name="connsiteY141" fmla="*/ 1963269 h 6858000"/>
              <a:gd name="connsiteX142" fmla="*/ 442619 w 1605470"/>
              <a:gd name="connsiteY142" fmla="*/ 1910499 h 6858000"/>
              <a:gd name="connsiteX143" fmla="*/ 446785 w 1605470"/>
              <a:gd name="connsiteY143" fmla="*/ 1903212 h 6858000"/>
              <a:gd name="connsiteX144" fmla="*/ 436547 w 1605470"/>
              <a:gd name="connsiteY144" fmla="*/ 1861531 h 6858000"/>
              <a:gd name="connsiteX145" fmla="*/ 390346 w 1605470"/>
              <a:gd name="connsiteY145" fmla="*/ 1732919 h 6858000"/>
              <a:gd name="connsiteX146" fmla="*/ 362657 w 1605470"/>
              <a:gd name="connsiteY146" fmla="*/ 1663540 h 6858000"/>
              <a:gd name="connsiteX147" fmla="*/ 361783 w 1605470"/>
              <a:gd name="connsiteY147" fmla="*/ 1615777 h 6858000"/>
              <a:gd name="connsiteX148" fmla="*/ 342578 w 1605470"/>
              <a:gd name="connsiteY148" fmla="*/ 1563678 h 6858000"/>
              <a:gd name="connsiteX149" fmla="*/ 355658 w 1605470"/>
              <a:gd name="connsiteY149" fmla="*/ 1519474 h 6858000"/>
              <a:gd name="connsiteX150" fmla="*/ 348400 w 1605470"/>
              <a:gd name="connsiteY150" fmla="*/ 1477995 h 6858000"/>
              <a:gd name="connsiteX151" fmla="*/ 334485 w 1605470"/>
              <a:gd name="connsiteY151" fmla="*/ 1373769 h 6858000"/>
              <a:gd name="connsiteX152" fmla="*/ 342792 w 1605470"/>
              <a:gd name="connsiteY152" fmla="*/ 1307086 h 6858000"/>
              <a:gd name="connsiteX153" fmla="*/ 343980 w 1605470"/>
              <a:gd name="connsiteY153" fmla="*/ 1189033 h 6858000"/>
              <a:gd name="connsiteX154" fmla="*/ 348665 w 1605470"/>
              <a:gd name="connsiteY154" fmla="*/ 1168288 h 6858000"/>
              <a:gd name="connsiteX155" fmla="*/ 340947 w 1605470"/>
              <a:gd name="connsiteY155" fmla="*/ 1142577 h 6858000"/>
              <a:gd name="connsiteX156" fmla="*/ 330253 w 1605470"/>
              <a:gd name="connsiteY156" fmla="*/ 1088484 h 6858000"/>
              <a:gd name="connsiteX157" fmla="*/ 318989 w 1605470"/>
              <a:gd name="connsiteY157" fmla="*/ 1016103 h 6858000"/>
              <a:gd name="connsiteX158" fmla="*/ 320445 w 1605470"/>
              <a:gd name="connsiteY158" fmla="*/ 932283 h 6858000"/>
              <a:gd name="connsiteX159" fmla="*/ 322681 w 1605470"/>
              <a:gd name="connsiteY159" fmla="*/ 915925 h 6858000"/>
              <a:gd name="connsiteX160" fmla="*/ 315310 w 1605470"/>
              <a:gd name="connsiteY160" fmla="*/ 896999 h 6858000"/>
              <a:gd name="connsiteX161" fmla="*/ 284718 w 1605470"/>
              <a:gd name="connsiteY161" fmla="*/ 821517 h 6858000"/>
              <a:gd name="connsiteX162" fmla="*/ 263668 w 1605470"/>
              <a:gd name="connsiteY162" fmla="*/ 751353 h 6858000"/>
              <a:gd name="connsiteX163" fmla="*/ 263226 w 1605470"/>
              <a:gd name="connsiteY163" fmla="*/ 721230 h 6858000"/>
              <a:gd name="connsiteX164" fmla="*/ 248897 w 1605470"/>
              <a:gd name="connsiteY164" fmla="*/ 681659 h 6858000"/>
              <a:gd name="connsiteX165" fmla="*/ 234316 w 1605470"/>
              <a:gd name="connsiteY165" fmla="*/ 635218 h 6858000"/>
              <a:gd name="connsiteX166" fmla="*/ 239327 w 1605470"/>
              <a:gd name="connsiteY166" fmla="*/ 613763 h 6858000"/>
              <a:gd name="connsiteX167" fmla="*/ 225269 w 1605470"/>
              <a:gd name="connsiteY167" fmla="*/ 598582 h 6858000"/>
              <a:gd name="connsiteX168" fmla="*/ 224950 w 1605470"/>
              <a:gd name="connsiteY168" fmla="*/ 576846 h 6858000"/>
              <a:gd name="connsiteX169" fmla="*/ 204576 w 1605470"/>
              <a:gd name="connsiteY169" fmla="*/ 530055 h 6858000"/>
              <a:gd name="connsiteX170" fmla="*/ 219064 w 1605470"/>
              <a:gd name="connsiteY170" fmla="*/ 469651 h 6858000"/>
              <a:gd name="connsiteX171" fmla="*/ 195012 w 1605470"/>
              <a:gd name="connsiteY171" fmla="*/ 448559 h 6858000"/>
              <a:gd name="connsiteX172" fmla="*/ 201434 w 1605470"/>
              <a:gd name="connsiteY172" fmla="*/ 441529 h 6858000"/>
              <a:gd name="connsiteX173" fmla="*/ 200655 w 1605470"/>
              <a:gd name="connsiteY173" fmla="*/ 428927 h 6858000"/>
              <a:gd name="connsiteX174" fmla="*/ 190059 w 1605470"/>
              <a:gd name="connsiteY174" fmla="*/ 430161 h 6858000"/>
              <a:gd name="connsiteX175" fmla="*/ 167079 w 1605470"/>
              <a:gd name="connsiteY175" fmla="*/ 367211 h 6858000"/>
              <a:gd name="connsiteX176" fmla="*/ 124571 w 1605470"/>
              <a:gd name="connsiteY176" fmla="*/ 302178 h 6858000"/>
              <a:gd name="connsiteX177" fmla="*/ 103243 w 1605470"/>
              <a:gd name="connsiteY177" fmla="*/ 211375 h 6858000"/>
              <a:gd name="connsiteX178" fmla="*/ 94571 w 1605470"/>
              <a:gd name="connsiteY178" fmla="*/ 184179 h 6858000"/>
              <a:gd name="connsiteX179" fmla="*/ 13437 w 1605470"/>
              <a:gd name="connsiteY179" fmla="*/ 19287 h 6858000"/>
              <a:gd name="connsiteX180" fmla="*/ 0 w 1605470"/>
              <a:gd name="connsiteY180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350346 h 6858000"/>
              <a:gd name="connsiteX79" fmla="*/ 715481 w 1605470"/>
              <a:gd name="connsiteY79" fmla="*/ 4214165 h 6858000"/>
              <a:gd name="connsiteX80" fmla="*/ 719554 w 1605470"/>
              <a:gd name="connsiteY80" fmla="*/ 4090296 h 6858000"/>
              <a:gd name="connsiteX81" fmla="*/ 704810 w 1605470"/>
              <a:gd name="connsiteY81" fmla="*/ 4033999 h 6858000"/>
              <a:gd name="connsiteX82" fmla="*/ 705959 w 1605470"/>
              <a:gd name="connsiteY82" fmla="*/ 4031933 h 6858000"/>
              <a:gd name="connsiteX83" fmla="*/ 704535 w 1605470"/>
              <a:gd name="connsiteY83" fmla="*/ 4013953 h 6858000"/>
              <a:gd name="connsiteX84" fmla="*/ 700443 w 1605470"/>
              <a:gd name="connsiteY84" fmla="*/ 4010511 h 6858000"/>
              <a:gd name="connsiteX85" fmla="*/ 698282 w 1605470"/>
              <a:gd name="connsiteY85" fmla="*/ 3998331 h 6858000"/>
              <a:gd name="connsiteX86" fmla="*/ 690830 w 1605470"/>
              <a:gd name="connsiteY86" fmla="*/ 3974753 h 6858000"/>
              <a:gd name="connsiteX87" fmla="*/ 692428 w 1605470"/>
              <a:gd name="connsiteY87" fmla="*/ 3969950 h 6858000"/>
              <a:gd name="connsiteX88" fmla="*/ 685850 w 1605470"/>
              <a:gd name="connsiteY88" fmla="*/ 3933779 h 6858000"/>
              <a:gd name="connsiteX89" fmla="*/ 687181 w 1605470"/>
              <a:gd name="connsiteY89" fmla="*/ 3933093 h 6858000"/>
              <a:gd name="connsiteX90" fmla="*/ 691535 w 1605470"/>
              <a:gd name="connsiteY90" fmla="*/ 3922082 h 6858000"/>
              <a:gd name="connsiteX91" fmla="*/ 696613 w 1605470"/>
              <a:gd name="connsiteY91" fmla="*/ 3901461 h 6858000"/>
              <a:gd name="connsiteX92" fmla="*/ 719207 w 1605470"/>
              <a:gd name="connsiteY92" fmla="*/ 3813873 h 6858000"/>
              <a:gd name="connsiteX93" fmla="*/ 718632 w 1605470"/>
              <a:gd name="connsiteY93" fmla="*/ 3806161 h 6858000"/>
              <a:gd name="connsiteX94" fmla="*/ 718939 w 1605470"/>
              <a:gd name="connsiteY94" fmla="*/ 3805957 h 6858000"/>
              <a:gd name="connsiteX95" fmla="*/ 718966 w 1605470"/>
              <a:gd name="connsiteY95" fmla="*/ 3797724 h 6858000"/>
              <a:gd name="connsiteX96" fmla="*/ 717581 w 1605470"/>
              <a:gd name="connsiteY96" fmla="*/ 3792098 h 6858000"/>
              <a:gd name="connsiteX97" fmla="*/ 716465 w 1605470"/>
              <a:gd name="connsiteY97" fmla="*/ 3777135 h 6858000"/>
              <a:gd name="connsiteX98" fmla="*/ 718198 w 1605470"/>
              <a:gd name="connsiteY98" fmla="*/ 3771656 h 6858000"/>
              <a:gd name="connsiteX99" fmla="*/ 721941 w 1605470"/>
              <a:gd name="connsiteY99" fmla="*/ 3769007 h 6858000"/>
              <a:gd name="connsiteX100" fmla="*/ 721407 w 1605470"/>
              <a:gd name="connsiteY100" fmla="*/ 3767709 h 6858000"/>
              <a:gd name="connsiteX101" fmla="*/ 730103 w 1605470"/>
              <a:gd name="connsiteY101" fmla="*/ 3738082 h 6858000"/>
              <a:gd name="connsiteX102" fmla="*/ 737449 w 1605470"/>
              <a:gd name="connsiteY102" fmla="*/ 3673397 h 6858000"/>
              <a:gd name="connsiteX103" fmla="*/ 736745 w 1605470"/>
              <a:gd name="connsiteY103" fmla="*/ 3637109 h 6858000"/>
              <a:gd name="connsiteX104" fmla="*/ 740188 w 1605470"/>
              <a:gd name="connsiteY104" fmla="*/ 3536883 h 6858000"/>
              <a:gd name="connsiteX105" fmla="*/ 747726 w 1605470"/>
              <a:gd name="connsiteY105" fmla="*/ 3435652 h 6858000"/>
              <a:gd name="connsiteX106" fmla="*/ 774383 w 1605470"/>
              <a:gd name="connsiteY106" fmla="*/ 3381564 h 6858000"/>
              <a:gd name="connsiteX107" fmla="*/ 774870 w 1605470"/>
              <a:gd name="connsiteY107" fmla="*/ 3375761 h 6858000"/>
              <a:gd name="connsiteX108" fmla="*/ 770510 w 1605470"/>
              <a:gd name="connsiteY108" fmla="*/ 3361844 h 6858000"/>
              <a:gd name="connsiteX109" fmla="*/ 767933 w 1605470"/>
              <a:gd name="connsiteY109" fmla="*/ 3356929 h 6858000"/>
              <a:gd name="connsiteX110" fmla="*/ 766158 w 1605470"/>
              <a:gd name="connsiteY110" fmla="*/ 3349058 h 6858000"/>
              <a:gd name="connsiteX111" fmla="*/ 766414 w 1605470"/>
              <a:gd name="connsiteY111" fmla="*/ 3348763 h 6858000"/>
              <a:gd name="connsiteX112" fmla="*/ 764166 w 1605470"/>
              <a:gd name="connsiteY112" fmla="*/ 3341588 h 6858000"/>
              <a:gd name="connsiteX113" fmla="*/ 749397 w 1605470"/>
              <a:gd name="connsiteY113" fmla="*/ 3307769 h 6858000"/>
              <a:gd name="connsiteX114" fmla="*/ 766960 w 1605470"/>
              <a:gd name="connsiteY114" fmla="*/ 3250522 h 6858000"/>
              <a:gd name="connsiteX115" fmla="*/ 767385 w 1605470"/>
              <a:gd name="connsiteY115" fmla="*/ 3229163 h 6858000"/>
              <a:gd name="connsiteX116" fmla="*/ 769208 w 1605470"/>
              <a:gd name="connsiteY116" fmla="*/ 3217217 h 6858000"/>
              <a:gd name="connsiteX117" fmla="*/ 770350 w 1605470"/>
              <a:gd name="connsiteY117" fmla="*/ 3216125 h 6858000"/>
              <a:gd name="connsiteX118" fmla="*/ 756043 w 1605470"/>
              <a:gd name="connsiteY118" fmla="*/ 3183755 h 6858000"/>
              <a:gd name="connsiteX119" fmla="*/ 756544 w 1605470"/>
              <a:gd name="connsiteY119" fmla="*/ 3178642 h 6858000"/>
              <a:gd name="connsiteX120" fmla="*/ 744144 w 1605470"/>
              <a:gd name="connsiteY120" fmla="*/ 3158586 h 6858000"/>
              <a:gd name="connsiteX121" fmla="*/ 739378 w 1605470"/>
              <a:gd name="connsiteY121" fmla="*/ 3147669 h 6858000"/>
              <a:gd name="connsiteX122" fmla="*/ 734648 w 1605470"/>
              <a:gd name="connsiteY122" fmla="*/ 3145733 h 6858000"/>
              <a:gd name="connsiteX123" fmla="*/ 729329 w 1605470"/>
              <a:gd name="connsiteY123" fmla="*/ 3129034 h 6858000"/>
              <a:gd name="connsiteX124" fmla="*/ 729994 w 1605470"/>
              <a:gd name="connsiteY124" fmla="*/ 3126682 h 6858000"/>
              <a:gd name="connsiteX125" fmla="*/ 720862 w 1605470"/>
              <a:gd name="connsiteY125" fmla="*/ 3114519 h 6858000"/>
              <a:gd name="connsiteX126" fmla="*/ 707471 w 1605470"/>
              <a:gd name="connsiteY126" fmla="*/ 3106272 h 6858000"/>
              <a:gd name="connsiteX127" fmla="*/ 680201 w 1605470"/>
              <a:gd name="connsiteY127" fmla="*/ 2958185 h 6858000"/>
              <a:gd name="connsiteX128" fmla="*/ 622815 w 1605470"/>
              <a:gd name="connsiteY128" fmla="*/ 2762989 h 6858000"/>
              <a:gd name="connsiteX129" fmla="*/ 571733 w 1605470"/>
              <a:gd name="connsiteY129" fmla="*/ 2554718 h 6858000"/>
              <a:gd name="connsiteX130" fmla="*/ 551827 w 1605470"/>
              <a:gd name="connsiteY130" fmla="*/ 2485734 h 6858000"/>
              <a:gd name="connsiteX131" fmla="*/ 542550 w 1605470"/>
              <a:gd name="connsiteY131" fmla="*/ 2447068 h 6858000"/>
              <a:gd name="connsiteX132" fmla="*/ 529511 w 1605470"/>
              <a:gd name="connsiteY132" fmla="*/ 2425819 h 6858000"/>
              <a:gd name="connsiteX133" fmla="*/ 528878 w 1605470"/>
              <a:gd name="connsiteY133" fmla="*/ 2408971 h 6858000"/>
              <a:gd name="connsiteX134" fmla="*/ 535510 w 1605470"/>
              <a:gd name="connsiteY134" fmla="*/ 2402874 h 6858000"/>
              <a:gd name="connsiteX135" fmla="*/ 538122 w 1605470"/>
              <a:gd name="connsiteY135" fmla="*/ 2381443 h 6858000"/>
              <a:gd name="connsiteX136" fmla="*/ 514451 w 1605470"/>
              <a:gd name="connsiteY136" fmla="*/ 2261920 h 6858000"/>
              <a:gd name="connsiteX137" fmla="*/ 486968 w 1605470"/>
              <a:gd name="connsiteY137" fmla="*/ 2182937 h 6858000"/>
              <a:gd name="connsiteX138" fmla="*/ 488555 w 1605470"/>
              <a:gd name="connsiteY138" fmla="*/ 2155135 h 6858000"/>
              <a:gd name="connsiteX139" fmla="*/ 486013 w 1605470"/>
              <a:gd name="connsiteY139" fmla="*/ 2118008 h 6858000"/>
              <a:gd name="connsiteX140" fmla="*/ 487006 w 1605470"/>
              <a:gd name="connsiteY140" fmla="*/ 2050531 h 6858000"/>
              <a:gd name="connsiteX141" fmla="*/ 478812 w 1605470"/>
              <a:gd name="connsiteY141" fmla="*/ 1963269 h 6858000"/>
              <a:gd name="connsiteX142" fmla="*/ 442619 w 1605470"/>
              <a:gd name="connsiteY142" fmla="*/ 1910499 h 6858000"/>
              <a:gd name="connsiteX143" fmla="*/ 446785 w 1605470"/>
              <a:gd name="connsiteY143" fmla="*/ 1903212 h 6858000"/>
              <a:gd name="connsiteX144" fmla="*/ 436547 w 1605470"/>
              <a:gd name="connsiteY144" fmla="*/ 1861531 h 6858000"/>
              <a:gd name="connsiteX145" fmla="*/ 390346 w 1605470"/>
              <a:gd name="connsiteY145" fmla="*/ 1732919 h 6858000"/>
              <a:gd name="connsiteX146" fmla="*/ 362657 w 1605470"/>
              <a:gd name="connsiteY146" fmla="*/ 1663540 h 6858000"/>
              <a:gd name="connsiteX147" fmla="*/ 361783 w 1605470"/>
              <a:gd name="connsiteY147" fmla="*/ 1615777 h 6858000"/>
              <a:gd name="connsiteX148" fmla="*/ 342578 w 1605470"/>
              <a:gd name="connsiteY148" fmla="*/ 1563678 h 6858000"/>
              <a:gd name="connsiteX149" fmla="*/ 355658 w 1605470"/>
              <a:gd name="connsiteY149" fmla="*/ 1519474 h 6858000"/>
              <a:gd name="connsiteX150" fmla="*/ 348400 w 1605470"/>
              <a:gd name="connsiteY150" fmla="*/ 1477995 h 6858000"/>
              <a:gd name="connsiteX151" fmla="*/ 334485 w 1605470"/>
              <a:gd name="connsiteY151" fmla="*/ 1373769 h 6858000"/>
              <a:gd name="connsiteX152" fmla="*/ 342792 w 1605470"/>
              <a:gd name="connsiteY152" fmla="*/ 1307086 h 6858000"/>
              <a:gd name="connsiteX153" fmla="*/ 343980 w 1605470"/>
              <a:gd name="connsiteY153" fmla="*/ 1189033 h 6858000"/>
              <a:gd name="connsiteX154" fmla="*/ 348665 w 1605470"/>
              <a:gd name="connsiteY154" fmla="*/ 1168288 h 6858000"/>
              <a:gd name="connsiteX155" fmla="*/ 340947 w 1605470"/>
              <a:gd name="connsiteY155" fmla="*/ 1142577 h 6858000"/>
              <a:gd name="connsiteX156" fmla="*/ 330253 w 1605470"/>
              <a:gd name="connsiteY156" fmla="*/ 1088484 h 6858000"/>
              <a:gd name="connsiteX157" fmla="*/ 318989 w 1605470"/>
              <a:gd name="connsiteY157" fmla="*/ 1016103 h 6858000"/>
              <a:gd name="connsiteX158" fmla="*/ 320445 w 1605470"/>
              <a:gd name="connsiteY158" fmla="*/ 932283 h 6858000"/>
              <a:gd name="connsiteX159" fmla="*/ 322681 w 1605470"/>
              <a:gd name="connsiteY159" fmla="*/ 915925 h 6858000"/>
              <a:gd name="connsiteX160" fmla="*/ 315310 w 1605470"/>
              <a:gd name="connsiteY160" fmla="*/ 896999 h 6858000"/>
              <a:gd name="connsiteX161" fmla="*/ 284718 w 1605470"/>
              <a:gd name="connsiteY161" fmla="*/ 821517 h 6858000"/>
              <a:gd name="connsiteX162" fmla="*/ 263668 w 1605470"/>
              <a:gd name="connsiteY162" fmla="*/ 751353 h 6858000"/>
              <a:gd name="connsiteX163" fmla="*/ 263226 w 1605470"/>
              <a:gd name="connsiteY163" fmla="*/ 721230 h 6858000"/>
              <a:gd name="connsiteX164" fmla="*/ 248897 w 1605470"/>
              <a:gd name="connsiteY164" fmla="*/ 681659 h 6858000"/>
              <a:gd name="connsiteX165" fmla="*/ 234316 w 1605470"/>
              <a:gd name="connsiteY165" fmla="*/ 635218 h 6858000"/>
              <a:gd name="connsiteX166" fmla="*/ 239327 w 1605470"/>
              <a:gd name="connsiteY166" fmla="*/ 613763 h 6858000"/>
              <a:gd name="connsiteX167" fmla="*/ 225269 w 1605470"/>
              <a:gd name="connsiteY167" fmla="*/ 598582 h 6858000"/>
              <a:gd name="connsiteX168" fmla="*/ 224950 w 1605470"/>
              <a:gd name="connsiteY168" fmla="*/ 576846 h 6858000"/>
              <a:gd name="connsiteX169" fmla="*/ 204576 w 1605470"/>
              <a:gd name="connsiteY169" fmla="*/ 530055 h 6858000"/>
              <a:gd name="connsiteX170" fmla="*/ 219064 w 1605470"/>
              <a:gd name="connsiteY170" fmla="*/ 469651 h 6858000"/>
              <a:gd name="connsiteX171" fmla="*/ 195012 w 1605470"/>
              <a:gd name="connsiteY171" fmla="*/ 448559 h 6858000"/>
              <a:gd name="connsiteX172" fmla="*/ 201434 w 1605470"/>
              <a:gd name="connsiteY172" fmla="*/ 441529 h 6858000"/>
              <a:gd name="connsiteX173" fmla="*/ 200655 w 1605470"/>
              <a:gd name="connsiteY173" fmla="*/ 428927 h 6858000"/>
              <a:gd name="connsiteX174" fmla="*/ 190059 w 1605470"/>
              <a:gd name="connsiteY174" fmla="*/ 430161 h 6858000"/>
              <a:gd name="connsiteX175" fmla="*/ 167079 w 1605470"/>
              <a:gd name="connsiteY175" fmla="*/ 367211 h 6858000"/>
              <a:gd name="connsiteX176" fmla="*/ 124571 w 1605470"/>
              <a:gd name="connsiteY176" fmla="*/ 302178 h 6858000"/>
              <a:gd name="connsiteX177" fmla="*/ 103243 w 1605470"/>
              <a:gd name="connsiteY177" fmla="*/ 211375 h 6858000"/>
              <a:gd name="connsiteX178" fmla="*/ 94571 w 1605470"/>
              <a:gd name="connsiteY178" fmla="*/ 184179 h 6858000"/>
              <a:gd name="connsiteX179" fmla="*/ 13437 w 1605470"/>
              <a:gd name="connsiteY179" fmla="*/ 19287 h 6858000"/>
              <a:gd name="connsiteX180" fmla="*/ 0 w 1605470"/>
              <a:gd name="connsiteY180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38263 w 1605470"/>
              <a:gd name="connsiteY77" fmla="*/ 4444346 h 6858000"/>
              <a:gd name="connsiteX78" fmla="*/ 756542 w 1605470"/>
              <a:gd name="connsiteY78" fmla="*/ 4350346 h 6858000"/>
              <a:gd name="connsiteX79" fmla="*/ 715481 w 1605470"/>
              <a:gd name="connsiteY79" fmla="*/ 4214165 h 6858000"/>
              <a:gd name="connsiteX80" fmla="*/ 719554 w 1605470"/>
              <a:gd name="connsiteY80" fmla="*/ 4090296 h 6858000"/>
              <a:gd name="connsiteX81" fmla="*/ 704810 w 1605470"/>
              <a:gd name="connsiteY81" fmla="*/ 4033999 h 6858000"/>
              <a:gd name="connsiteX82" fmla="*/ 705959 w 1605470"/>
              <a:gd name="connsiteY82" fmla="*/ 4031933 h 6858000"/>
              <a:gd name="connsiteX83" fmla="*/ 704535 w 1605470"/>
              <a:gd name="connsiteY83" fmla="*/ 4013953 h 6858000"/>
              <a:gd name="connsiteX84" fmla="*/ 700443 w 1605470"/>
              <a:gd name="connsiteY84" fmla="*/ 4010511 h 6858000"/>
              <a:gd name="connsiteX85" fmla="*/ 698282 w 1605470"/>
              <a:gd name="connsiteY85" fmla="*/ 3998331 h 6858000"/>
              <a:gd name="connsiteX86" fmla="*/ 690830 w 1605470"/>
              <a:gd name="connsiteY86" fmla="*/ 3974753 h 6858000"/>
              <a:gd name="connsiteX87" fmla="*/ 692428 w 1605470"/>
              <a:gd name="connsiteY87" fmla="*/ 3969950 h 6858000"/>
              <a:gd name="connsiteX88" fmla="*/ 685850 w 1605470"/>
              <a:gd name="connsiteY88" fmla="*/ 3933779 h 6858000"/>
              <a:gd name="connsiteX89" fmla="*/ 687181 w 1605470"/>
              <a:gd name="connsiteY89" fmla="*/ 3933093 h 6858000"/>
              <a:gd name="connsiteX90" fmla="*/ 691535 w 1605470"/>
              <a:gd name="connsiteY90" fmla="*/ 3922082 h 6858000"/>
              <a:gd name="connsiteX91" fmla="*/ 696613 w 1605470"/>
              <a:gd name="connsiteY91" fmla="*/ 3901461 h 6858000"/>
              <a:gd name="connsiteX92" fmla="*/ 719207 w 1605470"/>
              <a:gd name="connsiteY92" fmla="*/ 3813873 h 6858000"/>
              <a:gd name="connsiteX93" fmla="*/ 718632 w 1605470"/>
              <a:gd name="connsiteY93" fmla="*/ 3806161 h 6858000"/>
              <a:gd name="connsiteX94" fmla="*/ 718939 w 1605470"/>
              <a:gd name="connsiteY94" fmla="*/ 3805957 h 6858000"/>
              <a:gd name="connsiteX95" fmla="*/ 718966 w 1605470"/>
              <a:gd name="connsiteY95" fmla="*/ 3797724 h 6858000"/>
              <a:gd name="connsiteX96" fmla="*/ 717581 w 1605470"/>
              <a:gd name="connsiteY96" fmla="*/ 3792098 h 6858000"/>
              <a:gd name="connsiteX97" fmla="*/ 716465 w 1605470"/>
              <a:gd name="connsiteY97" fmla="*/ 3777135 h 6858000"/>
              <a:gd name="connsiteX98" fmla="*/ 718198 w 1605470"/>
              <a:gd name="connsiteY98" fmla="*/ 3771656 h 6858000"/>
              <a:gd name="connsiteX99" fmla="*/ 721941 w 1605470"/>
              <a:gd name="connsiteY99" fmla="*/ 3769007 h 6858000"/>
              <a:gd name="connsiteX100" fmla="*/ 721407 w 1605470"/>
              <a:gd name="connsiteY100" fmla="*/ 3767709 h 6858000"/>
              <a:gd name="connsiteX101" fmla="*/ 730103 w 1605470"/>
              <a:gd name="connsiteY101" fmla="*/ 3738082 h 6858000"/>
              <a:gd name="connsiteX102" fmla="*/ 737449 w 1605470"/>
              <a:gd name="connsiteY102" fmla="*/ 3673397 h 6858000"/>
              <a:gd name="connsiteX103" fmla="*/ 736745 w 1605470"/>
              <a:gd name="connsiteY103" fmla="*/ 3637109 h 6858000"/>
              <a:gd name="connsiteX104" fmla="*/ 740188 w 1605470"/>
              <a:gd name="connsiteY104" fmla="*/ 3536883 h 6858000"/>
              <a:gd name="connsiteX105" fmla="*/ 747726 w 1605470"/>
              <a:gd name="connsiteY105" fmla="*/ 3435652 h 6858000"/>
              <a:gd name="connsiteX106" fmla="*/ 774383 w 1605470"/>
              <a:gd name="connsiteY106" fmla="*/ 3381564 h 6858000"/>
              <a:gd name="connsiteX107" fmla="*/ 774870 w 1605470"/>
              <a:gd name="connsiteY107" fmla="*/ 3375761 h 6858000"/>
              <a:gd name="connsiteX108" fmla="*/ 770510 w 1605470"/>
              <a:gd name="connsiteY108" fmla="*/ 3361844 h 6858000"/>
              <a:gd name="connsiteX109" fmla="*/ 767933 w 1605470"/>
              <a:gd name="connsiteY109" fmla="*/ 3356929 h 6858000"/>
              <a:gd name="connsiteX110" fmla="*/ 766158 w 1605470"/>
              <a:gd name="connsiteY110" fmla="*/ 3349058 h 6858000"/>
              <a:gd name="connsiteX111" fmla="*/ 766414 w 1605470"/>
              <a:gd name="connsiteY111" fmla="*/ 3348763 h 6858000"/>
              <a:gd name="connsiteX112" fmla="*/ 764166 w 1605470"/>
              <a:gd name="connsiteY112" fmla="*/ 3341588 h 6858000"/>
              <a:gd name="connsiteX113" fmla="*/ 749397 w 1605470"/>
              <a:gd name="connsiteY113" fmla="*/ 3307769 h 6858000"/>
              <a:gd name="connsiteX114" fmla="*/ 766960 w 1605470"/>
              <a:gd name="connsiteY114" fmla="*/ 3250522 h 6858000"/>
              <a:gd name="connsiteX115" fmla="*/ 767385 w 1605470"/>
              <a:gd name="connsiteY115" fmla="*/ 3229163 h 6858000"/>
              <a:gd name="connsiteX116" fmla="*/ 769208 w 1605470"/>
              <a:gd name="connsiteY116" fmla="*/ 3217217 h 6858000"/>
              <a:gd name="connsiteX117" fmla="*/ 770350 w 1605470"/>
              <a:gd name="connsiteY117" fmla="*/ 3216125 h 6858000"/>
              <a:gd name="connsiteX118" fmla="*/ 756043 w 1605470"/>
              <a:gd name="connsiteY118" fmla="*/ 3183755 h 6858000"/>
              <a:gd name="connsiteX119" fmla="*/ 756544 w 1605470"/>
              <a:gd name="connsiteY119" fmla="*/ 3178642 h 6858000"/>
              <a:gd name="connsiteX120" fmla="*/ 744144 w 1605470"/>
              <a:gd name="connsiteY120" fmla="*/ 3158586 h 6858000"/>
              <a:gd name="connsiteX121" fmla="*/ 739378 w 1605470"/>
              <a:gd name="connsiteY121" fmla="*/ 3147669 h 6858000"/>
              <a:gd name="connsiteX122" fmla="*/ 734648 w 1605470"/>
              <a:gd name="connsiteY122" fmla="*/ 3145733 h 6858000"/>
              <a:gd name="connsiteX123" fmla="*/ 729329 w 1605470"/>
              <a:gd name="connsiteY123" fmla="*/ 3129034 h 6858000"/>
              <a:gd name="connsiteX124" fmla="*/ 729994 w 1605470"/>
              <a:gd name="connsiteY124" fmla="*/ 3126682 h 6858000"/>
              <a:gd name="connsiteX125" fmla="*/ 720862 w 1605470"/>
              <a:gd name="connsiteY125" fmla="*/ 3114519 h 6858000"/>
              <a:gd name="connsiteX126" fmla="*/ 707471 w 1605470"/>
              <a:gd name="connsiteY126" fmla="*/ 3106272 h 6858000"/>
              <a:gd name="connsiteX127" fmla="*/ 680201 w 1605470"/>
              <a:gd name="connsiteY127" fmla="*/ 2958185 h 6858000"/>
              <a:gd name="connsiteX128" fmla="*/ 622815 w 1605470"/>
              <a:gd name="connsiteY128" fmla="*/ 2762989 h 6858000"/>
              <a:gd name="connsiteX129" fmla="*/ 571733 w 1605470"/>
              <a:gd name="connsiteY129" fmla="*/ 2554718 h 6858000"/>
              <a:gd name="connsiteX130" fmla="*/ 551827 w 1605470"/>
              <a:gd name="connsiteY130" fmla="*/ 2485734 h 6858000"/>
              <a:gd name="connsiteX131" fmla="*/ 542550 w 1605470"/>
              <a:gd name="connsiteY131" fmla="*/ 2447068 h 6858000"/>
              <a:gd name="connsiteX132" fmla="*/ 529511 w 1605470"/>
              <a:gd name="connsiteY132" fmla="*/ 2425819 h 6858000"/>
              <a:gd name="connsiteX133" fmla="*/ 528878 w 1605470"/>
              <a:gd name="connsiteY133" fmla="*/ 2408971 h 6858000"/>
              <a:gd name="connsiteX134" fmla="*/ 535510 w 1605470"/>
              <a:gd name="connsiteY134" fmla="*/ 2402874 h 6858000"/>
              <a:gd name="connsiteX135" fmla="*/ 538122 w 1605470"/>
              <a:gd name="connsiteY135" fmla="*/ 2381443 h 6858000"/>
              <a:gd name="connsiteX136" fmla="*/ 514451 w 1605470"/>
              <a:gd name="connsiteY136" fmla="*/ 2261920 h 6858000"/>
              <a:gd name="connsiteX137" fmla="*/ 486968 w 1605470"/>
              <a:gd name="connsiteY137" fmla="*/ 2182937 h 6858000"/>
              <a:gd name="connsiteX138" fmla="*/ 488555 w 1605470"/>
              <a:gd name="connsiteY138" fmla="*/ 2155135 h 6858000"/>
              <a:gd name="connsiteX139" fmla="*/ 486013 w 1605470"/>
              <a:gd name="connsiteY139" fmla="*/ 2118008 h 6858000"/>
              <a:gd name="connsiteX140" fmla="*/ 487006 w 1605470"/>
              <a:gd name="connsiteY140" fmla="*/ 2050531 h 6858000"/>
              <a:gd name="connsiteX141" fmla="*/ 478812 w 1605470"/>
              <a:gd name="connsiteY141" fmla="*/ 1963269 h 6858000"/>
              <a:gd name="connsiteX142" fmla="*/ 442619 w 1605470"/>
              <a:gd name="connsiteY142" fmla="*/ 1910499 h 6858000"/>
              <a:gd name="connsiteX143" fmla="*/ 446785 w 1605470"/>
              <a:gd name="connsiteY143" fmla="*/ 1903212 h 6858000"/>
              <a:gd name="connsiteX144" fmla="*/ 436547 w 1605470"/>
              <a:gd name="connsiteY144" fmla="*/ 1861531 h 6858000"/>
              <a:gd name="connsiteX145" fmla="*/ 390346 w 1605470"/>
              <a:gd name="connsiteY145" fmla="*/ 1732919 h 6858000"/>
              <a:gd name="connsiteX146" fmla="*/ 362657 w 1605470"/>
              <a:gd name="connsiteY146" fmla="*/ 1663540 h 6858000"/>
              <a:gd name="connsiteX147" fmla="*/ 361783 w 1605470"/>
              <a:gd name="connsiteY147" fmla="*/ 1615777 h 6858000"/>
              <a:gd name="connsiteX148" fmla="*/ 342578 w 1605470"/>
              <a:gd name="connsiteY148" fmla="*/ 1563678 h 6858000"/>
              <a:gd name="connsiteX149" fmla="*/ 355658 w 1605470"/>
              <a:gd name="connsiteY149" fmla="*/ 1519474 h 6858000"/>
              <a:gd name="connsiteX150" fmla="*/ 348400 w 1605470"/>
              <a:gd name="connsiteY150" fmla="*/ 1477995 h 6858000"/>
              <a:gd name="connsiteX151" fmla="*/ 334485 w 1605470"/>
              <a:gd name="connsiteY151" fmla="*/ 1373769 h 6858000"/>
              <a:gd name="connsiteX152" fmla="*/ 342792 w 1605470"/>
              <a:gd name="connsiteY152" fmla="*/ 1307086 h 6858000"/>
              <a:gd name="connsiteX153" fmla="*/ 343980 w 1605470"/>
              <a:gd name="connsiteY153" fmla="*/ 1189033 h 6858000"/>
              <a:gd name="connsiteX154" fmla="*/ 348665 w 1605470"/>
              <a:gd name="connsiteY154" fmla="*/ 1168288 h 6858000"/>
              <a:gd name="connsiteX155" fmla="*/ 340947 w 1605470"/>
              <a:gd name="connsiteY155" fmla="*/ 1142577 h 6858000"/>
              <a:gd name="connsiteX156" fmla="*/ 330253 w 1605470"/>
              <a:gd name="connsiteY156" fmla="*/ 1088484 h 6858000"/>
              <a:gd name="connsiteX157" fmla="*/ 318989 w 1605470"/>
              <a:gd name="connsiteY157" fmla="*/ 1016103 h 6858000"/>
              <a:gd name="connsiteX158" fmla="*/ 320445 w 1605470"/>
              <a:gd name="connsiteY158" fmla="*/ 932283 h 6858000"/>
              <a:gd name="connsiteX159" fmla="*/ 322681 w 1605470"/>
              <a:gd name="connsiteY159" fmla="*/ 915925 h 6858000"/>
              <a:gd name="connsiteX160" fmla="*/ 315310 w 1605470"/>
              <a:gd name="connsiteY160" fmla="*/ 896999 h 6858000"/>
              <a:gd name="connsiteX161" fmla="*/ 284718 w 1605470"/>
              <a:gd name="connsiteY161" fmla="*/ 821517 h 6858000"/>
              <a:gd name="connsiteX162" fmla="*/ 263668 w 1605470"/>
              <a:gd name="connsiteY162" fmla="*/ 751353 h 6858000"/>
              <a:gd name="connsiteX163" fmla="*/ 263226 w 1605470"/>
              <a:gd name="connsiteY163" fmla="*/ 721230 h 6858000"/>
              <a:gd name="connsiteX164" fmla="*/ 248897 w 1605470"/>
              <a:gd name="connsiteY164" fmla="*/ 681659 h 6858000"/>
              <a:gd name="connsiteX165" fmla="*/ 234316 w 1605470"/>
              <a:gd name="connsiteY165" fmla="*/ 635218 h 6858000"/>
              <a:gd name="connsiteX166" fmla="*/ 239327 w 1605470"/>
              <a:gd name="connsiteY166" fmla="*/ 613763 h 6858000"/>
              <a:gd name="connsiteX167" fmla="*/ 225269 w 1605470"/>
              <a:gd name="connsiteY167" fmla="*/ 598582 h 6858000"/>
              <a:gd name="connsiteX168" fmla="*/ 224950 w 1605470"/>
              <a:gd name="connsiteY168" fmla="*/ 576846 h 6858000"/>
              <a:gd name="connsiteX169" fmla="*/ 204576 w 1605470"/>
              <a:gd name="connsiteY169" fmla="*/ 530055 h 6858000"/>
              <a:gd name="connsiteX170" fmla="*/ 219064 w 1605470"/>
              <a:gd name="connsiteY170" fmla="*/ 469651 h 6858000"/>
              <a:gd name="connsiteX171" fmla="*/ 195012 w 1605470"/>
              <a:gd name="connsiteY171" fmla="*/ 448559 h 6858000"/>
              <a:gd name="connsiteX172" fmla="*/ 201434 w 1605470"/>
              <a:gd name="connsiteY172" fmla="*/ 441529 h 6858000"/>
              <a:gd name="connsiteX173" fmla="*/ 200655 w 1605470"/>
              <a:gd name="connsiteY173" fmla="*/ 428927 h 6858000"/>
              <a:gd name="connsiteX174" fmla="*/ 190059 w 1605470"/>
              <a:gd name="connsiteY174" fmla="*/ 430161 h 6858000"/>
              <a:gd name="connsiteX175" fmla="*/ 167079 w 1605470"/>
              <a:gd name="connsiteY175" fmla="*/ 367211 h 6858000"/>
              <a:gd name="connsiteX176" fmla="*/ 124571 w 1605470"/>
              <a:gd name="connsiteY176" fmla="*/ 302178 h 6858000"/>
              <a:gd name="connsiteX177" fmla="*/ 103243 w 1605470"/>
              <a:gd name="connsiteY177" fmla="*/ 211375 h 6858000"/>
              <a:gd name="connsiteX178" fmla="*/ 94571 w 1605470"/>
              <a:gd name="connsiteY178" fmla="*/ 184179 h 6858000"/>
              <a:gd name="connsiteX179" fmla="*/ 13437 w 1605470"/>
              <a:gd name="connsiteY179" fmla="*/ 19287 h 6858000"/>
              <a:gd name="connsiteX180" fmla="*/ 0 w 1605470"/>
              <a:gd name="connsiteY180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38263 w 1605470"/>
              <a:gd name="connsiteY77" fmla="*/ 4444346 h 6858000"/>
              <a:gd name="connsiteX78" fmla="*/ 756542 w 1605470"/>
              <a:gd name="connsiteY78" fmla="*/ 4350346 h 6858000"/>
              <a:gd name="connsiteX79" fmla="*/ 715481 w 1605470"/>
              <a:gd name="connsiteY79" fmla="*/ 4214165 h 6858000"/>
              <a:gd name="connsiteX80" fmla="*/ 719554 w 1605470"/>
              <a:gd name="connsiteY80" fmla="*/ 4090296 h 6858000"/>
              <a:gd name="connsiteX81" fmla="*/ 704810 w 1605470"/>
              <a:gd name="connsiteY81" fmla="*/ 4033999 h 6858000"/>
              <a:gd name="connsiteX82" fmla="*/ 705959 w 1605470"/>
              <a:gd name="connsiteY82" fmla="*/ 4031933 h 6858000"/>
              <a:gd name="connsiteX83" fmla="*/ 704535 w 1605470"/>
              <a:gd name="connsiteY83" fmla="*/ 4013953 h 6858000"/>
              <a:gd name="connsiteX84" fmla="*/ 700443 w 1605470"/>
              <a:gd name="connsiteY84" fmla="*/ 4010511 h 6858000"/>
              <a:gd name="connsiteX85" fmla="*/ 698282 w 1605470"/>
              <a:gd name="connsiteY85" fmla="*/ 3998331 h 6858000"/>
              <a:gd name="connsiteX86" fmla="*/ 690830 w 1605470"/>
              <a:gd name="connsiteY86" fmla="*/ 3974753 h 6858000"/>
              <a:gd name="connsiteX87" fmla="*/ 692428 w 1605470"/>
              <a:gd name="connsiteY87" fmla="*/ 3969950 h 6858000"/>
              <a:gd name="connsiteX88" fmla="*/ 685850 w 1605470"/>
              <a:gd name="connsiteY88" fmla="*/ 3933779 h 6858000"/>
              <a:gd name="connsiteX89" fmla="*/ 687181 w 1605470"/>
              <a:gd name="connsiteY89" fmla="*/ 3933093 h 6858000"/>
              <a:gd name="connsiteX90" fmla="*/ 691535 w 1605470"/>
              <a:gd name="connsiteY90" fmla="*/ 3922082 h 6858000"/>
              <a:gd name="connsiteX91" fmla="*/ 696613 w 1605470"/>
              <a:gd name="connsiteY91" fmla="*/ 3901461 h 6858000"/>
              <a:gd name="connsiteX92" fmla="*/ 719207 w 1605470"/>
              <a:gd name="connsiteY92" fmla="*/ 3813873 h 6858000"/>
              <a:gd name="connsiteX93" fmla="*/ 718632 w 1605470"/>
              <a:gd name="connsiteY93" fmla="*/ 3806161 h 6858000"/>
              <a:gd name="connsiteX94" fmla="*/ 718939 w 1605470"/>
              <a:gd name="connsiteY94" fmla="*/ 3805957 h 6858000"/>
              <a:gd name="connsiteX95" fmla="*/ 718966 w 1605470"/>
              <a:gd name="connsiteY95" fmla="*/ 3797724 h 6858000"/>
              <a:gd name="connsiteX96" fmla="*/ 717581 w 1605470"/>
              <a:gd name="connsiteY96" fmla="*/ 3792098 h 6858000"/>
              <a:gd name="connsiteX97" fmla="*/ 716465 w 1605470"/>
              <a:gd name="connsiteY97" fmla="*/ 3777135 h 6858000"/>
              <a:gd name="connsiteX98" fmla="*/ 718198 w 1605470"/>
              <a:gd name="connsiteY98" fmla="*/ 3771656 h 6858000"/>
              <a:gd name="connsiteX99" fmla="*/ 721941 w 1605470"/>
              <a:gd name="connsiteY99" fmla="*/ 3769007 h 6858000"/>
              <a:gd name="connsiteX100" fmla="*/ 721407 w 1605470"/>
              <a:gd name="connsiteY100" fmla="*/ 3767709 h 6858000"/>
              <a:gd name="connsiteX101" fmla="*/ 730103 w 1605470"/>
              <a:gd name="connsiteY101" fmla="*/ 3738082 h 6858000"/>
              <a:gd name="connsiteX102" fmla="*/ 737449 w 1605470"/>
              <a:gd name="connsiteY102" fmla="*/ 3673397 h 6858000"/>
              <a:gd name="connsiteX103" fmla="*/ 736745 w 1605470"/>
              <a:gd name="connsiteY103" fmla="*/ 3637109 h 6858000"/>
              <a:gd name="connsiteX104" fmla="*/ 740188 w 1605470"/>
              <a:gd name="connsiteY104" fmla="*/ 3536883 h 6858000"/>
              <a:gd name="connsiteX105" fmla="*/ 747726 w 1605470"/>
              <a:gd name="connsiteY105" fmla="*/ 3435652 h 6858000"/>
              <a:gd name="connsiteX106" fmla="*/ 774383 w 1605470"/>
              <a:gd name="connsiteY106" fmla="*/ 3381564 h 6858000"/>
              <a:gd name="connsiteX107" fmla="*/ 774870 w 1605470"/>
              <a:gd name="connsiteY107" fmla="*/ 3375761 h 6858000"/>
              <a:gd name="connsiteX108" fmla="*/ 770510 w 1605470"/>
              <a:gd name="connsiteY108" fmla="*/ 3361844 h 6858000"/>
              <a:gd name="connsiteX109" fmla="*/ 767933 w 1605470"/>
              <a:gd name="connsiteY109" fmla="*/ 3356929 h 6858000"/>
              <a:gd name="connsiteX110" fmla="*/ 766158 w 1605470"/>
              <a:gd name="connsiteY110" fmla="*/ 3349058 h 6858000"/>
              <a:gd name="connsiteX111" fmla="*/ 766414 w 1605470"/>
              <a:gd name="connsiteY111" fmla="*/ 3348763 h 6858000"/>
              <a:gd name="connsiteX112" fmla="*/ 764166 w 1605470"/>
              <a:gd name="connsiteY112" fmla="*/ 3341588 h 6858000"/>
              <a:gd name="connsiteX113" fmla="*/ 749397 w 1605470"/>
              <a:gd name="connsiteY113" fmla="*/ 3307769 h 6858000"/>
              <a:gd name="connsiteX114" fmla="*/ 766960 w 1605470"/>
              <a:gd name="connsiteY114" fmla="*/ 3250522 h 6858000"/>
              <a:gd name="connsiteX115" fmla="*/ 767385 w 1605470"/>
              <a:gd name="connsiteY115" fmla="*/ 3229163 h 6858000"/>
              <a:gd name="connsiteX116" fmla="*/ 769208 w 1605470"/>
              <a:gd name="connsiteY116" fmla="*/ 3217217 h 6858000"/>
              <a:gd name="connsiteX117" fmla="*/ 770350 w 1605470"/>
              <a:gd name="connsiteY117" fmla="*/ 3216125 h 6858000"/>
              <a:gd name="connsiteX118" fmla="*/ 756043 w 1605470"/>
              <a:gd name="connsiteY118" fmla="*/ 3183755 h 6858000"/>
              <a:gd name="connsiteX119" fmla="*/ 756544 w 1605470"/>
              <a:gd name="connsiteY119" fmla="*/ 3178642 h 6858000"/>
              <a:gd name="connsiteX120" fmla="*/ 744144 w 1605470"/>
              <a:gd name="connsiteY120" fmla="*/ 3158586 h 6858000"/>
              <a:gd name="connsiteX121" fmla="*/ 739378 w 1605470"/>
              <a:gd name="connsiteY121" fmla="*/ 3147669 h 6858000"/>
              <a:gd name="connsiteX122" fmla="*/ 734648 w 1605470"/>
              <a:gd name="connsiteY122" fmla="*/ 3145733 h 6858000"/>
              <a:gd name="connsiteX123" fmla="*/ 729329 w 1605470"/>
              <a:gd name="connsiteY123" fmla="*/ 3129034 h 6858000"/>
              <a:gd name="connsiteX124" fmla="*/ 729994 w 1605470"/>
              <a:gd name="connsiteY124" fmla="*/ 3126682 h 6858000"/>
              <a:gd name="connsiteX125" fmla="*/ 720862 w 1605470"/>
              <a:gd name="connsiteY125" fmla="*/ 3114519 h 6858000"/>
              <a:gd name="connsiteX126" fmla="*/ 707471 w 1605470"/>
              <a:gd name="connsiteY126" fmla="*/ 3106272 h 6858000"/>
              <a:gd name="connsiteX127" fmla="*/ 680201 w 1605470"/>
              <a:gd name="connsiteY127" fmla="*/ 2958185 h 6858000"/>
              <a:gd name="connsiteX128" fmla="*/ 622815 w 1605470"/>
              <a:gd name="connsiteY128" fmla="*/ 2762989 h 6858000"/>
              <a:gd name="connsiteX129" fmla="*/ 571733 w 1605470"/>
              <a:gd name="connsiteY129" fmla="*/ 2554718 h 6858000"/>
              <a:gd name="connsiteX130" fmla="*/ 551827 w 1605470"/>
              <a:gd name="connsiteY130" fmla="*/ 2485734 h 6858000"/>
              <a:gd name="connsiteX131" fmla="*/ 542550 w 1605470"/>
              <a:gd name="connsiteY131" fmla="*/ 2447068 h 6858000"/>
              <a:gd name="connsiteX132" fmla="*/ 529511 w 1605470"/>
              <a:gd name="connsiteY132" fmla="*/ 2425819 h 6858000"/>
              <a:gd name="connsiteX133" fmla="*/ 528878 w 1605470"/>
              <a:gd name="connsiteY133" fmla="*/ 2408971 h 6858000"/>
              <a:gd name="connsiteX134" fmla="*/ 535510 w 1605470"/>
              <a:gd name="connsiteY134" fmla="*/ 2402874 h 6858000"/>
              <a:gd name="connsiteX135" fmla="*/ 538122 w 1605470"/>
              <a:gd name="connsiteY135" fmla="*/ 2381443 h 6858000"/>
              <a:gd name="connsiteX136" fmla="*/ 514451 w 1605470"/>
              <a:gd name="connsiteY136" fmla="*/ 2261920 h 6858000"/>
              <a:gd name="connsiteX137" fmla="*/ 486968 w 1605470"/>
              <a:gd name="connsiteY137" fmla="*/ 2182937 h 6858000"/>
              <a:gd name="connsiteX138" fmla="*/ 488555 w 1605470"/>
              <a:gd name="connsiteY138" fmla="*/ 2155135 h 6858000"/>
              <a:gd name="connsiteX139" fmla="*/ 486013 w 1605470"/>
              <a:gd name="connsiteY139" fmla="*/ 2118008 h 6858000"/>
              <a:gd name="connsiteX140" fmla="*/ 487006 w 1605470"/>
              <a:gd name="connsiteY140" fmla="*/ 2050531 h 6858000"/>
              <a:gd name="connsiteX141" fmla="*/ 478812 w 1605470"/>
              <a:gd name="connsiteY141" fmla="*/ 1963269 h 6858000"/>
              <a:gd name="connsiteX142" fmla="*/ 442619 w 1605470"/>
              <a:gd name="connsiteY142" fmla="*/ 1910499 h 6858000"/>
              <a:gd name="connsiteX143" fmla="*/ 446785 w 1605470"/>
              <a:gd name="connsiteY143" fmla="*/ 1903212 h 6858000"/>
              <a:gd name="connsiteX144" fmla="*/ 436547 w 1605470"/>
              <a:gd name="connsiteY144" fmla="*/ 1861531 h 6858000"/>
              <a:gd name="connsiteX145" fmla="*/ 390346 w 1605470"/>
              <a:gd name="connsiteY145" fmla="*/ 1732919 h 6858000"/>
              <a:gd name="connsiteX146" fmla="*/ 362657 w 1605470"/>
              <a:gd name="connsiteY146" fmla="*/ 1663540 h 6858000"/>
              <a:gd name="connsiteX147" fmla="*/ 361783 w 1605470"/>
              <a:gd name="connsiteY147" fmla="*/ 1615777 h 6858000"/>
              <a:gd name="connsiteX148" fmla="*/ 342578 w 1605470"/>
              <a:gd name="connsiteY148" fmla="*/ 1563678 h 6858000"/>
              <a:gd name="connsiteX149" fmla="*/ 355658 w 1605470"/>
              <a:gd name="connsiteY149" fmla="*/ 1519474 h 6858000"/>
              <a:gd name="connsiteX150" fmla="*/ 348400 w 1605470"/>
              <a:gd name="connsiteY150" fmla="*/ 1477995 h 6858000"/>
              <a:gd name="connsiteX151" fmla="*/ 334485 w 1605470"/>
              <a:gd name="connsiteY151" fmla="*/ 1373769 h 6858000"/>
              <a:gd name="connsiteX152" fmla="*/ 342792 w 1605470"/>
              <a:gd name="connsiteY152" fmla="*/ 1307086 h 6858000"/>
              <a:gd name="connsiteX153" fmla="*/ 343980 w 1605470"/>
              <a:gd name="connsiteY153" fmla="*/ 1189033 h 6858000"/>
              <a:gd name="connsiteX154" fmla="*/ 348665 w 1605470"/>
              <a:gd name="connsiteY154" fmla="*/ 1168288 h 6858000"/>
              <a:gd name="connsiteX155" fmla="*/ 340947 w 1605470"/>
              <a:gd name="connsiteY155" fmla="*/ 1142577 h 6858000"/>
              <a:gd name="connsiteX156" fmla="*/ 330253 w 1605470"/>
              <a:gd name="connsiteY156" fmla="*/ 1088484 h 6858000"/>
              <a:gd name="connsiteX157" fmla="*/ 318989 w 1605470"/>
              <a:gd name="connsiteY157" fmla="*/ 1016103 h 6858000"/>
              <a:gd name="connsiteX158" fmla="*/ 320445 w 1605470"/>
              <a:gd name="connsiteY158" fmla="*/ 932283 h 6858000"/>
              <a:gd name="connsiteX159" fmla="*/ 322681 w 1605470"/>
              <a:gd name="connsiteY159" fmla="*/ 915925 h 6858000"/>
              <a:gd name="connsiteX160" fmla="*/ 315310 w 1605470"/>
              <a:gd name="connsiteY160" fmla="*/ 896999 h 6858000"/>
              <a:gd name="connsiteX161" fmla="*/ 284718 w 1605470"/>
              <a:gd name="connsiteY161" fmla="*/ 821517 h 6858000"/>
              <a:gd name="connsiteX162" fmla="*/ 263668 w 1605470"/>
              <a:gd name="connsiteY162" fmla="*/ 751353 h 6858000"/>
              <a:gd name="connsiteX163" fmla="*/ 263226 w 1605470"/>
              <a:gd name="connsiteY163" fmla="*/ 721230 h 6858000"/>
              <a:gd name="connsiteX164" fmla="*/ 248897 w 1605470"/>
              <a:gd name="connsiteY164" fmla="*/ 681659 h 6858000"/>
              <a:gd name="connsiteX165" fmla="*/ 234316 w 1605470"/>
              <a:gd name="connsiteY165" fmla="*/ 635218 h 6858000"/>
              <a:gd name="connsiteX166" fmla="*/ 239327 w 1605470"/>
              <a:gd name="connsiteY166" fmla="*/ 613763 h 6858000"/>
              <a:gd name="connsiteX167" fmla="*/ 225269 w 1605470"/>
              <a:gd name="connsiteY167" fmla="*/ 598582 h 6858000"/>
              <a:gd name="connsiteX168" fmla="*/ 224950 w 1605470"/>
              <a:gd name="connsiteY168" fmla="*/ 576846 h 6858000"/>
              <a:gd name="connsiteX169" fmla="*/ 204576 w 1605470"/>
              <a:gd name="connsiteY169" fmla="*/ 530055 h 6858000"/>
              <a:gd name="connsiteX170" fmla="*/ 219064 w 1605470"/>
              <a:gd name="connsiteY170" fmla="*/ 469651 h 6858000"/>
              <a:gd name="connsiteX171" fmla="*/ 195012 w 1605470"/>
              <a:gd name="connsiteY171" fmla="*/ 448559 h 6858000"/>
              <a:gd name="connsiteX172" fmla="*/ 201434 w 1605470"/>
              <a:gd name="connsiteY172" fmla="*/ 441529 h 6858000"/>
              <a:gd name="connsiteX173" fmla="*/ 200655 w 1605470"/>
              <a:gd name="connsiteY173" fmla="*/ 428927 h 6858000"/>
              <a:gd name="connsiteX174" fmla="*/ 190059 w 1605470"/>
              <a:gd name="connsiteY174" fmla="*/ 430161 h 6858000"/>
              <a:gd name="connsiteX175" fmla="*/ 167079 w 1605470"/>
              <a:gd name="connsiteY175" fmla="*/ 367211 h 6858000"/>
              <a:gd name="connsiteX176" fmla="*/ 124571 w 1605470"/>
              <a:gd name="connsiteY176" fmla="*/ 302178 h 6858000"/>
              <a:gd name="connsiteX177" fmla="*/ 103243 w 1605470"/>
              <a:gd name="connsiteY177" fmla="*/ 211375 h 6858000"/>
              <a:gd name="connsiteX178" fmla="*/ 94571 w 1605470"/>
              <a:gd name="connsiteY178" fmla="*/ 184179 h 6858000"/>
              <a:gd name="connsiteX179" fmla="*/ 13437 w 1605470"/>
              <a:gd name="connsiteY179" fmla="*/ 19287 h 6858000"/>
              <a:gd name="connsiteX180" fmla="*/ 0 w 1605470"/>
              <a:gd name="connsiteY180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13201 h 6858000"/>
              <a:gd name="connsiteX77" fmla="*/ 738263 w 1605470"/>
              <a:gd name="connsiteY77" fmla="*/ 4444346 h 6858000"/>
              <a:gd name="connsiteX78" fmla="*/ 756542 w 1605470"/>
              <a:gd name="connsiteY78" fmla="*/ 4350346 h 6858000"/>
              <a:gd name="connsiteX79" fmla="*/ 715481 w 1605470"/>
              <a:gd name="connsiteY79" fmla="*/ 4214165 h 6858000"/>
              <a:gd name="connsiteX80" fmla="*/ 719554 w 1605470"/>
              <a:gd name="connsiteY80" fmla="*/ 4090296 h 6858000"/>
              <a:gd name="connsiteX81" fmla="*/ 704810 w 1605470"/>
              <a:gd name="connsiteY81" fmla="*/ 4033999 h 6858000"/>
              <a:gd name="connsiteX82" fmla="*/ 705959 w 1605470"/>
              <a:gd name="connsiteY82" fmla="*/ 4031933 h 6858000"/>
              <a:gd name="connsiteX83" fmla="*/ 704535 w 1605470"/>
              <a:gd name="connsiteY83" fmla="*/ 4013953 h 6858000"/>
              <a:gd name="connsiteX84" fmla="*/ 700443 w 1605470"/>
              <a:gd name="connsiteY84" fmla="*/ 4010511 h 6858000"/>
              <a:gd name="connsiteX85" fmla="*/ 698282 w 1605470"/>
              <a:gd name="connsiteY85" fmla="*/ 3998331 h 6858000"/>
              <a:gd name="connsiteX86" fmla="*/ 690830 w 1605470"/>
              <a:gd name="connsiteY86" fmla="*/ 3974753 h 6858000"/>
              <a:gd name="connsiteX87" fmla="*/ 692428 w 1605470"/>
              <a:gd name="connsiteY87" fmla="*/ 3969950 h 6858000"/>
              <a:gd name="connsiteX88" fmla="*/ 685850 w 1605470"/>
              <a:gd name="connsiteY88" fmla="*/ 3933779 h 6858000"/>
              <a:gd name="connsiteX89" fmla="*/ 687181 w 1605470"/>
              <a:gd name="connsiteY89" fmla="*/ 3933093 h 6858000"/>
              <a:gd name="connsiteX90" fmla="*/ 691535 w 1605470"/>
              <a:gd name="connsiteY90" fmla="*/ 3922082 h 6858000"/>
              <a:gd name="connsiteX91" fmla="*/ 696613 w 1605470"/>
              <a:gd name="connsiteY91" fmla="*/ 3901461 h 6858000"/>
              <a:gd name="connsiteX92" fmla="*/ 719207 w 1605470"/>
              <a:gd name="connsiteY92" fmla="*/ 3813873 h 6858000"/>
              <a:gd name="connsiteX93" fmla="*/ 718632 w 1605470"/>
              <a:gd name="connsiteY93" fmla="*/ 3806161 h 6858000"/>
              <a:gd name="connsiteX94" fmla="*/ 718939 w 1605470"/>
              <a:gd name="connsiteY94" fmla="*/ 3805957 h 6858000"/>
              <a:gd name="connsiteX95" fmla="*/ 718966 w 1605470"/>
              <a:gd name="connsiteY95" fmla="*/ 3797724 h 6858000"/>
              <a:gd name="connsiteX96" fmla="*/ 717581 w 1605470"/>
              <a:gd name="connsiteY96" fmla="*/ 3792098 h 6858000"/>
              <a:gd name="connsiteX97" fmla="*/ 716465 w 1605470"/>
              <a:gd name="connsiteY97" fmla="*/ 3777135 h 6858000"/>
              <a:gd name="connsiteX98" fmla="*/ 718198 w 1605470"/>
              <a:gd name="connsiteY98" fmla="*/ 3771656 h 6858000"/>
              <a:gd name="connsiteX99" fmla="*/ 721941 w 1605470"/>
              <a:gd name="connsiteY99" fmla="*/ 3769007 h 6858000"/>
              <a:gd name="connsiteX100" fmla="*/ 721407 w 1605470"/>
              <a:gd name="connsiteY100" fmla="*/ 3767709 h 6858000"/>
              <a:gd name="connsiteX101" fmla="*/ 730103 w 1605470"/>
              <a:gd name="connsiteY101" fmla="*/ 3738082 h 6858000"/>
              <a:gd name="connsiteX102" fmla="*/ 737449 w 1605470"/>
              <a:gd name="connsiteY102" fmla="*/ 3673397 h 6858000"/>
              <a:gd name="connsiteX103" fmla="*/ 736745 w 1605470"/>
              <a:gd name="connsiteY103" fmla="*/ 3637109 h 6858000"/>
              <a:gd name="connsiteX104" fmla="*/ 740188 w 1605470"/>
              <a:gd name="connsiteY104" fmla="*/ 3536883 h 6858000"/>
              <a:gd name="connsiteX105" fmla="*/ 747726 w 1605470"/>
              <a:gd name="connsiteY105" fmla="*/ 3435652 h 6858000"/>
              <a:gd name="connsiteX106" fmla="*/ 774383 w 1605470"/>
              <a:gd name="connsiteY106" fmla="*/ 3381564 h 6858000"/>
              <a:gd name="connsiteX107" fmla="*/ 774870 w 1605470"/>
              <a:gd name="connsiteY107" fmla="*/ 3375761 h 6858000"/>
              <a:gd name="connsiteX108" fmla="*/ 770510 w 1605470"/>
              <a:gd name="connsiteY108" fmla="*/ 3361844 h 6858000"/>
              <a:gd name="connsiteX109" fmla="*/ 767933 w 1605470"/>
              <a:gd name="connsiteY109" fmla="*/ 3356929 h 6858000"/>
              <a:gd name="connsiteX110" fmla="*/ 766158 w 1605470"/>
              <a:gd name="connsiteY110" fmla="*/ 3349058 h 6858000"/>
              <a:gd name="connsiteX111" fmla="*/ 766414 w 1605470"/>
              <a:gd name="connsiteY111" fmla="*/ 3348763 h 6858000"/>
              <a:gd name="connsiteX112" fmla="*/ 764166 w 1605470"/>
              <a:gd name="connsiteY112" fmla="*/ 3341588 h 6858000"/>
              <a:gd name="connsiteX113" fmla="*/ 749397 w 1605470"/>
              <a:gd name="connsiteY113" fmla="*/ 3307769 h 6858000"/>
              <a:gd name="connsiteX114" fmla="*/ 766960 w 1605470"/>
              <a:gd name="connsiteY114" fmla="*/ 3250522 h 6858000"/>
              <a:gd name="connsiteX115" fmla="*/ 767385 w 1605470"/>
              <a:gd name="connsiteY115" fmla="*/ 3229163 h 6858000"/>
              <a:gd name="connsiteX116" fmla="*/ 769208 w 1605470"/>
              <a:gd name="connsiteY116" fmla="*/ 3217217 h 6858000"/>
              <a:gd name="connsiteX117" fmla="*/ 770350 w 1605470"/>
              <a:gd name="connsiteY117" fmla="*/ 3216125 h 6858000"/>
              <a:gd name="connsiteX118" fmla="*/ 756043 w 1605470"/>
              <a:gd name="connsiteY118" fmla="*/ 3183755 h 6858000"/>
              <a:gd name="connsiteX119" fmla="*/ 756544 w 1605470"/>
              <a:gd name="connsiteY119" fmla="*/ 3178642 h 6858000"/>
              <a:gd name="connsiteX120" fmla="*/ 744144 w 1605470"/>
              <a:gd name="connsiteY120" fmla="*/ 3158586 h 6858000"/>
              <a:gd name="connsiteX121" fmla="*/ 739378 w 1605470"/>
              <a:gd name="connsiteY121" fmla="*/ 3147669 h 6858000"/>
              <a:gd name="connsiteX122" fmla="*/ 734648 w 1605470"/>
              <a:gd name="connsiteY122" fmla="*/ 3145733 h 6858000"/>
              <a:gd name="connsiteX123" fmla="*/ 729329 w 1605470"/>
              <a:gd name="connsiteY123" fmla="*/ 3129034 h 6858000"/>
              <a:gd name="connsiteX124" fmla="*/ 729994 w 1605470"/>
              <a:gd name="connsiteY124" fmla="*/ 3126682 h 6858000"/>
              <a:gd name="connsiteX125" fmla="*/ 720862 w 1605470"/>
              <a:gd name="connsiteY125" fmla="*/ 3114519 h 6858000"/>
              <a:gd name="connsiteX126" fmla="*/ 707471 w 1605470"/>
              <a:gd name="connsiteY126" fmla="*/ 3106272 h 6858000"/>
              <a:gd name="connsiteX127" fmla="*/ 680201 w 1605470"/>
              <a:gd name="connsiteY127" fmla="*/ 2958185 h 6858000"/>
              <a:gd name="connsiteX128" fmla="*/ 622815 w 1605470"/>
              <a:gd name="connsiteY128" fmla="*/ 2762989 h 6858000"/>
              <a:gd name="connsiteX129" fmla="*/ 571733 w 1605470"/>
              <a:gd name="connsiteY129" fmla="*/ 2554718 h 6858000"/>
              <a:gd name="connsiteX130" fmla="*/ 551827 w 1605470"/>
              <a:gd name="connsiteY130" fmla="*/ 2485734 h 6858000"/>
              <a:gd name="connsiteX131" fmla="*/ 542550 w 1605470"/>
              <a:gd name="connsiteY131" fmla="*/ 2447068 h 6858000"/>
              <a:gd name="connsiteX132" fmla="*/ 529511 w 1605470"/>
              <a:gd name="connsiteY132" fmla="*/ 2425819 h 6858000"/>
              <a:gd name="connsiteX133" fmla="*/ 528878 w 1605470"/>
              <a:gd name="connsiteY133" fmla="*/ 2408971 h 6858000"/>
              <a:gd name="connsiteX134" fmla="*/ 535510 w 1605470"/>
              <a:gd name="connsiteY134" fmla="*/ 2402874 h 6858000"/>
              <a:gd name="connsiteX135" fmla="*/ 538122 w 1605470"/>
              <a:gd name="connsiteY135" fmla="*/ 2381443 h 6858000"/>
              <a:gd name="connsiteX136" fmla="*/ 514451 w 1605470"/>
              <a:gd name="connsiteY136" fmla="*/ 2261920 h 6858000"/>
              <a:gd name="connsiteX137" fmla="*/ 486968 w 1605470"/>
              <a:gd name="connsiteY137" fmla="*/ 2182937 h 6858000"/>
              <a:gd name="connsiteX138" fmla="*/ 488555 w 1605470"/>
              <a:gd name="connsiteY138" fmla="*/ 2155135 h 6858000"/>
              <a:gd name="connsiteX139" fmla="*/ 486013 w 1605470"/>
              <a:gd name="connsiteY139" fmla="*/ 2118008 h 6858000"/>
              <a:gd name="connsiteX140" fmla="*/ 487006 w 1605470"/>
              <a:gd name="connsiteY140" fmla="*/ 2050531 h 6858000"/>
              <a:gd name="connsiteX141" fmla="*/ 478812 w 1605470"/>
              <a:gd name="connsiteY141" fmla="*/ 1963269 h 6858000"/>
              <a:gd name="connsiteX142" fmla="*/ 442619 w 1605470"/>
              <a:gd name="connsiteY142" fmla="*/ 1910499 h 6858000"/>
              <a:gd name="connsiteX143" fmla="*/ 446785 w 1605470"/>
              <a:gd name="connsiteY143" fmla="*/ 1903212 h 6858000"/>
              <a:gd name="connsiteX144" fmla="*/ 436547 w 1605470"/>
              <a:gd name="connsiteY144" fmla="*/ 1861531 h 6858000"/>
              <a:gd name="connsiteX145" fmla="*/ 390346 w 1605470"/>
              <a:gd name="connsiteY145" fmla="*/ 1732919 h 6858000"/>
              <a:gd name="connsiteX146" fmla="*/ 362657 w 1605470"/>
              <a:gd name="connsiteY146" fmla="*/ 1663540 h 6858000"/>
              <a:gd name="connsiteX147" fmla="*/ 361783 w 1605470"/>
              <a:gd name="connsiteY147" fmla="*/ 1615777 h 6858000"/>
              <a:gd name="connsiteX148" fmla="*/ 342578 w 1605470"/>
              <a:gd name="connsiteY148" fmla="*/ 1563678 h 6858000"/>
              <a:gd name="connsiteX149" fmla="*/ 355658 w 1605470"/>
              <a:gd name="connsiteY149" fmla="*/ 1519474 h 6858000"/>
              <a:gd name="connsiteX150" fmla="*/ 348400 w 1605470"/>
              <a:gd name="connsiteY150" fmla="*/ 1477995 h 6858000"/>
              <a:gd name="connsiteX151" fmla="*/ 334485 w 1605470"/>
              <a:gd name="connsiteY151" fmla="*/ 1373769 h 6858000"/>
              <a:gd name="connsiteX152" fmla="*/ 342792 w 1605470"/>
              <a:gd name="connsiteY152" fmla="*/ 1307086 h 6858000"/>
              <a:gd name="connsiteX153" fmla="*/ 343980 w 1605470"/>
              <a:gd name="connsiteY153" fmla="*/ 1189033 h 6858000"/>
              <a:gd name="connsiteX154" fmla="*/ 348665 w 1605470"/>
              <a:gd name="connsiteY154" fmla="*/ 1168288 h 6858000"/>
              <a:gd name="connsiteX155" fmla="*/ 340947 w 1605470"/>
              <a:gd name="connsiteY155" fmla="*/ 1142577 h 6858000"/>
              <a:gd name="connsiteX156" fmla="*/ 330253 w 1605470"/>
              <a:gd name="connsiteY156" fmla="*/ 1088484 h 6858000"/>
              <a:gd name="connsiteX157" fmla="*/ 318989 w 1605470"/>
              <a:gd name="connsiteY157" fmla="*/ 1016103 h 6858000"/>
              <a:gd name="connsiteX158" fmla="*/ 320445 w 1605470"/>
              <a:gd name="connsiteY158" fmla="*/ 932283 h 6858000"/>
              <a:gd name="connsiteX159" fmla="*/ 322681 w 1605470"/>
              <a:gd name="connsiteY159" fmla="*/ 915925 h 6858000"/>
              <a:gd name="connsiteX160" fmla="*/ 315310 w 1605470"/>
              <a:gd name="connsiteY160" fmla="*/ 896999 h 6858000"/>
              <a:gd name="connsiteX161" fmla="*/ 284718 w 1605470"/>
              <a:gd name="connsiteY161" fmla="*/ 821517 h 6858000"/>
              <a:gd name="connsiteX162" fmla="*/ 263668 w 1605470"/>
              <a:gd name="connsiteY162" fmla="*/ 751353 h 6858000"/>
              <a:gd name="connsiteX163" fmla="*/ 263226 w 1605470"/>
              <a:gd name="connsiteY163" fmla="*/ 721230 h 6858000"/>
              <a:gd name="connsiteX164" fmla="*/ 248897 w 1605470"/>
              <a:gd name="connsiteY164" fmla="*/ 681659 h 6858000"/>
              <a:gd name="connsiteX165" fmla="*/ 234316 w 1605470"/>
              <a:gd name="connsiteY165" fmla="*/ 635218 h 6858000"/>
              <a:gd name="connsiteX166" fmla="*/ 239327 w 1605470"/>
              <a:gd name="connsiteY166" fmla="*/ 613763 h 6858000"/>
              <a:gd name="connsiteX167" fmla="*/ 225269 w 1605470"/>
              <a:gd name="connsiteY167" fmla="*/ 598582 h 6858000"/>
              <a:gd name="connsiteX168" fmla="*/ 224950 w 1605470"/>
              <a:gd name="connsiteY168" fmla="*/ 576846 h 6858000"/>
              <a:gd name="connsiteX169" fmla="*/ 204576 w 1605470"/>
              <a:gd name="connsiteY169" fmla="*/ 530055 h 6858000"/>
              <a:gd name="connsiteX170" fmla="*/ 219064 w 1605470"/>
              <a:gd name="connsiteY170" fmla="*/ 469651 h 6858000"/>
              <a:gd name="connsiteX171" fmla="*/ 195012 w 1605470"/>
              <a:gd name="connsiteY171" fmla="*/ 448559 h 6858000"/>
              <a:gd name="connsiteX172" fmla="*/ 201434 w 1605470"/>
              <a:gd name="connsiteY172" fmla="*/ 441529 h 6858000"/>
              <a:gd name="connsiteX173" fmla="*/ 200655 w 1605470"/>
              <a:gd name="connsiteY173" fmla="*/ 428927 h 6858000"/>
              <a:gd name="connsiteX174" fmla="*/ 190059 w 1605470"/>
              <a:gd name="connsiteY174" fmla="*/ 430161 h 6858000"/>
              <a:gd name="connsiteX175" fmla="*/ 167079 w 1605470"/>
              <a:gd name="connsiteY175" fmla="*/ 367211 h 6858000"/>
              <a:gd name="connsiteX176" fmla="*/ 124571 w 1605470"/>
              <a:gd name="connsiteY176" fmla="*/ 302178 h 6858000"/>
              <a:gd name="connsiteX177" fmla="*/ 103243 w 1605470"/>
              <a:gd name="connsiteY177" fmla="*/ 211375 h 6858000"/>
              <a:gd name="connsiteX178" fmla="*/ 94571 w 1605470"/>
              <a:gd name="connsiteY178" fmla="*/ 184179 h 6858000"/>
              <a:gd name="connsiteX179" fmla="*/ 13437 w 1605470"/>
              <a:gd name="connsiteY179" fmla="*/ 19287 h 6858000"/>
              <a:gd name="connsiteX180" fmla="*/ 0 w 1605470"/>
              <a:gd name="connsiteY180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47700 w 1605470"/>
              <a:gd name="connsiteY75" fmla="*/ 4690749 h 6858000"/>
              <a:gd name="connsiteX76" fmla="*/ 743180 w 1605470"/>
              <a:gd name="connsiteY76" fmla="*/ 4613201 h 6858000"/>
              <a:gd name="connsiteX77" fmla="*/ 738263 w 1605470"/>
              <a:gd name="connsiteY77" fmla="*/ 4444346 h 6858000"/>
              <a:gd name="connsiteX78" fmla="*/ 756542 w 1605470"/>
              <a:gd name="connsiteY78" fmla="*/ 4350346 h 6858000"/>
              <a:gd name="connsiteX79" fmla="*/ 715481 w 1605470"/>
              <a:gd name="connsiteY79" fmla="*/ 4214165 h 6858000"/>
              <a:gd name="connsiteX80" fmla="*/ 719554 w 1605470"/>
              <a:gd name="connsiteY80" fmla="*/ 4090296 h 6858000"/>
              <a:gd name="connsiteX81" fmla="*/ 704810 w 1605470"/>
              <a:gd name="connsiteY81" fmla="*/ 4033999 h 6858000"/>
              <a:gd name="connsiteX82" fmla="*/ 705959 w 1605470"/>
              <a:gd name="connsiteY82" fmla="*/ 4031933 h 6858000"/>
              <a:gd name="connsiteX83" fmla="*/ 704535 w 1605470"/>
              <a:gd name="connsiteY83" fmla="*/ 4013953 h 6858000"/>
              <a:gd name="connsiteX84" fmla="*/ 700443 w 1605470"/>
              <a:gd name="connsiteY84" fmla="*/ 4010511 h 6858000"/>
              <a:gd name="connsiteX85" fmla="*/ 698282 w 1605470"/>
              <a:gd name="connsiteY85" fmla="*/ 3998331 h 6858000"/>
              <a:gd name="connsiteX86" fmla="*/ 690830 w 1605470"/>
              <a:gd name="connsiteY86" fmla="*/ 3974753 h 6858000"/>
              <a:gd name="connsiteX87" fmla="*/ 692428 w 1605470"/>
              <a:gd name="connsiteY87" fmla="*/ 3969950 h 6858000"/>
              <a:gd name="connsiteX88" fmla="*/ 685850 w 1605470"/>
              <a:gd name="connsiteY88" fmla="*/ 3933779 h 6858000"/>
              <a:gd name="connsiteX89" fmla="*/ 687181 w 1605470"/>
              <a:gd name="connsiteY89" fmla="*/ 3933093 h 6858000"/>
              <a:gd name="connsiteX90" fmla="*/ 691535 w 1605470"/>
              <a:gd name="connsiteY90" fmla="*/ 3922082 h 6858000"/>
              <a:gd name="connsiteX91" fmla="*/ 696613 w 1605470"/>
              <a:gd name="connsiteY91" fmla="*/ 3901461 h 6858000"/>
              <a:gd name="connsiteX92" fmla="*/ 719207 w 1605470"/>
              <a:gd name="connsiteY92" fmla="*/ 3813873 h 6858000"/>
              <a:gd name="connsiteX93" fmla="*/ 718632 w 1605470"/>
              <a:gd name="connsiteY93" fmla="*/ 3806161 h 6858000"/>
              <a:gd name="connsiteX94" fmla="*/ 718939 w 1605470"/>
              <a:gd name="connsiteY94" fmla="*/ 3805957 h 6858000"/>
              <a:gd name="connsiteX95" fmla="*/ 718966 w 1605470"/>
              <a:gd name="connsiteY95" fmla="*/ 3797724 h 6858000"/>
              <a:gd name="connsiteX96" fmla="*/ 717581 w 1605470"/>
              <a:gd name="connsiteY96" fmla="*/ 3792098 h 6858000"/>
              <a:gd name="connsiteX97" fmla="*/ 716465 w 1605470"/>
              <a:gd name="connsiteY97" fmla="*/ 3777135 h 6858000"/>
              <a:gd name="connsiteX98" fmla="*/ 718198 w 1605470"/>
              <a:gd name="connsiteY98" fmla="*/ 3771656 h 6858000"/>
              <a:gd name="connsiteX99" fmla="*/ 721941 w 1605470"/>
              <a:gd name="connsiteY99" fmla="*/ 3769007 h 6858000"/>
              <a:gd name="connsiteX100" fmla="*/ 721407 w 1605470"/>
              <a:gd name="connsiteY100" fmla="*/ 3767709 h 6858000"/>
              <a:gd name="connsiteX101" fmla="*/ 730103 w 1605470"/>
              <a:gd name="connsiteY101" fmla="*/ 3738082 h 6858000"/>
              <a:gd name="connsiteX102" fmla="*/ 737449 w 1605470"/>
              <a:gd name="connsiteY102" fmla="*/ 3673397 h 6858000"/>
              <a:gd name="connsiteX103" fmla="*/ 736745 w 1605470"/>
              <a:gd name="connsiteY103" fmla="*/ 3637109 h 6858000"/>
              <a:gd name="connsiteX104" fmla="*/ 740188 w 1605470"/>
              <a:gd name="connsiteY104" fmla="*/ 3536883 h 6858000"/>
              <a:gd name="connsiteX105" fmla="*/ 747726 w 1605470"/>
              <a:gd name="connsiteY105" fmla="*/ 3435652 h 6858000"/>
              <a:gd name="connsiteX106" fmla="*/ 774383 w 1605470"/>
              <a:gd name="connsiteY106" fmla="*/ 3381564 h 6858000"/>
              <a:gd name="connsiteX107" fmla="*/ 774870 w 1605470"/>
              <a:gd name="connsiteY107" fmla="*/ 3375761 h 6858000"/>
              <a:gd name="connsiteX108" fmla="*/ 770510 w 1605470"/>
              <a:gd name="connsiteY108" fmla="*/ 3361844 h 6858000"/>
              <a:gd name="connsiteX109" fmla="*/ 767933 w 1605470"/>
              <a:gd name="connsiteY109" fmla="*/ 3356929 h 6858000"/>
              <a:gd name="connsiteX110" fmla="*/ 766158 w 1605470"/>
              <a:gd name="connsiteY110" fmla="*/ 3349058 h 6858000"/>
              <a:gd name="connsiteX111" fmla="*/ 766414 w 1605470"/>
              <a:gd name="connsiteY111" fmla="*/ 3348763 h 6858000"/>
              <a:gd name="connsiteX112" fmla="*/ 764166 w 1605470"/>
              <a:gd name="connsiteY112" fmla="*/ 3341588 h 6858000"/>
              <a:gd name="connsiteX113" fmla="*/ 749397 w 1605470"/>
              <a:gd name="connsiteY113" fmla="*/ 3307769 h 6858000"/>
              <a:gd name="connsiteX114" fmla="*/ 766960 w 1605470"/>
              <a:gd name="connsiteY114" fmla="*/ 3250522 h 6858000"/>
              <a:gd name="connsiteX115" fmla="*/ 767385 w 1605470"/>
              <a:gd name="connsiteY115" fmla="*/ 3229163 h 6858000"/>
              <a:gd name="connsiteX116" fmla="*/ 769208 w 1605470"/>
              <a:gd name="connsiteY116" fmla="*/ 3217217 h 6858000"/>
              <a:gd name="connsiteX117" fmla="*/ 770350 w 1605470"/>
              <a:gd name="connsiteY117" fmla="*/ 3216125 h 6858000"/>
              <a:gd name="connsiteX118" fmla="*/ 756043 w 1605470"/>
              <a:gd name="connsiteY118" fmla="*/ 3183755 h 6858000"/>
              <a:gd name="connsiteX119" fmla="*/ 756544 w 1605470"/>
              <a:gd name="connsiteY119" fmla="*/ 3178642 h 6858000"/>
              <a:gd name="connsiteX120" fmla="*/ 744144 w 1605470"/>
              <a:gd name="connsiteY120" fmla="*/ 3158586 h 6858000"/>
              <a:gd name="connsiteX121" fmla="*/ 739378 w 1605470"/>
              <a:gd name="connsiteY121" fmla="*/ 3147669 h 6858000"/>
              <a:gd name="connsiteX122" fmla="*/ 734648 w 1605470"/>
              <a:gd name="connsiteY122" fmla="*/ 3145733 h 6858000"/>
              <a:gd name="connsiteX123" fmla="*/ 729329 w 1605470"/>
              <a:gd name="connsiteY123" fmla="*/ 3129034 h 6858000"/>
              <a:gd name="connsiteX124" fmla="*/ 729994 w 1605470"/>
              <a:gd name="connsiteY124" fmla="*/ 3126682 h 6858000"/>
              <a:gd name="connsiteX125" fmla="*/ 720862 w 1605470"/>
              <a:gd name="connsiteY125" fmla="*/ 3114519 h 6858000"/>
              <a:gd name="connsiteX126" fmla="*/ 707471 w 1605470"/>
              <a:gd name="connsiteY126" fmla="*/ 3106272 h 6858000"/>
              <a:gd name="connsiteX127" fmla="*/ 680201 w 1605470"/>
              <a:gd name="connsiteY127" fmla="*/ 2958185 h 6858000"/>
              <a:gd name="connsiteX128" fmla="*/ 622815 w 1605470"/>
              <a:gd name="connsiteY128" fmla="*/ 2762989 h 6858000"/>
              <a:gd name="connsiteX129" fmla="*/ 571733 w 1605470"/>
              <a:gd name="connsiteY129" fmla="*/ 2554718 h 6858000"/>
              <a:gd name="connsiteX130" fmla="*/ 551827 w 1605470"/>
              <a:gd name="connsiteY130" fmla="*/ 2485734 h 6858000"/>
              <a:gd name="connsiteX131" fmla="*/ 542550 w 1605470"/>
              <a:gd name="connsiteY131" fmla="*/ 2447068 h 6858000"/>
              <a:gd name="connsiteX132" fmla="*/ 529511 w 1605470"/>
              <a:gd name="connsiteY132" fmla="*/ 2425819 h 6858000"/>
              <a:gd name="connsiteX133" fmla="*/ 528878 w 1605470"/>
              <a:gd name="connsiteY133" fmla="*/ 2408971 h 6858000"/>
              <a:gd name="connsiteX134" fmla="*/ 535510 w 1605470"/>
              <a:gd name="connsiteY134" fmla="*/ 2402874 h 6858000"/>
              <a:gd name="connsiteX135" fmla="*/ 538122 w 1605470"/>
              <a:gd name="connsiteY135" fmla="*/ 2381443 h 6858000"/>
              <a:gd name="connsiteX136" fmla="*/ 514451 w 1605470"/>
              <a:gd name="connsiteY136" fmla="*/ 2261920 h 6858000"/>
              <a:gd name="connsiteX137" fmla="*/ 486968 w 1605470"/>
              <a:gd name="connsiteY137" fmla="*/ 2182937 h 6858000"/>
              <a:gd name="connsiteX138" fmla="*/ 488555 w 1605470"/>
              <a:gd name="connsiteY138" fmla="*/ 2155135 h 6858000"/>
              <a:gd name="connsiteX139" fmla="*/ 486013 w 1605470"/>
              <a:gd name="connsiteY139" fmla="*/ 2118008 h 6858000"/>
              <a:gd name="connsiteX140" fmla="*/ 487006 w 1605470"/>
              <a:gd name="connsiteY140" fmla="*/ 2050531 h 6858000"/>
              <a:gd name="connsiteX141" fmla="*/ 478812 w 1605470"/>
              <a:gd name="connsiteY141" fmla="*/ 1963269 h 6858000"/>
              <a:gd name="connsiteX142" fmla="*/ 442619 w 1605470"/>
              <a:gd name="connsiteY142" fmla="*/ 1910499 h 6858000"/>
              <a:gd name="connsiteX143" fmla="*/ 446785 w 1605470"/>
              <a:gd name="connsiteY143" fmla="*/ 1903212 h 6858000"/>
              <a:gd name="connsiteX144" fmla="*/ 436547 w 1605470"/>
              <a:gd name="connsiteY144" fmla="*/ 1861531 h 6858000"/>
              <a:gd name="connsiteX145" fmla="*/ 390346 w 1605470"/>
              <a:gd name="connsiteY145" fmla="*/ 1732919 h 6858000"/>
              <a:gd name="connsiteX146" fmla="*/ 362657 w 1605470"/>
              <a:gd name="connsiteY146" fmla="*/ 1663540 h 6858000"/>
              <a:gd name="connsiteX147" fmla="*/ 361783 w 1605470"/>
              <a:gd name="connsiteY147" fmla="*/ 1615777 h 6858000"/>
              <a:gd name="connsiteX148" fmla="*/ 342578 w 1605470"/>
              <a:gd name="connsiteY148" fmla="*/ 1563678 h 6858000"/>
              <a:gd name="connsiteX149" fmla="*/ 355658 w 1605470"/>
              <a:gd name="connsiteY149" fmla="*/ 1519474 h 6858000"/>
              <a:gd name="connsiteX150" fmla="*/ 348400 w 1605470"/>
              <a:gd name="connsiteY150" fmla="*/ 1477995 h 6858000"/>
              <a:gd name="connsiteX151" fmla="*/ 334485 w 1605470"/>
              <a:gd name="connsiteY151" fmla="*/ 1373769 h 6858000"/>
              <a:gd name="connsiteX152" fmla="*/ 342792 w 1605470"/>
              <a:gd name="connsiteY152" fmla="*/ 1307086 h 6858000"/>
              <a:gd name="connsiteX153" fmla="*/ 343980 w 1605470"/>
              <a:gd name="connsiteY153" fmla="*/ 1189033 h 6858000"/>
              <a:gd name="connsiteX154" fmla="*/ 348665 w 1605470"/>
              <a:gd name="connsiteY154" fmla="*/ 1168288 h 6858000"/>
              <a:gd name="connsiteX155" fmla="*/ 340947 w 1605470"/>
              <a:gd name="connsiteY155" fmla="*/ 1142577 h 6858000"/>
              <a:gd name="connsiteX156" fmla="*/ 330253 w 1605470"/>
              <a:gd name="connsiteY156" fmla="*/ 1088484 h 6858000"/>
              <a:gd name="connsiteX157" fmla="*/ 318989 w 1605470"/>
              <a:gd name="connsiteY157" fmla="*/ 1016103 h 6858000"/>
              <a:gd name="connsiteX158" fmla="*/ 320445 w 1605470"/>
              <a:gd name="connsiteY158" fmla="*/ 932283 h 6858000"/>
              <a:gd name="connsiteX159" fmla="*/ 322681 w 1605470"/>
              <a:gd name="connsiteY159" fmla="*/ 915925 h 6858000"/>
              <a:gd name="connsiteX160" fmla="*/ 315310 w 1605470"/>
              <a:gd name="connsiteY160" fmla="*/ 896999 h 6858000"/>
              <a:gd name="connsiteX161" fmla="*/ 284718 w 1605470"/>
              <a:gd name="connsiteY161" fmla="*/ 821517 h 6858000"/>
              <a:gd name="connsiteX162" fmla="*/ 263668 w 1605470"/>
              <a:gd name="connsiteY162" fmla="*/ 751353 h 6858000"/>
              <a:gd name="connsiteX163" fmla="*/ 263226 w 1605470"/>
              <a:gd name="connsiteY163" fmla="*/ 721230 h 6858000"/>
              <a:gd name="connsiteX164" fmla="*/ 248897 w 1605470"/>
              <a:gd name="connsiteY164" fmla="*/ 681659 h 6858000"/>
              <a:gd name="connsiteX165" fmla="*/ 234316 w 1605470"/>
              <a:gd name="connsiteY165" fmla="*/ 635218 h 6858000"/>
              <a:gd name="connsiteX166" fmla="*/ 239327 w 1605470"/>
              <a:gd name="connsiteY166" fmla="*/ 613763 h 6858000"/>
              <a:gd name="connsiteX167" fmla="*/ 225269 w 1605470"/>
              <a:gd name="connsiteY167" fmla="*/ 598582 h 6858000"/>
              <a:gd name="connsiteX168" fmla="*/ 224950 w 1605470"/>
              <a:gd name="connsiteY168" fmla="*/ 576846 h 6858000"/>
              <a:gd name="connsiteX169" fmla="*/ 204576 w 1605470"/>
              <a:gd name="connsiteY169" fmla="*/ 530055 h 6858000"/>
              <a:gd name="connsiteX170" fmla="*/ 219064 w 1605470"/>
              <a:gd name="connsiteY170" fmla="*/ 469651 h 6858000"/>
              <a:gd name="connsiteX171" fmla="*/ 195012 w 1605470"/>
              <a:gd name="connsiteY171" fmla="*/ 448559 h 6858000"/>
              <a:gd name="connsiteX172" fmla="*/ 201434 w 1605470"/>
              <a:gd name="connsiteY172" fmla="*/ 441529 h 6858000"/>
              <a:gd name="connsiteX173" fmla="*/ 200655 w 1605470"/>
              <a:gd name="connsiteY173" fmla="*/ 428927 h 6858000"/>
              <a:gd name="connsiteX174" fmla="*/ 190059 w 1605470"/>
              <a:gd name="connsiteY174" fmla="*/ 430161 h 6858000"/>
              <a:gd name="connsiteX175" fmla="*/ 167079 w 1605470"/>
              <a:gd name="connsiteY175" fmla="*/ 367211 h 6858000"/>
              <a:gd name="connsiteX176" fmla="*/ 124571 w 1605470"/>
              <a:gd name="connsiteY176" fmla="*/ 302178 h 6858000"/>
              <a:gd name="connsiteX177" fmla="*/ 103243 w 1605470"/>
              <a:gd name="connsiteY177" fmla="*/ 211375 h 6858000"/>
              <a:gd name="connsiteX178" fmla="*/ 94571 w 1605470"/>
              <a:gd name="connsiteY178" fmla="*/ 184179 h 6858000"/>
              <a:gd name="connsiteX179" fmla="*/ 13437 w 1605470"/>
              <a:gd name="connsiteY179" fmla="*/ 19287 h 6858000"/>
              <a:gd name="connsiteX180" fmla="*/ 0 w 1605470"/>
              <a:gd name="connsiteY180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935 w 1605470"/>
              <a:gd name="connsiteY68" fmla="*/ 4821504 h 6858000"/>
              <a:gd name="connsiteX69" fmla="*/ 732118 w 1605470"/>
              <a:gd name="connsiteY69" fmla="*/ 4801535 h 6858000"/>
              <a:gd name="connsiteX70" fmla="*/ 739787 w 1605470"/>
              <a:gd name="connsiteY70" fmla="*/ 4797794 h 6858000"/>
              <a:gd name="connsiteX71" fmla="*/ 741081 w 1605470"/>
              <a:gd name="connsiteY71" fmla="*/ 4784526 h 6858000"/>
              <a:gd name="connsiteX72" fmla="*/ 742865 w 1605470"/>
              <a:gd name="connsiteY72" fmla="*/ 4781211 h 6858000"/>
              <a:gd name="connsiteX73" fmla="*/ 751652 w 1605470"/>
              <a:gd name="connsiteY73" fmla="*/ 4761984 h 6858000"/>
              <a:gd name="connsiteX74" fmla="*/ 747700 w 1605470"/>
              <a:gd name="connsiteY74" fmla="*/ 4690749 h 6858000"/>
              <a:gd name="connsiteX75" fmla="*/ 743180 w 1605470"/>
              <a:gd name="connsiteY75" fmla="*/ 4613201 h 6858000"/>
              <a:gd name="connsiteX76" fmla="*/ 738263 w 1605470"/>
              <a:gd name="connsiteY76" fmla="*/ 4444346 h 6858000"/>
              <a:gd name="connsiteX77" fmla="*/ 756542 w 1605470"/>
              <a:gd name="connsiteY77" fmla="*/ 4350346 h 6858000"/>
              <a:gd name="connsiteX78" fmla="*/ 715481 w 1605470"/>
              <a:gd name="connsiteY78" fmla="*/ 4214165 h 6858000"/>
              <a:gd name="connsiteX79" fmla="*/ 719554 w 1605470"/>
              <a:gd name="connsiteY79" fmla="*/ 4090296 h 6858000"/>
              <a:gd name="connsiteX80" fmla="*/ 704810 w 1605470"/>
              <a:gd name="connsiteY80" fmla="*/ 4033999 h 6858000"/>
              <a:gd name="connsiteX81" fmla="*/ 705959 w 1605470"/>
              <a:gd name="connsiteY81" fmla="*/ 4031933 h 6858000"/>
              <a:gd name="connsiteX82" fmla="*/ 704535 w 1605470"/>
              <a:gd name="connsiteY82" fmla="*/ 4013953 h 6858000"/>
              <a:gd name="connsiteX83" fmla="*/ 700443 w 1605470"/>
              <a:gd name="connsiteY83" fmla="*/ 4010511 h 6858000"/>
              <a:gd name="connsiteX84" fmla="*/ 698282 w 1605470"/>
              <a:gd name="connsiteY84" fmla="*/ 3998331 h 6858000"/>
              <a:gd name="connsiteX85" fmla="*/ 690830 w 1605470"/>
              <a:gd name="connsiteY85" fmla="*/ 3974753 h 6858000"/>
              <a:gd name="connsiteX86" fmla="*/ 692428 w 1605470"/>
              <a:gd name="connsiteY86" fmla="*/ 3969950 h 6858000"/>
              <a:gd name="connsiteX87" fmla="*/ 685850 w 1605470"/>
              <a:gd name="connsiteY87" fmla="*/ 3933779 h 6858000"/>
              <a:gd name="connsiteX88" fmla="*/ 687181 w 1605470"/>
              <a:gd name="connsiteY88" fmla="*/ 3933093 h 6858000"/>
              <a:gd name="connsiteX89" fmla="*/ 691535 w 1605470"/>
              <a:gd name="connsiteY89" fmla="*/ 3922082 h 6858000"/>
              <a:gd name="connsiteX90" fmla="*/ 696613 w 1605470"/>
              <a:gd name="connsiteY90" fmla="*/ 3901461 h 6858000"/>
              <a:gd name="connsiteX91" fmla="*/ 719207 w 1605470"/>
              <a:gd name="connsiteY91" fmla="*/ 3813873 h 6858000"/>
              <a:gd name="connsiteX92" fmla="*/ 718632 w 1605470"/>
              <a:gd name="connsiteY92" fmla="*/ 3806161 h 6858000"/>
              <a:gd name="connsiteX93" fmla="*/ 718939 w 1605470"/>
              <a:gd name="connsiteY93" fmla="*/ 3805957 h 6858000"/>
              <a:gd name="connsiteX94" fmla="*/ 718966 w 1605470"/>
              <a:gd name="connsiteY94" fmla="*/ 3797724 h 6858000"/>
              <a:gd name="connsiteX95" fmla="*/ 717581 w 1605470"/>
              <a:gd name="connsiteY95" fmla="*/ 3792098 h 6858000"/>
              <a:gd name="connsiteX96" fmla="*/ 716465 w 1605470"/>
              <a:gd name="connsiteY96" fmla="*/ 3777135 h 6858000"/>
              <a:gd name="connsiteX97" fmla="*/ 718198 w 1605470"/>
              <a:gd name="connsiteY97" fmla="*/ 3771656 h 6858000"/>
              <a:gd name="connsiteX98" fmla="*/ 721941 w 1605470"/>
              <a:gd name="connsiteY98" fmla="*/ 3769007 h 6858000"/>
              <a:gd name="connsiteX99" fmla="*/ 721407 w 1605470"/>
              <a:gd name="connsiteY99" fmla="*/ 3767709 h 6858000"/>
              <a:gd name="connsiteX100" fmla="*/ 730103 w 1605470"/>
              <a:gd name="connsiteY100" fmla="*/ 3738082 h 6858000"/>
              <a:gd name="connsiteX101" fmla="*/ 737449 w 1605470"/>
              <a:gd name="connsiteY101" fmla="*/ 3673397 h 6858000"/>
              <a:gd name="connsiteX102" fmla="*/ 736745 w 1605470"/>
              <a:gd name="connsiteY102" fmla="*/ 3637109 h 6858000"/>
              <a:gd name="connsiteX103" fmla="*/ 740188 w 1605470"/>
              <a:gd name="connsiteY103" fmla="*/ 3536883 h 6858000"/>
              <a:gd name="connsiteX104" fmla="*/ 747726 w 1605470"/>
              <a:gd name="connsiteY104" fmla="*/ 3435652 h 6858000"/>
              <a:gd name="connsiteX105" fmla="*/ 774383 w 1605470"/>
              <a:gd name="connsiteY105" fmla="*/ 3381564 h 6858000"/>
              <a:gd name="connsiteX106" fmla="*/ 774870 w 1605470"/>
              <a:gd name="connsiteY106" fmla="*/ 3375761 h 6858000"/>
              <a:gd name="connsiteX107" fmla="*/ 770510 w 1605470"/>
              <a:gd name="connsiteY107" fmla="*/ 3361844 h 6858000"/>
              <a:gd name="connsiteX108" fmla="*/ 767933 w 1605470"/>
              <a:gd name="connsiteY108" fmla="*/ 3356929 h 6858000"/>
              <a:gd name="connsiteX109" fmla="*/ 766158 w 1605470"/>
              <a:gd name="connsiteY109" fmla="*/ 3349058 h 6858000"/>
              <a:gd name="connsiteX110" fmla="*/ 766414 w 1605470"/>
              <a:gd name="connsiteY110" fmla="*/ 3348763 h 6858000"/>
              <a:gd name="connsiteX111" fmla="*/ 764166 w 1605470"/>
              <a:gd name="connsiteY111" fmla="*/ 3341588 h 6858000"/>
              <a:gd name="connsiteX112" fmla="*/ 749397 w 1605470"/>
              <a:gd name="connsiteY112" fmla="*/ 3307769 h 6858000"/>
              <a:gd name="connsiteX113" fmla="*/ 766960 w 1605470"/>
              <a:gd name="connsiteY113" fmla="*/ 3250522 h 6858000"/>
              <a:gd name="connsiteX114" fmla="*/ 767385 w 1605470"/>
              <a:gd name="connsiteY114" fmla="*/ 3229163 h 6858000"/>
              <a:gd name="connsiteX115" fmla="*/ 769208 w 1605470"/>
              <a:gd name="connsiteY115" fmla="*/ 3217217 h 6858000"/>
              <a:gd name="connsiteX116" fmla="*/ 770350 w 1605470"/>
              <a:gd name="connsiteY116" fmla="*/ 3216125 h 6858000"/>
              <a:gd name="connsiteX117" fmla="*/ 756043 w 1605470"/>
              <a:gd name="connsiteY117" fmla="*/ 3183755 h 6858000"/>
              <a:gd name="connsiteX118" fmla="*/ 756544 w 1605470"/>
              <a:gd name="connsiteY118" fmla="*/ 3178642 h 6858000"/>
              <a:gd name="connsiteX119" fmla="*/ 744144 w 1605470"/>
              <a:gd name="connsiteY119" fmla="*/ 3158586 h 6858000"/>
              <a:gd name="connsiteX120" fmla="*/ 739378 w 1605470"/>
              <a:gd name="connsiteY120" fmla="*/ 3147669 h 6858000"/>
              <a:gd name="connsiteX121" fmla="*/ 734648 w 1605470"/>
              <a:gd name="connsiteY121" fmla="*/ 3145733 h 6858000"/>
              <a:gd name="connsiteX122" fmla="*/ 729329 w 1605470"/>
              <a:gd name="connsiteY122" fmla="*/ 3129034 h 6858000"/>
              <a:gd name="connsiteX123" fmla="*/ 729994 w 1605470"/>
              <a:gd name="connsiteY123" fmla="*/ 3126682 h 6858000"/>
              <a:gd name="connsiteX124" fmla="*/ 720862 w 1605470"/>
              <a:gd name="connsiteY124" fmla="*/ 3114519 h 6858000"/>
              <a:gd name="connsiteX125" fmla="*/ 707471 w 1605470"/>
              <a:gd name="connsiteY125" fmla="*/ 3106272 h 6858000"/>
              <a:gd name="connsiteX126" fmla="*/ 680201 w 1605470"/>
              <a:gd name="connsiteY126" fmla="*/ 2958185 h 6858000"/>
              <a:gd name="connsiteX127" fmla="*/ 622815 w 1605470"/>
              <a:gd name="connsiteY127" fmla="*/ 2762989 h 6858000"/>
              <a:gd name="connsiteX128" fmla="*/ 571733 w 1605470"/>
              <a:gd name="connsiteY128" fmla="*/ 2554718 h 6858000"/>
              <a:gd name="connsiteX129" fmla="*/ 551827 w 1605470"/>
              <a:gd name="connsiteY129" fmla="*/ 2485734 h 6858000"/>
              <a:gd name="connsiteX130" fmla="*/ 542550 w 1605470"/>
              <a:gd name="connsiteY130" fmla="*/ 2447068 h 6858000"/>
              <a:gd name="connsiteX131" fmla="*/ 529511 w 1605470"/>
              <a:gd name="connsiteY131" fmla="*/ 2425819 h 6858000"/>
              <a:gd name="connsiteX132" fmla="*/ 528878 w 1605470"/>
              <a:gd name="connsiteY132" fmla="*/ 2408971 h 6858000"/>
              <a:gd name="connsiteX133" fmla="*/ 535510 w 1605470"/>
              <a:gd name="connsiteY133" fmla="*/ 2402874 h 6858000"/>
              <a:gd name="connsiteX134" fmla="*/ 538122 w 1605470"/>
              <a:gd name="connsiteY134" fmla="*/ 2381443 h 6858000"/>
              <a:gd name="connsiteX135" fmla="*/ 514451 w 1605470"/>
              <a:gd name="connsiteY135" fmla="*/ 2261920 h 6858000"/>
              <a:gd name="connsiteX136" fmla="*/ 486968 w 1605470"/>
              <a:gd name="connsiteY136" fmla="*/ 2182937 h 6858000"/>
              <a:gd name="connsiteX137" fmla="*/ 488555 w 1605470"/>
              <a:gd name="connsiteY137" fmla="*/ 2155135 h 6858000"/>
              <a:gd name="connsiteX138" fmla="*/ 486013 w 1605470"/>
              <a:gd name="connsiteY138" fmla="*/ 2118008 h 6858000"/>
              <a:gd name="connsiteX139" fmla="*/ 487006 w 1605470"/>
              <a:gd name="connsiteY139" fmla="*/ 2050531 h 6858000"/>
              <a:gd name="connsiteX140" fmla="*/ 478812 w 1605470"/>
              <a:gd name="connsiteY140" fmla="*/ 1963269 h 6858000"/>
              <a:gd name="connsiteX141" fmla="*/ 442619 w 1605470"/>
              <a:gd name="connsiteY141" fmla="*/ 1910499 h 6858000"/>
              <a:gd name="connsiteX142" fmla="*/ 446785 w 1605470"/>
              <a:gd name="connsiteY142" fmla="*/ 1903212 h 6858000"/>
              <a:gd name="connsiteX143" fmla="*/ 436547 w 1605470"/>
              <a:gd name="connsiteY143" fmla="*/ 1861531 h 6858000"/>
              <a:gd name="connsiteX144" fmla="*/ 390346 w 1605470"/>
              <a:gd name="connsiteY144" fmla="*/ 1732919 h 6858000"/>
              <a:gd name="connsiteX145" fmla="*/ 362657 w 1605470"/>
              <a:gd name="connsiteY145" fmla="*/ 1663540 h 6858000"/>
              <a:gd name="connsiteX146" fmla="*/ 361783 w 1605470"/>
              <a:gd name="connsiteY146" fmla="*/ 1615777 h 6858000"/>
              <a:gd name="connsiteX147" fmla="*/ 342578 w 1605470"/>
              <a:gd name="connsiteY147" fmla="*/ 1563678 h 6858000"/>
              <a:gd name="connsiteX148" fmla="*/ 355658 w 1605470"/>
              <a:gd name="connsiteY148" fmla="*/ 1519474 h 6858000"/>
              <a:gd name="connsiteX149" fmla="*/ 348400 w 1605470"/>
              <a:gd name="connsiteY149" fmla="*/ 1477995 h 6858000"/>
              <a:gd name="connsiteX150" fmla="*/ 334485 w 1605470"/>
              <a:gd name="connsiteY150" fmla="*/ 1373769 h 6858000"/>
              <a:gd name="connsiteX151" fmla="*/ 342792 w 1605470"/>
              <a:gd name="connsiteY151" fmla="*/ 1307086 h 6858000"/>
              <a:gd name="connsiteX152" fmla="*/ 343980 w 1605470"/>
              <a:gd name="connsiteY152" fmla="*/ 1189033 h 6858000"/>
              <a:gd name="connsiteX153" fmla="*/ 348665 w 1605470"/>
              <a:gd name="connsiteY153" fmla="*/ 1168288 h 6858000"/>
              <a:gd name="connsiteX154" fmla="*/ 340947 w 1605470"/>
              <a:gd name="connsiteY154" fmla="*/ 1142577 h 6858000"/>
              <a:gd name="connsiteX155" fmla="*/ 330253 w 1605470"/>
              <a:gd name="connsiteY155" fmla="*/ 1088484 h 6858000"/>
              <a:gd name="connsiteX156" fmla="*/ 318989 w 1605470"/>
              <a:gd name="connsiteY156" fmla="*/ 1016103 h 6858000"/>
              <a:gd name="connsiteX157" fmla="*/ 320445 w 1605470"/>
              <a:gd name="connsiteY157" fmla="*/ 932283 h 6858000"/>
              <a:gd name="connsiteX158" fmla="*/ 322681 w 1605470"/>
              <a:gd name="connsiteY158" fmla="*/ 915925 h 6858000"/>
              <a:gd name="connsiteX159" fmla="*/ 315310 w 1605470"/>
              <a:gd name="connsiteY159" fmla="*/ 896999 h 6858000"/>
              <a:gd name="connsiteX160" fmla="*/ 284718 w 1605470"/>
              <a:gd name="connsiteY160" fmla="*/ 821517 h 6858000"/>
              <a:gd name="connsiteX161" fmla="*/ 263668 w 1605470"/>
              <a:gd name="connsiteY161" fmla="*/ 751353 h 6858000"/>
              <a:gd name="connsiteX162" fmla="*/ 263226 w 1605470"/>
              <a:gd name="connsiteY162" fmla="*/ 721230 h 6858000"/>
              <a:gd name="connsiteX163" fmla="*/ 248897 w 1605470"/>
              <a:gd name="connsiteY163" fmla="*/ 681659 h 6858000"/>
              <a:gd name="connsiteX164" fmla="*/ 234316 w 1605470"/>
              <a:gd name="connsiteY164" fmla="*/ 635218 h 6858000"/>
              <a:gd name="connsiteX165" fmla="*/ 239327 w 1605470"/>
              <a:gd name="connsiteY165" fmla="*/ 613763 h 6858000"/>
              <a:gd name="connsiteX166" fmla="*/ 225269 w 1605470"/>
              <a:gd name="connsiteY166" fmla="*/ 598582 h 6858000"/>
              <a:gd name="connsiteX167" fmla="*/ 224950 w 1605470"/>
              <a:gd name="connsiteY167" fmla="*/ 576846 h 6858000"/>
              <a:gd name="connsiteX168" fmla="*/ 204576 w 1605470"/>
              <a:gd name="connsiteY168" fmla="*/ 530055 h 6858000"/>
              <a:gd name="connsiteX169" fmla="*/ 219064 w 1605470"/>
              <a:gd name="connsiteY169" fmla="*/ 469651 h 6858000"/>
              <a:gd name="connsiteX170" fmla="*/ 195012 w 1605470"/>
              <a:gd name="connsiteY170" fmla="*/ 448559 h 6858000"/>
              <a:gd name="connsiteX171" fmla="*/ 201434 w 1605470"/>
              <a:gd name="connsiteY171" fmla="*/ 441529 h 6858000"/>
              <a:gd name="connsiteX172" fmla="*/ 200655 w 1605470"/>
              <a:gd name="connsiteY172" fmla="*/ 428927 h 6858000"/>
              <a:gd name="connsiteX173" fmla="*/ 190059 w 1605470"/>
              <a:gd name="connsiteY173" fmla="*/ 430161 h 6858000"/>
              <a:gd name="connsiteX174" fmla="*/ 167079 w 1605470"/>
              <a:gd name="connsiteY174" fmla="*/ 367211 h 6858000"/>
              <a:gd name="connsiteX175" fmla="*/ 124571 w 1605470"/>
              <a:gd name="connsiteY175" fmla="*/ 302178 h 6858000"/>
              <a:gd name="connsiteX176" fmla="*/ 103243 w 1605470"/>
              <a:gd name="connsiteY176" fmla="*/ 211375 h 6858000"/>
              <a:gd name="connsiteX177" fmla="*/ 94571 w 1605470"/>
              <a:gd name="connsiteY177" fmla="*/ 184179 h 6858000"/>
              <a:gd name="connsiteX178" fmla="*/ 13437 w 1605470"/>
              <a:gd name="connsiteY178" fmla="*/ 19287 h 6858000"/>
              <a:gd name="connsiteX179" fmla="*/ 0 w 1605470"/>
              <a:gd name="connsiteY179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42432 w 1605470"/>
              <a:gd name="connsiteY34" fmla="*/ 5934687 h 6858000"/>
              <a:gd name="connsiteX35" fmla="*/ 489472 w 1605470"/>
              <a:gd name="connsiteY35" fmla="*/ 5732419 h 6858000"/>
              <a:gd name="connsiteX36" fmla="*/ 512623 w 1605470"/>
              <a:gd name="connsiteY36" fmla="*/ 5685392 h 6858000"/>
              <a:gd name="connsiteX37" fmla="*/ 510261 w 1605470"/>
              <a:gd name="connsiteY37" fmla="*/ 5634527 h 6858000"/>
              <a:gd name="connsiteX38" fmla="*/ 523992 w 1605470"/>
              <a:gd name="connsiteY38" fmla="*/ 5619557 h 6858000"/>
              <a:gd name="connsiteX39" fmla="*/ 526609 w 1605470"/>
              <a:gd name="connsiteY39" fmla="*/ 5617081 h 6858000"/>
              <a:gd name="connsiteX40" fmla="*/ 531653 w 1605470"/>
              <a:gd name="connsiteY40" fmla="*/ 5604904 h 6858000"/>
              <a:gd name="connsiteX41" fmla="*/ 539863 w 1605470"/>
              <a:gd name="connsiteY41" fmla="*/ 5604298 h 6858000"/>
              <a:gd name="connsiteX42" fmla="*/ 552319 w 1605470"/>
              <a:gd name="connsiteY42" fmla="*/ 5587997 h 6858000"/>
              <a:gd name="connsiteX43" fmla="*/ 559710 w 1605470"/>
              <a:gd name="connsiteY43" fmla="*/ 5564796 h 6858000"/>
              <a:gd name="connsiteX44" fmla="*/ 587214 w 1605470"/>
              <a:gd name="connsiteY44" fmla="*/ 5451511 h 6858000"/>
              <a:gd name="connsiteX45" fmla="*/ 608019 w 1605470"/>
              <a:gd name="connsiteY45" fmla="*/ 5385461 h 6858000"/>
              <a:gd name="connsiteX46" fmla="*/ 622750 w 1605470"/>
              <a:gd name="connsiteY46" fmla="*/ 5363084 h 6858000"/>
              <a:gd name="connsiteX47" fmla="*/ 638731 w 1605470"/>
              <a:gd name="connsiteY47" fmla="*/ 5330009 h 6858000"/>
              <a:gd name="connsiteX48" fmla="*/ 672224 w 1605470"/>
              <a:gd name="connsiteY48" fmla="*/ 5273739 h 6858000"/>
              <a:gd name="connsiteX49" fmla="*/ 681823 w 1605470"/>
              <a:gd name="connsiteY49" fmla="*/ 5241779 h 6858000"/>
              <a:gd name="connsiteX50" fmla="*/ 693049 w 1605470"/>
              <a:gd name="connsiteY50" fmla="*/ 5225268 h 6858000"/>
              <a:gd name="connsiteX51" fmla="*/ 694069 w 1605470"/>
              <a:gd name="connsiteY51" fmla="*/ 5217684 h 6858000"/>
              <a:gd name="connsiteX52" fmla="*/ 701410 w 1605470"/>
              <a:gd name="connsiteY52" fmla="*/ 5193377 h 6858000"/>
              <a:gd name="connsiteX53" fmla="*/ 704713 w 1605470"/>
              <a:gd name="connsiteY53" fmla="*/ 5179288 h 6858000"/>
              <a:gd name="connsiteX54" fmla="*/ 705697 w 1605470"/>
              <a:gd name="connsiteY54" fmla="*/ 5173621 h 6858000"/>
              <a:gd name="connsiteX55" fmla="*/ 701331 w 1605470"/>
              <a:gd name="connsiteY55" fmla="*/ 5159961 h 6858000"/>
              <a:gd name="connsiteX56" fmla="*/ 708008 w 1605470"/>
              <a:gd name="connsiteY56" fmla="*/ 5144295 h 6858000"/>
              <a:gd name="connsiteX57" fmla="*/ 704941 w 1605470"/>
              <a:gd name="connsiteY57" fmla="*/ 5125185 h 6858000"/>
              <a:gd name="connsiteX58" fmla="*/ 711771 w 1605470"/>
              <a:gd name="connsiteY58" fmla="*/ 5121884 h 6858000"/>
              <a:gd name="connsiteX59" fmla="*/ 721092 w 1605470"/>
              <a:gd name="connsiteY59" fmla="*/ 5108383 h 6858000"/>
              <a:gd name="connsiteX60" fmla="*/ 717045 w 1605470"/>
              <a:gd name="connsiteY60" fmla="*/ 5094705 h 6858000"/>
              <a:gd name="connsiteX61" fmla="*/ 718807 w 1605470"/>
              <a:gd name="connsiteY61" fmla="*/ 5067850 h 6858000"/>
              <a:gd name="connsiteX62" fmla="*/ 721538 w 1605470"/>
              <a:gd name="connsiteY62" fmla="*/ 5060861 h 6858000"/>
              <a:gd name="connsiteX63" fmla="*/ 718242 w 1605470"/>
              <a:gd name="connsiteY63" fmla="*/ 5034192 h 6858000"/>
              <a:gd name="connsiteX64" fmla="*/ 719796 w 1605470"/>
              <a:gd name="connsiteY64" fmla="*/ 4993030 h 6858000"/>
              <a:gd name="connsiteX65" fmla="*/ 726705 w 1605470"/>
              <a:gd name="connsiteY65" fmla="*/ 4946844 h 6858000"/>
              <a:gd name="connsiteX66" fmla="*/ 722561 w 1605470"/>
              <a:gd name="connsiteY66" fmla="*/ 4932692 h 6858000"/>
              <a:gd name="connsiteX67" fmla="*/ 724935 w 1605470"/>
              <a:gd name="connsiteY67" fmla="*/ 4821504 h 6858000"/>
              <a:gd name="connsiteX68" fmla="*/ 732118 w 1605470"/>
              <a:gd name="connsiteY68" fmla="*/ 4801535 h 6858000"/>
              <a:gd name="connsiteX69" fmla="*/ 739787 w 1605470"/>
              <a:gd name="connsiteY69" fmla="*/ 4797794 h 6858000"/>
              <a:gd name="connsiteX70" fmla="*/ 741081 w 1605470"/>
              <a:gd name="connsiteY70" fmla="*/ 4784526 h 6858000"/>
              <a:gd name="connsiteX71" fmla="*/ 742865 w 1605470"/>
              <a:gd name="connsiteY71" fmla="*/ 4781211 h 6858000"/>
              <a:gd name="connsiteX72" fmla="*/ 751652 w 1605470"/>
              <a:gd name="connsiteY72" fmla="*/ 4761984 h 6858000"/>
              <a:gd name="connsiteX73" fmla="*/ 747700 w 1605470"/>
              <a:gd name="connsiteY73" fmla="*/ 4690749 h 6858000"/>
              <a:gd name="connsiteX74" fmla="*/ 743180 w 1605470"/>
              <a:gd name="connsiteY74" fmla="*/ 4613201 h 6858000"/>
              <a:gd name="connsiteX75" fmla="*/ 738263 w 1605470"/>
              <a:gd name="connsiteY75" fmla="*/ 4444346 h 6858000"/>
              <a:gd name="connsiteX76" fmla="*/ 756542 w 1605470"/>
              <a:gd name="connsiteY76" fmla="*/ 4350346 h 6858000"/>
              <a:gd name="connsiteX77" fmla="*/ 715481 w 1605470"/>
              <a:gd name="connsiteY77" fmla="*/ 4214165 h 6858000"/>
              <a:gd name="connsiteX78" fmla="*/ 719554 w 1605470"/>
              <a:gd name="connsiteY78" fmla="*/ 4090296 h 6858000"/>
              <a:gd name="connsiteX79" fmla="*/ 704810 w 1605470"/>
              <a:gd name="connsiteY79" fmla="*/ 4033999 h 6858000"/>
              <a:gd name="connsiteX80" fmla="*/ 705959 w 1605470"/>
              <a:gd name="connsiteY80" fmla="*/ 4031933 h 6858000"/>
              <a:gd name="connsiteX81" fmla="*/ 704535 w 1605470"/>
              <a:gd name="connsiteY81" fmla="*/ 4013953 h 6858000"/>
              <a:gd name="connsiteX82" fmla="*/ 700443 w 1605470"/>
              <a:gd name="connsiteY82" fmla="*/ 4010511 h 6858000"/>
              <a:gd name="connsiteX83" fmla="*/ 698282 w 1605470"/>
              <a:gd name="connsiteY83" fmla="*/ 3998331 h 6858000"/>
              <a:gd name="connsiteX84" fmla="*/ 690830 w 1605470"/>
              <a:gd name="connsiteY84" fmla="*/ 3974753 h 6858000"/>
              <a:gd name="connsiteX85" fmla="*/ 692428 w 1605470"/>
              <a:gd name="connsiteY85" fmla="*/ 3969950 h 6858000"/>
              <a:gd name="connsiteX86" fmla="*/ 685850 w 1605470"/>
              <a:gd name="connsiteY86" fmla="*/ 3933779 h 6858000"/>
              <a:gd name="connsiteX87" fmla="*/ 687181 w 1605470"/>
              <a:gd name="connsiteY87" fmla="*/ 3933093 h 6858000"/>
              <a:gd name="connsiteX88" fmla="*/ 691535 w 1605470"/>
              <a:gd name="connsiteY88" fmla="*/ 3922082 h 6858000"/>
              <a:gd name="connsiteX89" fmla="*/ 696613 w 1605470"/>
              <a:gd name="connsiteY89" fmla="*/ 3901461 h 6858000"/>
              <a:gd name="connsiteX90" fmla="*/ 719207 w 1605470"/>
              <a:gd name="connsiteY90" fmla="*/ 3813873 h 6858000"/>
              <a:gd name="connsiteX91" fmla="*/ 718632 w 1605470"/>
              <a:gd name="connsiteY91" fmla="*/ 3806161 h 6858000"/>
              <a:gd name="connsiteX92" fmla="*/ 718939 w 1605470"/>
              <a:gd name="connsiteY92" fmla="*/ 3805957 h 6858000"/>
              <a:gd name="connsiteX93" fmla="*/ 718966 w 1605470"/>
              <a:gd name="connsiteY93" fmla="*/ 3797724 h 6858000"/>
              <a:gd name="connsiteX94" fmla="*/ 717581 w 1605470"/>
              <a:gd name="connsiteY94" fmla="*/ 3792098 h 6858000"/>
              <a:gd name="connsiteX95" fmla="*/ 716465 w 1605470"/>
              <a:gd name="connsiteY95" fmla="*/ 3777135 h 6858000"/>
              <a:gd name="connsiteX96" fmla="*/ 718198 w 1605470"/>
              <a:gd name="connsiteY96" fmla="*/ 3771656 h 6858000"/>
              <a:gd name="connsiteX97" fmla="*/ 721941 w 1605470"/>
              <a:gd name="connsiteY97" fmla="*/ 3769007 h 6858000"/>
              <a:gd name="connsiteX98" fmla="*/ 721407 w 1605470"/>
              <a:gd name="connsiteY98" fmla="*/ 3767709 h 6858000"/>
              <a:gd name="connsiteX99" fmla="*/ 730103 w 1605470"/>
              <a:gd name="connsiteY99" fmla="*/ 3738082 h 6858000"/>
              <a:gd name="connsiteX100" fmla="*/ 737449 w 1605470"/>
              <a:gd name="connsiteY100" fmla="*/ 3673397 h 6858000"/>
              <a:gd name="connsiteX101" fmla="*/ 736745 w 1605470"/>
              <a:gd name="connsiteY101" fmla="*/ 3637109 h 6858000"/>
              <a:gd name="connsiteX102" fmla="*/ 740188 w 1605470"/>
              <a:gd name="connsiteY102" fmla="*/ 3536883 h 6858000"/>
              <a:gd name="connsiteX103" fmla="*/ 747726 w 1605470"/>
              <a:gd name="connsiteY103" fmla="*/ 3435652 h 6858000"/>
              <a:gd name="connsiteX104" fmla="*/ 774383 w 1605470"/>
              <a:gd name="connsiteY104" fmla="*/ 3381564 h 6858000"/>
              <a:gd name="connsiteX105" fmla="*/ 774870 w 1605470"/>
              <a:gd name="connsiteY105" fmla="*/ 3375761 h 6858000"/>
              <a:gd name="connsiteX106" fmla="*/ 770510 w 1605470"/>
              <a:gd name="connsiteY106" fmla="*/ 3361844 h 6858000"/>
              <a:gd name="connsiteX107" fmla="*/ 767933 w 1605470"/>
              <a:gd name="connsiteY107" fmla="*/ 3356929 h 6858000"/>
              <a:gd name="connsiteX108" fmla="*/ 766158 w 1605470"/>
              <a:gd name="connsiteY108" fmla="*/ 3349058 h 6858000"/>
              <a:gd name="connsiteX109" fmla="*/ 766414 w 1605470"/>
              <a:gd name="connsiteY109" fmla="*/ 3348763 h 6858000"/>
              <a:gd name="connsiteX110" fmla="*/ 764166 w 1605470"/>
              <a:gd name="connsiteY110" fmla="*/ 3341588 h 6858000"/>
              <a:gd name="connsiteX111" fmla="*/ 749397 w 1605470"/>
              <a:gd name="connsiteY111" fmla="*/ 3307769 h 6858000"/>
              <a:gd name="connsiteX112" fmla="*/ 766960 w 1605470"/>
              <a:gd name="connsiteY112" fmla="*/ 3250522 h 6858000"/>
              <a:gd name="connsiteX113" fmla="*/ 767385 w 1605470"/>
              <a:gd name="connsiteY113" fmla="*/ 3229163 h 6858000"/>
              <a:gd name="connsiteX114" fmla="*/ 769208 w 1605470"/>
              <a:gd name="connsiteY114" fmla="*/ 3217217 h 6858000"/>
              <a:gd name="connsiteX115" fmla="*/ 770350 w 1605470"/>
              <a:gd name="connsiteY115" fmla="*/ 3216125 h 6858000"/>
              <a:gd name="connsiteX116" fmla="*/ 756043 w 1605470"/>
              <a:gd name="connsiteY116" fmla="*/ 3183755 h 6858000"/>
              <a:gd name="connsiteX117" fmla="*/ 756544 w 1605470"/>
              <a:gd name="connsiteY117" fmla="*/ 3178642 h 6858000"/>
              <a:gd name="connsiteX118" fmla="*/ 744144 w 1605470"/>
              <a:gd name="connsiteY118" fmla="*/ 3158586 h 6858000"/>
              <a:gd name="connsiteX119" fmla="*/ 739378 w 1605470"/>
              <a:gd name="connsiteY119" fmla="*/ 3147669 h 6858000"/>
              <a:gd name="connsiteX120" fmla="*/ 734648 w 1605470"/>
              <a:gd name="connsiteY120" fmla="*/ 3145733 h 6858000"/>
              <a:gd name="connsiteX121" fmla="*/ 729329 w 1605470"/>
              <a:gd name="connsiteY121" fmla="*/ 3129034 h 6858000"/>
              <a:gd name="connsiteX122" fmla="*/ 729994 w 1605470"/>
              <a:gd name="connsiteY122" fmla="*/ 3126682 h 6858000"/>
              <a:gd name="connsiteX123" fmla="*/ 720862 w 1605470"/>
              <a:gd name="connsiteY123" fmla="*/ 3114519 h 6858000"/>
              <a:gd name="connsiteX124" fmla="*/ 707471 w 1605470"/>
              <a:gd name="connsiteY124" fmla="*/ 3106272 h 6858000"/>
              <a:gd name="connsiteX125" fmla="*/ 680201 w 1605470"/>
              <a:gd name="connsiteY125" fmla="*/ 2958185 h 6858000"/>
              <a:gd name="connsiteX126" fmla="*/ 622815 w 1605470"/>
              <a:gd name="connsiteY126" fmla="*/ 2762989 h 6858000"/>
              <a:gd name="connsiteX127" fmla="*/ 571733 w 1605470"/>
              <a:gd name="connsiteY127" fmla="*/ 2554718 h 6858000"/>
              <a:gd name="connsiteX128" fmla="*/ 551827 w 1605470"/>
              <a:gd name="connsiteY128" fmla="*/ 2485734 h 6858000"/>
              <a:gd name="connsiteX129" fmla="*/ 542550 w 1605470"/>
              <a:gd name="connsiteY129" fmla="*/ 2447068 h 6858000"/>
              <a:gd name="connsiteX130" fmla="*/ 529511 w 1605470"/>
              <a:gd name="connsiteY130" fmla="*/ 2425819 h 6858000"/>
              <a:gd name="connsiteX131" fmla="*/ 528878 w 1605470"/>
              <a:gd name="connsiteY131" fmla="*/ 2408971 h 6858000"/>
              <a:gd name="connsiteX132" fmla="*/ 535510 w 1605470"/>
              <a:gd name="connsiteY132" fmla="*/ 2402874 h 6858000"/>
              <a:gd name="connsiteX133" fmla="*/ 538122 w 1605470"/>
              <a:gd name="connsiteY133" fmla="*/ 2381443 h 6858000"/>
              <a:gd name="connsiteX134" fmla="*/ 514451 w 1605470"/>
              <a:gd name="connsiteY134" fmla="*/ 2261920 h 6858000"/>
              <a:gd name="connsiteX135" fmla="*/ 486968 w 1605470"/>
              <a:gd name="connsiteY135" fmla="*/ 2182937 h 6858000"/>
              <a:gd name="connsiteX136" fmla="*/ 488555 w 1605470"/>
              <a:gd name="connsiteY136" fmla="*/ 2155135 h 6858000"/>
              <a:gd name="connsiteX137" fmla="*/ 486013 w 1605470"/>
              <a:gd name="connsiteY137" fmla="*/ 2118008 h 6858000"/>
              <a:gd name="connsiteX138" fmla="*/ 487006 w 1605470"/>
              <a:gd name="connsiteY138" fmla="*/ 2050531 h 6858000"/>
              <a:gd name="connsiteX139" fmla="*/ 478812 w 1605470"/>
              <a:gd name="connsiteY139" fmla="*/ 1963269 h 6858000"/>
              <a:gd name="connsiteX140" fmla="*/ 442619 w 1605470"/>
              <a:gd name="connsiteY140" fmla="*/ 1910499 h 6858000"/>
              <a:gd name="connsiteX141" fmla="*/ 446785 w 1605470"/>
              <a:gd name="connsiteY141" fmla="*/ 1903212 h 6858000"/>
              <a:gd name="connsiteX142" fmla="*/ 436547 w 1605470"/>
              <a:gd name="connsiteY142" fmla="*/ 1861531 h 6858000"/>
              <a:gd name="connsiteX143" fmla="*/ 390346 w 1605470"/>
              <a:gd name="connsiteY143" fmla="*/ 1732919 h 6858000"/>
              <a:gd name="connsiteX144" fmla="*/ 362657 w 1605470"/>
              <a:gd name="connsiteY144" fmla="*/ 1663540 h 6858000"/>
              <a:gd name="connsiteX145" fmla="*/ 361783 w 1605470"/>
              <a:gd name="connsiteY145" fmla="*/ 1615777 h 6858000"/>
              <a:gd name="connsiteX146" fmla="*/ 342578 w 1605470"/>
              <a:gd name="connsiteY146" fmla="*/ 1563678 h 6858000"/>
              <a:gd name="connsiteX147" fmla="*/ 355658 w 1605470"/>
              <a:gd name="connsiteY147" fmla="*/ 1519474 h 6858000"/>
              <a:gd name="connsiteX148" fmla="*/ 348400 w 1605470"/>
              <a:gd name="connsiteY148" fmla="*/ 1477995 h 6858000"/>
              <a:gd name="connsiteX149" fmla="*/ 334485 w 1605470"/>
              <a:gd name="connsiteY149" fmla="*/ 1373769 h 6858000"/>
              <a:gd name="connsiteX150" fmla="*/ 342792 w 1605470"/>
              <a:gd name="connsiteY150" fmla="*/ 1307086 h 6858000"/>
              <a:gd name="connsiteX151" fmla="*/ 343980 w 1605470"/>
              <a:gd name="connsiteY151" fmla="*/ 1189033 h 6858000"/>
              <a:gd name="connsiteX152" fmla="*/ 348665 w 1605470"/>
              <a:gd name="connsiteY152" fmla="*/ 1168288 h 6858000"/>
              <a:gd name="connsiteX153" fmla="*/ 340947 w 1605470"/>
              <a:gd name="connsiteY153" fmla="*/ 1142577 h 6858000"/>
              <a:gd name="connsiteX154" fmla="*/ 330253 w 1605470"/>
              <a:gd name="connsiteY154" fmla="*/ 1088484 h 6858000"/>
              <a:gd name="connsiteX155" fmla="*/ 318989 w 1605470"/>
              <a:gd name="connsiteY155" fmla="*/ 1016103 h 6858000"/>
              <a:gd name="connsiteX156" fmla="*/ 320445 w 1605470"/>
              <a:gd name="connsiteY156" fmla="*/ 932283 h 6858000"/>
              <a:gd name="connsiteX157" fmla="*/ 322681 w 1605470"/>
              <a:gd name="connsiteY157" fmla="*/ 915925 h 6858000"/>
              <a:gd name="connsiteX158" fmla="*/ 315310 w 1605470"/>
              <a:gd name="connsiteY158" fmla="*/ 896999 h 6858000"/>
              <a:gd name="connsiteX159" fmla="*/ 284718 w 1605470"/>
              <a:gd name="connsiteY159" fmla="*/ 821517 h 6858000"/>
              <a:gd name="connsiteX160" fmla="*/ 263668 w 1605470"/>
              <a:gd name="connsiteY160" fmla="*/ 751353 h 6858000"/>
              <a:gd name="connsiteX161" fmla="*/ 263226 w 1605470"/>
              <a:gd name="connsiteY161" fmla="*/ 721230 h 6858000"/>
              <a:gd name="connsiteX162" fmla="*/ 248897 w 1605470"/>
              <a:gd name="connsiteY162" fmla="*/ 681659 h 6858000"/>
              <a:gd name="connsiteX163" fmla="*/ 234316 w 1605470"/>
              <a:gd name="connsiteY163" fmla="*/ 635218 h 6858000"/>
              <a:gd name="connsiteX164" fmla="*/ 239327 w 1605470"/>
              <a:gd name="connsiteY164" fmla="*/ 613763 h 6858000"/>
              <a:gd name="connsiteX165" fmla="*/ 225269 w 1605470"/>
              <a:gd name="connsiteY165" fmla="*/ 598582 h 6858000"/>
              <a:gd name="connsiteX166" fmla="*/ 224950 w 1605470"/>
              <a:gd name="connsiteY166" fmla="*/ 576846 h 6858000"/>
              <a:gd name="connsiteX167" fmla="*/ 204576 w 1605470"/>
              <a:gd name="connsiteY167" fmla="*/ 530055 h 6858000"/>
              <a:gd name="connsiteX168" fmla="*/ 219064 w 1605470"/>
              <a:gd name="connsiteY168" fmla="*/ 469651 h 6858000"/>
              <a:gd name="connsiteX169" fmla="*/ 195012 w 1605470"/>
              <a:gd name="connsiteY169" fmla="*/ 448559 h 6858000"/>
              <a:gd name="connsiteX170" fmla="*/ 201434 w 1605470"/>
              <a:gd name="connsiteY170" fmla="*/ 441529 h 6858000"/>
              <a:gd name="connsiteX171" fmla="*/ 200655 w 1605470"/>
              <a:gd name="connsiteY171" fmla="*/ 428927 h 6858000"/>
              <a:gd name="connsiteX172" fmla="*/ 190059 w 1605470"/>
              <a:gd name="connsiteY172" fmla="*/ 430161 h 6858000"/>
              <a:gd name="connsiteX173" fmla="*/ 167079 w 1605470"/>
              <a:gd name="connsiteY173" fmla="*/ 367211 h 6858000"/>
              <a:gd name="connsiteX174" fmla="*/ 124571 w 1605470"/>
              <a:gd name="connsiteY174" fmla="*/ 302178 h 6858000"/>
              <a:gd name="connsiteX175" fmla="*/ 103243 w 1605470"/>
              <a:gd name="connsiteY175" fmla="*/ 211375 h 6858000"/>
              <a:gd name="connsiteX176" fmla="*/ 94571 w 1605470"/>
              <a:gd name="connsiteY176" fmla="*/ 184179 h 6858000"/>
              <a:gd name="connsiteX177" fmla="*/ 13437 w 1605470"/>
              <a:gd name="connsiteY177" fmla="*/ 19287 h 6858000"/>
              <a:gd name="connsiteX178" fmla="*/ 0 w 1605470"/>
              <a:gd name="connsiteY178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89472 w 1605470"/>
              <a:gd name="connsiteY35" fmla="*/ 5732419 h 6858000"/>
              <a:gd name="connsiteX36" fmla="*/ 512623 w 1605470"/>
              <a:gd name="connsiteY36" fmla="*/ 5685392 h 6858000"/>
              <a:gd name="connsiteX37" fmla="*/ 510261 w 1605470"/>
              <a:gd name="connsiteY37" fmla="*/ 5634527 h 6858000"/>
              <a:gd name="connsiteX38" fmla="*/ 523992 w 1605470"/>
              <a:gd name="connsiteY38" fmla="*/ 5619557 h 6858000"/>
              <a:gd name="connsiteX39" fmla="*/ 526609 w 1605470"/>
              <a:gd name="connsiteY39" fmla="*/ 5617081 h 6858000"/>
              <a:gd name="connsiteX40" fmla="*/ 531653 w 1605470"/>
              <a:gd name="connsiteY40" fmla="*/ 5604904 h 6858000"/>
              <a:gd name="connsiteX41" fmla="*/ 539863 w 1605470"/>
              <a:gd name="connsiteY41" fmla="*/ 5604298 h 6858000"/>
              <a:gd name="connsiteX42" fmla="*/ 552319 w 1605470"/>
              <a:gd name="connsiteY42" fmla="*/ 5587997 h 6858000"/>
              <a:gd name="connsiteX43" fmla="*/ 559710 w 1605470"/>
              <a:gd name="connsiteY43" fmla="*/ 5564796 h 6858000"/>
              <a:gd name="connsiteX44" fmla="*/ 587214 w 1605470"/>
              <a:gd name="connsiteY44" fmla="*/ 5451511 h 6858000"/>
              <a:gd name="connsiteX45" fmla="*/ 608019 w 1605470"/>
              <a:gd name="connsiteY45" fmla="*/ 5385461 h 6858000"/>
              <a:gd name="connsiteX46" fmla="*/ 622750 w 1605470"/>
              <a:gd name="connsiteY46" fmla="*/ 5363084 h 6858000"/>
              <a:gd name="connsiteX47" fmla="*/ 638731 w 1605470"/>
              <a:gd name="connsiteY47" fmla="*/ 5330009 h 6858000"/>
              <a:gd name="connsiteX48" fmla="*/ 672224 w 1605470"/>
              <a:gd name="connsiteY48" fmla="*/ 5273739 h 6858000"/>
              <a:gd name="connsiteX49" fmla="*/ 681823 w 1605470"/>
              <a:gd name="connsiteY49" fmla="*/ 5241779 h 6858000"/>
              <a:gd name="connsiteX50" fmla="*/ 693049 w 1605470"/>
              <a:gd name="connsiteY50" fmla="*/ 5225268 h 6858000"/>
              <a:gd name="connsiteX51" fmla="*/ 694069 w 1605470"/>
              <a:gd name="connsiteY51" fmla="*/ 5217684 h 6858000"/>
              <a:gd name="connsiteX52" fmla="*/ 701410 w 1605470"/>
              <a:gd name="connsiteY52" fmla="*/ 5193377 h 6858000"/>
              <a:gd name="connsiteX53" fmla="*/ 704713 w 1605470"/>
              <a:gd name="connsiteY53" fmla="*/ 5179288 h 6858000"/>
              <a:gd name="connsiteX54" fmla="*/ 705697 w 1605470"/>
              <a:gd name="connsiteY54" fmla="*/ 5173621 h 6858000"/>
              <a:gd name="connsiteX55" fmla="*/ 701331 w 1605470"/>
              <a:gd name="connsiteY55" fmla="*/ 5159961 h 6858000"/>
              <a:gd name="connsiteX56" fmla="*/ 708008 w 1605470"/>
              <a:gd name="connsiteY56" fmla="*/ 5144295 h 6858000"/>
              <a:gd name="connsiteX57" fmla="*/ 704941 w 1605470"/>
              <a:gd name="connsiteY57" fmla="*/ 5125185 h 6858000"/>
              <a:gd name="connsiteX58" fmla="*/ 711771 w 1605470"/>
              <a:gd name="connsiteY58" fmla="*/ 5121884 h 6858000"/>
              <a:gd name="connsiteX59" fmla="*/ 721092 w 1605470"/>
              <a:gd name="connsiteY59" fmla="*/ 5108383 h 6858000"/>
              <a:gd name="connsiteX60" fmla="*/ 717045 w 1605470"/>
              <a:gd name="connsiteY60" fmla="*/ 5094705 h 6858000"/>
              <a:gd name="connsiteX61" fmla="*/ 718807 w 1605470"/>
              <a:gd name="connsiteY61" fmla="*/ 5067850 h 6858000"/>
              <a:gd name="connsiteX62" fmla="*/ 721538 w 1605470"/>
              <a:gd name="connsiteY62" fmla="*/ 5060861 h 6858000"/>
              <a:gd name="connsiteX63" fmla="*/ 718242 w 1605470"/>
              <a:gd name="connsiteY63" fmla="*/ 5034192 h 6858000"/>
              <a:gd name="connsiteX64" fmla="*/ 719796 w 1605470"/>
              <a:gd name="connsiteY64" fmla="*/ 4993030 h 6858000"/>
              <a:gd name="connsiteX65" fmla="*/ 726705 w 1605470"/>
              <a:gd name="connsiteY65" fmla="*/ 4946844 h 6858000"/>
              <a:gd name="connsiteX66" fmla="*/ 722561 w 1605470"/>
              <a:gd name="connsiteY66" fmla="*/ 4932692 h 6858000"/>
              <a:gd name="connsiteX67" fmla="*/ 724935 w 1605470"/>
              <a:gd name="connsiteY67" fmla="*/ 4821504 h 6858000"/>
              <a:gd name="connsiteX68" fmla="*/ 732118 w 1605470"/>
              <a:gd name="connsiteY68" fmla="*/ 4801535 h 6858000"/>
              <a:gd name="connsiteX69" fmla="*/ 739787 w 1605470"/>
              <a:gd name="connsiteY69" fmla="*/ 4797794 h 6858000"/>
              <a:gd name="connsiteX70" fmla="*/ 741081 w 1605470"/>
              <a:gd name="connsiteY70" fmla="*/ 4784526 h 6858000"/>
              <a:gd name="connsiteX71" fmla="*/ 742865 w 1605470"/>
              <a:gd name="connsiteY71" fmla="*/ 4781211 h 6858000"/>
              <a:gd name="connsiteX72" fmla="*/ 751652 w 1605470"/>
              <a:gd name="connsiteY72" fmla="*/ 4761984 h 6858000"/>
              <a:gd name="connsiteX73" fmla="*/ 747700 w 1605470"/>
              <a:gd name="connsiteY73" fmla="*/ 4690749 h 6858000"/>
              <a:gd name="connsiteX74" fmla="*/ 743180 w 1605470"/>
              <a:gd name="connsiteY74" fmla="*/ 4613201 h 6858000"/>
              <a:gd name="connsiteX75" fmla="*/ 738263 w 1605470"/>
              <a:gd name="connsiteY75" fmla="*/ 4444346 h 6858000"/>
              <a:gd name="connsiteX76" fmla="*/ 756542 w 1605470"/>
              <a:gd name="connsiteY76" fmla="*/ 4350346 h 6858000"/>
              <a:gd name="connsiteX77" fmla="*/ 715481 w 1605470"/>
              <a:gd name="connsiteY77" fmla="*/ 4214165 h 6858000"/>
              <a:gd name="connsiteX78" fmla="*/ 719554 w 1605470"/>
              <a:gd name="connsiteY78" fmla="*/ 4090296 h 6858000"/>
              <a:gd name="connsiteX79" fmla="*/ 704810 w 1605470"/>
              <a:gd name="connsiteY79" fmla="*/ 4033999 h 6858000"/>
              <a:gd name="connsiteX80" fmla="*/ 705959 w 1605470"/>
              <a:gd name="connsiteY80" fmla="*/ 4031933 h 6858000"/>
              <a:gd name="connsiteX81" fmla="*/ 704535 w 1605470"/>
              <a:gd name="connsiteY81" fmla="*/ 4013953 h 6858000"/>
              <a:gd name="connsiteX82" fmla="*/ 700443 w 1605470"/>
              <a:gd name="connsiteY82" fmla="*/ 4010511 h 6858000"/>
              <a:gd name="connsiteX83" fmla="*/ 698282 w 1605470"/>
              <a:gd name="connsiteY83" fmla="*/ 3998331 h 6858000"/>
              <a:gd name="connsiteX84" fmla="*/ 690830 w 1605470"/>
              <a:gd name="connsiteY84" fmla="*/ 3974753 h 6858000"/>
              <a:gd name="connsiteX85" fmla="*/ 692428 w 1605470"/>
              <a:gd name="connsiteY85" fmla="*/ 3969950 h 6858000"/>
              <a:gd name="connsiteX86" fmla="*/ 685850 w 1605470"/>
              <a:gd name="connsiteY86" fmla="*/ 3933779 h 6858000"/>
              <a:gd name="connsiteX87" fmla="*/ 687181 w 1605470"/>
              <a:gd name="connsiteY87" fmla="*/ 3933093 h 6858000"/>
              <a:gd name="connsiteX88" fmla="*/ 691535 w 1605470"/>
              <a:gd name="connsiteY88" fmla="*/ 3922082 h 6858000"/>
              <a:gd name="connsiteX89" fmla="*/ 696613 w 1605470"/>
              <a:gd name="connsiteY89" fmla="*/ 3901461 h 6858000"/>
              <a:gd name="connsiteX90" fmla="*/ 719207 w 1605470"/>
              <a:gd name="connsiteY90" fmla="*/ 3813873 h 6858000"/>
              <a:gd name="connsiteX91" fmla="*/ 718632 w 1605470"/>
              <a:gd name="connsiteY91" fmla="*/ 3806161 h 6858000"/>
              <a:gd name="connsiteX92" fmla="*/ 718939 w 1605470"/>
              <a:gd name="connsiteY92" fmla="*/ 3805957 h 6858000"/>
              <a:gd name="connsiteX93" fmla="*/ 718966 w 1605470"/>
              <a:gd name="connsiteY93" fmla="*/ 3797724 h 6858000"/>
              <a:gd name="connsiteX94" fmla="*/ 717581 w 1605470"/>
              <a:gd name="connsiteY94" fmla="*/ 3792098 h 6858000"/>
              <a:gd name="connsiteX95" fmla="*/ 716465 w 1605470"/>
              <a:gd name="connsiteY95" fmla="*/ 3777135 h 6858000"/>
              <a:gd name="connsiteX96" fmla="*/ 718198 w 1605470"/>
              <a:gd name="connsiteY96" fmla="*/ 3771656 h 6858000"/>
              <a:gd name="connsiteX97" fmla="*/ 721941 w 1605470"/>
              <a:gd name="connsiteY97" fmla="*/ 3769007 h 6858000"/>
              <a:gd name="connsiteX98" fmla="*/ 721407 w 1605470"/>
              <a:gd name="connsiteY98" fmla="*/ 3767709 h 6858000"/>
              <a:gd name="connsiteX99" fmla="*/ 730103 w 1605470"/>
              <a:gd name="connsiteY99" fmla="*/ 3738082 h 6858000"/>
              <a:gd name="connsiteX100" fmla="*/ 737449 w 1605470"/>
              <a:gd name="connsiteY100" fmla="*/ 3673397 h 6858000"/>
              <a:gd name="connsiteX101" fmla="*/ 736745 w 1605470"/>
              <a:gd name="connsiteY101" fmla="*/ 3637109 h 6858000"/>
              <a:gd name="connsiteX102" fmla="*/ 740188 w 1605470"/>
              <a:gd name="connsiteY102" fmla="*/ 3536883 h 6858000"/>
              <a:gd name="connsiteX103" fmla="*/ 747726 w 1605470"/>
              <a:gd name="connsiteY103" fmla="*/ 3435652 h 6858000"/>
              <a:gd name="connsiteX104" fmla="*/ 774383 w 1605470"/>
              <a:gd name="connsiteY104" fmla="*/ 3381564 h 6858000"/>
              <a:gd name="connsiteX105" fmla="*/ 774870 w 1605470"/>
              <a:gd name="connsiteY105" fmla="*/ 3375761 h 6858000"/>
              <a:gd name="connsiteX106" fmla="*/ 770510 w 1605470"/>
              <a:gd name="connsiteY106" fmla="*/ 3361844 h 6858000"/>
              <a:gd name="connsiteX107" fmla="*/ 767933 w 1605470"/>
              <a:gd name="connsiteY107" fmla="*/ 3356929 h 6858000"/>
              <a:gd name="connsiteX108" fmla="*/ 766158 w 1605470"/>
              <a:gd name="connsiteY108" fmla="*/ 3349058 h 6858000"/>
              <a:gd name="connsiteX109" fmla="*/ 766414 w 1605470"/>
              <a:gd name="connsiteY109" fmla="*/ 3348763 h 6858000"/>
              <a:gd name="connsiteX110" fmla="*/ 764166 w 1605470"/>
              <a:gd name="connsiteY110" fmla="*/ 3341588 h 6858000"/>
              <a:gd name="connsiteX111" fmla="*/ 749397 w 1605470"/>
              <a:gd name="connsiteY111" fmla="*/ 3307769 h 6858000"/>
              <a:gd name="connsiteX112" fmla="*/ 766960 w 1605470"/>
              <a:gd name="connsiteY112" fmla="*/ 3250522 h 6858000"/>
              <a:gd name="connsiteX113" fmla="*/ 767385 w 1605470"/>
              <a:gd name="connsiteY113" fmla="*/ 3229163 h 6858000"/>
              <a:gd name="connsiteX114" fmla="*/ 769208 w 1605470"/>
              <a:gd name="connsiteY114" fmla="*/ 3217217 h 6858000"/>
              <a:gd name="connsiteX115" fmla="*/ 770350 w 1605470"/>
              <a:gd name="connsiteY115" fmla="*/ 3216125 h 6858000"/>
              <a:gd name="connsiteX116" fmla="*/ 756043 w 1605470"/>
              <a:gd name="connsiteY116" fmla="*/ 3183755 h 6858000"/>
              <a:gd name="connsiteX117" fmla="*/ 756544 w 1605470"/>
              <a:gd name="connsiteY117" fmla="*/ 3178642 h 6858000"/>
              <a:gd name="connsiteX118" fmla="*/ 744144 w 1605470"/>
              <a:gd name="connsiteY118" fmla="*/ 3158586 h 6858000"/>
              <a:gd name="connsiteX119" fmla="*/ 739378 w 1605470"/>
              <a:gd name="connsiteY119" fmla="*/ 3147669 h 6858000"/>
              <a:gd name="connsiteX120" fmla="*/ 734648 w 1605470"/>
              <a:gd name="connsiteY120" fmla="*/ 3145733 h 6858000"/>
              <a:gd name="connsiteX121" fmla="*/ 729329 w 1605470"/>
              <a:gd name="connsiteY121" fmla="*/ 3129034 h 6858000"/>
              <a:gd name="connsiteX122" fmla="*/ 729994 w 1605470"/>
              <a:gd name="connsiteY122" fmla="*/ 3126682 h 6858000"/>
              <a:gd name="connsiteX123" fmla="*/ 720862 w 1605470"/>
              <a:gd name="connsiteY123" fmla="*/ 3114519 h 6858000"/>
              <a:gd name="connsiteX124" fmla="*/ 707471 w 1605470"/>
              <a:gd name="connsiteY124" fmla="*/ 3106272 h 6858000"/>
              <a:gd name="connsiteX125" fmla="*/ 680201 w 1605470"/>
              <a:gd name="connsiteY125" fmla="*/ 2958185 h 6858000"/>
              <a:gd name="connsiteX126" fmla="*/ 622815 w 1605470"/>
              <a:gd name="connsiteY126" fmla="*/ 2762989 h 6858000"/>
              <a:gd name="connsiteX127" fmla="*/ 571733 w 1605470"/>
              <a:gd name="connsiteY127" fmla="*/ 2554718 h 6858000"/>
              <a:gd name="connsiteX128" fmla="*/ 551827 w 1605470"/>
              <a:gd name="connsiteY128" fmla="*/ 2485734 h 6858000"/>
              <a:gd name="connsiteX129" fmla="*/ 542550 w 1605470"/>
              <a:gd name="connsiteY129" fmla="*/ 2447068 h 6858000"/>
              <a:gd name="connsiteX130" fmla="*/ 529511 w 1605470"/>
              <a:gd name="connsiteY130" fmla="*/ 2425819 h 6858000"/>
              <a:gd name="connsiteX131" fmla="*/ 528878 w 1605470"/>
              <a:gd name="connsiteY131" fmla="*/ 2408971 h 6858000"/>
              <a:gd name="connsiteX132" fmla="*/ 535510 w 1605470"/>
              <a:gd name="connsiteY132" fmla="*/ 2402874 h 6858000"/>
              <a:gd name="connsiteX133" fmla="*/ 538122 w 1605470"/>
              <a:gd name="connsiteY133" fmla="*/ 2381443 h 6858000"/>
              <a:gd name="connsiteX134" fmla="*/ 514451 w 1605470"/>
              <a:gd name="connsiteY134" fmla="*/ 2261920 h 6858000"/>
              <a:gd name="connsiteX135" fmla="*/ 486968 w 1605470"/>
              <a:gd name="connsiteY135" fmla="*/ 2182937 h 6858000"/>
              <a:gd name="connsiteX136" fmla="*/ 488555 w 1605470"/>
              <a:gd name="connsiteY136" fmla="*/ 2155135 h 6858000"/>
              <a:gd name="connsiteX137" fmla="*/ 486013 w 1605470"/>
              <a:gd name="connsiteY137" fmla="*/ 2118008 h 6858000"/>
              <a:gd name="connsiteX138" fmla="*/ 487006 w 1605470"/>
              <a:gd name="connsiteY138" fmla="*/ 2050531 h 6858000"/>
              <a:gd name="connsiteX139" fmla="*/ 478812 w 1605470"/>
              <a:gd name="connsiteY139" fmla="*/ 1963269 h 6858000"/>
              <a:gd name="connsiteX140" fmla="*/ 442619 w 1605470"/>
              <a:gd name="connsiteY140" fmla="*/ 1910499 h 6858000"/>
              <a:gd name="connsiteX141" fmla="*/ 446785 w 1605470"/>
              <a:gd name="connsiteY141" fmla="*/ 1903212 h 6858000"/>
              <a:gd name="connsiteX142" fmla="*/ 436547 w 1605470"/>
              <a:gd name="connsiteY142" fmla="*/ 1861531 h 6858000"/>
              <a:gd name="connsiteX143" fmla="*/ 390346 w 1605470"/>
              <a:gd name="connsiteY143" fmla="*/ 1732919 h 6858000"/>
              <a:gd name="connsiteX144" fmla="*/ 362657 w 1605470"/>
              <a:gd name="connsiteY144" fmla="*/ 1663540 h 6858000"/>
              <a:gd name="connsiteX145" fmla="*/ 361783 w 1605470"/>
              <a:gd name="connsiteY145" fmla="*/ 1615777 h 6858000"/>
              <a:gd name="connsiteX146" fmla="*/ 342578 w 1605470"/>
              <a:gd name="connsiteY146" fmla="*/ 1563678 h 6858000"/>
              <a:gd name="connsiteX147" fmla="*/ 355658 w 1605470"/>
              <a:gd name="connsiteY147" fmla="*/ 1519474 h 6858000"/>
              <a:gd name="connsiteX148" fmla="*/ 348400 w 1605470"/>
              <a:gd name="connsiteY148" fmla="*/ 1477995 h 6858000"/>
              <a:gd name="connsiteX149" fmla="*/ 334485 w 1605470"/>
              <a:gd name="connsiteY149" fmla="*/ 1373769 h 6858000"/>
              <a:gd name="connsiteX150" fmla="*/ 342792 w 1605470"/>
              <a:gd name="connsiteY150" fmla="*/ 1307086 h 6858000"/>
              <a:gd name="connsiteX151" fmla="*/ 343980 w 1605470"/>
              <a:gd name="connsiteY151" fmla="*/ 1189033 h 6858000"/>
              <a:gd name="connsiteX152" fmla="*/ 348665 w 1605470"/>
              <a:gd name="connsiteY152" fmla="*/ 1168288 h 6858000"/>
              <a:gd name="connsiteX153" fmla="*/ 340947 w 1605470"/>
              <a:gd name="connsiteY153" fmla="*/ 1142577 h 6858000"/>
              <a:gd name="connsiteX154" fmla="*/ 330253 w 1605470"/>
              <a:gd name="connsiteY154" fmla="*/ 1088484 h 6858000"/>
              <a:gd name="connsiteX155" fmla="*/ 318989 w 1605470"/>
              <a:gd name="connsiteY155" fmla="*/ 1016103 h 6858000"/>
              <a:gd name="connsiteX156" fmla="*/ 320445 w 1605470"/>
              <a:gd name="connsiteY156" fmla="*/ 932283 h 6858000"/>
              <a:gd name="connsiteX157" fmla="*/ 322681 w 1605470"/>
              <a:gd name="connsiteY157" fmla="*/ 915925 h 6858000"/>
              <a:gd name="connsiteX158" fmla="*/ 315310 w 1605470"/>
              <a:gd name="connsiteY158" fmla="*/ 896999 h 6858000"/>
              <a:gd name="connsiteX159" fmla="*/ 284718 w 1605470"/>
              <a:gd name="connsiteY159" fmla="*/ 821517 h 6858000"/>
              <a:gd name="connsiteX160" fmla="*/ 263668 w 1605470"/>
              <a:gd name="connsiteY160" fmla="*/ 751353 h 6858000"/>
              <a:gd name="connsiteX161" fmla="*/ 263226 w 1605470"/>
              <a:gd name="connsiteY161" fmla="*/ 721230 h 6858000"/>
              <a:gd name="connsiteX162" fmla="*/ 248897 w 1605470"/>
              <a:gd name="connsiteY162" fmla="*/ 681659 h 6858000"/>
              <a:gd name="connsiteX163" fmla="*/ 234316 w 1605470"/>
              <a:gd name="connsiteY163" fmla="*/ 635218 h 6858000"/>
              <a:gd name="connsiteX164" fmla="*/ 239327 w 1605470"/>
              <a:gd name="connsiteY164" fmla="*/ 613763 h 6858000"/>
              <a:gd name="connsiteX165" fmla="*/ 225269 w 1605470"/>
              <a:gd name="connsiteY165" fmla="*/ 598582 h 6858000"/>
              <a:gd name="connsiteX166" fmla="*/ 224950 w 1605470"/>
              <a:gd name="connsiteY166" fmla="*/ 576846 h 6858000"/>
              <a:gd name="connsiteX167" fmla="*/ 204576 w 1605470"/>
              <a:gd name="connsiteY167" fmla="*/ 530055 h 6858000"/>
              <a:gd name="connsiteX168" fmla="*/ 219064 w 1605470"/>
              <a:gd name="connsiteY168" fmla="*/ 469651 h 6858000"/>
              <a:gd name="connsiteX169" fmla="*/ 195012 w 1605470"/>
              <a:gd name="connsiteY169" fmla="*/ 448559 h 6858000"/>
              <a:gd name="connsiteX170" fmla="*/ 201434 w 1605470"/>
              <a:gd name="connsiteY170" fmla="*/ 441529 h 6858000"/>
              <a:gd name="connsiteX171" fmla="*/ 200655 w 1605470"/>
              <a:gd name="connsiteY171" fmla="*/ 428927 h 6858000"/>
              <a:gd name="connsiteX172" fmla="*/ 190059 w 1605470"/>
              <a:gd name="connsiteY172" fmla="*/ 430161 h 6858000"/>
              <a:gd name="connsiteX173" fmla="*/ 167079 w 1605470"/>
              <a:gd name="connsiteY173" fmla="*/ 367211 h 6858000"/>
              <a:gd name="connsiteX174" fmla="*/ 124571 w 1605470"/>
              <a:gd name="connsiteY174" fmla="*/ 302178 h 6858000"/>
              <a:gd name="connsiteX175" fmla="*/ 103243 w 1605470"/>
              <a:gd name="connsiteY175" fmla="*/ 211375 h 6858000"/>
              <a:gd name="connsiteX176" fmla="*/ 94571 w 1605470"/>
              <a:gd name="connsiteY176" fmla="*/ 184179 h 6858000"/>
              <a:gd name="connsiteX177" fmla="*/ 13437 w 1605470"/>
              <a:gd name="connsiteY177" fmla="*/ 19287 h 6858000"/>
              <a:gd name="connsiteX178" fmla="*/ 0 w 1605470"/>
              <a:gd name="connsiteY178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89472 w 1605470"/>
              <a:gd name="connsiteY35" fmla="*/ 5732419 h 6858000"/>
              <a:gd name="connsiteX36" fmla="*/ 512623 w 1605470"/>
              <a:gd name="connsiteY36" fmla="*/ 5685392 h 6858000"/>
              <a:gd name="connsiteX37" fmla="*/ 510261 w 1605470"/>
              <a:gd name="connsiteY37" fmla="*/ 5634527 h 6858000"/>
              <a:gd name="connsiteX38" fmla="*/ 523992 w 1605470"/>
              <a:gd name="connsiteY38" fmla="*/ 5619557 h 6858000"/>
              <a:gd name="connsiteX39" fmla="*/ 526609 w 1605470"/>
              <a:gd name="connsiteY39" fmla="*/ 5617081 h 6858000"/>
              <a:gd name="connsiteX40" fmla="*/ 531653 w 1605470"/>
              <a:gd name="connsiteY40" fmla="*/ 5604904 h 6858000"/>
              <a:gd name="connsiteX41" fmla="*/ 539863 w 1605470"/>
              <a:gd name="connsiteY41" fmla="*/ 5604298 h 6858000"/>
              <a:gd name="connsiteX42" fmla="*/ 552319 w 1605470"/>
              <a:gd name="connsiteY42" fmla="*/ 5587997 h 6858000"/>
              <a:gd name="connsiteX43" fmla="*/ 559710 w 1605470"/>
              <a:gd name="connsiteY43" fmla="*/ 5564796 h 6858000"/>
              <a:gd name="connsiteX44" fmla="*/ 587214 w 1605470"/>
              <a:gd name="connsiteY44" fmla="*/ 5451511 h 6858000"/>
              <a:gd name="connsiteX45" fmla="*/ 608019 w 1605470"/>
              <a:gd name="connsiteY45" fmla="*/ 5385461 h 6858000"/>
              <a:gd name="connsiteX46" fmla="*/ 622750 w 1605470"/>
              <a:gd name="connsiteY46" fmla="*/ 5363084 h 6858000"/>
              <a:gd name="connsiteX47" fmla="*/ 638731 w 1605470"/>
              <a:gd name="connsiteY47" fmla="*/ 5330009 h 6858000"/>
              <a:gd name="connsiteX48" fmla="*/ 672224 w 1605470"/>
              <a:gd name="connsiteY48" fmla="*/ 5273739 h 6858000"/>
              <a:gd name="connsiteX49" fmla="*/ 681823 w 1605470"/>
              <a:gd name="connsiteY49" fmla="*/ 5241779 h 6858000"/>
              <a:gd name="connsiteX50" fmla="*/ 693049 w 1605470"/>
              <a:gd name="connsiteY50" fmla="*/ 5225268 h 6858000"/>
              <a:gd name="connsiteX51" fmla="*/ 694069 w 1605470"/>
              <a:gd name="connsiteY51" fmla="*/ 5217684 h 6858000"/>
              <a:gd name="connsiteX52" fmla="*/ 701410 w 1605470"/>
              <a:gd name="connsiteY52" fmla="*/ 5193377 h 6858000"/>
              <a:gd name="connsiteX53" fmla="*/ 704713 w 1605470"/>
              <a:gd name="connsiteY53" fmla="*/ 5179288 h 6858000"/>
              <a:gd name="connsiteX54" fmla="*/ 705697 w 1605470"/>
              <a:gd name="connsiteY54" fmla="*/ 5173621 h 6858000"/>
              <a:gd name="connsiteX55" fmla="*/ 701331 w 1605470"/>
              <a:gd name="connsiteY55" fmla="*/ 5159961 h 6858000"/>
              <a:gd name="connsiteX56" fmla="*/ 708008 w 1605470"/>
              <a:gd name="connsiteY56" fmla="*/ 5144295 h 6858000"/>
              <a:gd name="connsiteX57" fmla="*/ 704941 w 1605470"/>
              <a:gd name="connsiteY57" fmla="*/ 5125185 h 6858000"/>
              <a:gd name="connsiteX58" fmla="*/ 711771 w 1605470"/>
              <a:gd name="connsiteY58" fmla="*/ 5121884 h 6858000"/>
              <a:gd name="connsiteX59" fmla="*/ 721092 w 1605470"/>
              <a:gd name="connsiteY59" fmla="*/ 5108383 h 6858000"/>
              <a:gd name="connsiteX60" fmla="*/ 717045 w 1605470"/>
              <a:gd name="connsiteY60" fmla="*/ 5094705 h 6858000"/>
              <a:gd name="connsiteX61" fmla="*/ 718807 w 1605470"/>
              <a:gd name="connsiteY61" fmla="*/ 5067850 h 6858000"/>
              <a:gd name="connsiteX62" fmla="*/ 721538 w 1605470"/>
              <a:gd name="connsiteY62" fmla="*/ 5060861 h 6858000"/>
              <a:gd name="connsiteX63" fmla="*/ 718242 w 1605470"/>
              <a:gd name="connsiteY63" fmla="*/ 5034192 h 6858000"/>
              <a:gd name="connsiteX64" fmla="*/ 719796 w 1605470"/>
              <a:gd name="connsiteY64" fmla="*/ 4993030 h 6858000"/>
              <a:gd name="connsiteX65" fmla="*/ 726705 w 1605470"/>
              <a:gd name="connsiteY65" fmla="*/ 4946844 h 6858000"/>
              <a:gd name="connsiteX66" fmla="*/ 722561 w 1605470"/>
              <a:gd name="connsiteY66" fmla="*/ 4932692 h 6858000"/>
              <a:gd name="connsiteX67" fmla="*/ 724935 w 1605470"/>
              <a:gd name="connsiteY67" fmla="*/ 4821504 h 6858000"/>
              <a:gd name="connsiteX68" fmla="*/ 732118 w 1605470"/>
              <a:gd name="connsiteY68" fmla="*/ 4801535 h 6858000"/>
              <a:gd name="connsiteX69" fmla="*/ 739787 w 1605470"/>
              <a:gd name="connsiteY69" fmla="*/ 4797794 h 6858000"/>
              <a:gd name="connsiteX70" fmla="*/ 741081 w 1605470"/>
              <a:gd name="connsiteY70" fmla="*/ 4784526 h 6858000"/>
              <a:gd name="connsiteX71" fmla="*/ 742865 w 1605470"/>
              <a:gd name="connsiteY71" fmla="*/ 4781211 h 6858000"/>
              <a:gd name="connsiteX72" fmla="*/ 751652 w 1605470"/>
              <a:gd name="connsiteY72" fmla="*/ 4761984 h 6858000"/>
              <a:gd name="connsiteX73" fmla="*/ 747700 w 1605470"/>
              <a:gd name="connsiteY73" fmla="*/ 4690749 h 6858000"/>
              <a:gd name="connsiteX74" fmla="*/ 743180 w 1605470"/>
              <a:gd name="connsiteY74" fmla="*/ 4613201 h 6858000"/>
              <a:gd name="connsiteX75" fmla="*/ 738263 w 1605470"/>
              <a:gd name="connsiteY75" fmla="*/ 4444346 h 6858000"/>
              <a:gd name="connsiteX76" fmla="*/ 756542 w 1605470"/>
              <a:gd name="connsiteY76" fmla="*/ 4350346 h 6858000"/>
              <a:gd name="connsiteX77" fmla="*/ 715481 w 1605470"/>
              <a:gd name="connsiteY77" fmla="*/ 4214165 h 6858000"/>
              <a:gd name="connsiteX78" fmla="*/ 719554 w 1605470"/>
              <a:gd name="connsiteY78" fmla="*/ 4090296 h 6858000"/>
              <a:gd name="connsiteX79" fmla="*/ 704810 w 1605470"/>
              <a:gd name="connsiteY79" fmla="*/ 4033999 h 6858000"/>
              <a:gd name="connsiteX80" fmla="*/ 705959 w 1605470"/>
              <a:gd name="connsiteY80" fmla="*/ 4031933 h 6858000"/>
              <a:gd name="connsiteX81" fmla="*/ 704535 w 1605470"/>
              <a:gd name="connsiteY81" fmla="*/ 4013953 h 6858000"/>
              <a:gd name="connsiteX82" fmla="*/ 700443 w 1605470"/>
              <a:gd name="connsiteY82" fmla="*/ 4010511 h 6858000"/>
              <a:gd name="connsiteX83" fmla="*/ 698282 w 1605470"/>
              <a:gd name="connsiteY83" fmla="*/ 3998331 h 6858000"/>
              <a:gd name="connsiteX84" fmla="*/ 690830 w 1605470"/>
              <a:gd name="connsiteY84" fmla="*/ 3974753 h 6858000"/>
              <a:gd name="connsiteX85" fmla="*/ 692428 w 1605470"/>
              <a:gd name="connsiteY85" fmla="*/ 3969950 h 6858000"/>
              <a:gd name="connsiteX86" fmla="*/ 685850 w 1605470"/>
              <a:gd name="connsiteY86" fmla="*/ 3933779 h 6858000"/>
              <a:gd name="connsiteX87" fmla="*/ 687181 w 1605470"/>
              <a:gd name="connsiteY87" fmla="*/ 3933093 h 6858000"/>
              <a:gd name="connsiteX88" fmla="*/ 691535 w 1605470"/>
              <a:gd name="connsiteY88" fmla="*/ 3922082 h 6858000"/>
              <a:gd name="connsiteX89" fmla="*/ 696613 w 1605470"/>
              <a:gd name="connsiteY89" fmla="*/ 3901461 h 6858000"/>
              <a:gd name="connsiteX90" fmla="*/ 719207 w 1605470"/>
              <a:gd name="connsiteY90" fmla="*/ 3813873 h 6858000"/>
              <a:gd name="connsiteX91" fmla="*/ 718632 w 1605470"/>
              <a:gd name="connsiteY91" fmla="*/ 3806161 h 6858000"/>
              <a:gd name="connsiteX92" fmla="*/ 718939 w 1605470"/>
              <a:gd name="connsiteY92" fmla="*/ 3805957 h 6858000"/>
              <a:gd name="connsiteX93" fmla="*/ 718966 w 1605470"/>
              <a:gd name="connsiteY93" fmla="*/ 3797724 h 6858000"/>
              <a:gd name="connsiteX94" fmla="*/ 717581 w 1605470"/>
              <a:gd name="connsiteY94" fmla="*/ 3792098 h 6858000"/>
              <a:gd name="connsiteX95" fmla="*/ 716465 w 1605470"/>
              <a:gd name="connsiteY95" fmla="*/ 3777135 h 6858000"/>
              <a:gd name="connsiteX96" fmla="*/ 718198 w 1605470"/>
              <a:gd name="connsiteY96" fmla="*/ 3771656 h 6858000"/>
              <a:gd name="connsiteX97" fmla="*/ 721941 w 1605470"/>
              <a:gd name="connsiteY97" fmla="*/ 3769007 h 6858000"/>
              <a:gd name="connsiteX98" fmla="*/ 721407 w 1605470"/>
              <a:gd name="connsiteY98" fmla="*/ 3767709 h 6858000"/>
              <a:gd name="connsiteX99" fmla="*/ 730103 w 1605470"/>
              <a:gd name="connsiteY99" fmla="*/ 3738082 h 6858000"/>
              <a:gd name="connsiteX100" fmla="*/ 737449 w 1605470"/>
              <a:gd name="connsiteY100" fmla="*/ 3673397 h 6858000"/>
              <a:gd name="connsiteX101" fmla="*/ 736745 w 1605470"/>
              <a:gd name="connsiteY101" fmla="*/ 3637109 h 6858000"/>
              <a:gd name="connsiteX102" fmla="*/ 740188 w 1605470"/>
              <a:gd name="connsiteY102" fmla="*/ 3536883 h 6858000"/>
              <a:gd name="connsiteX103" fmla="*/ 747726 w 1605470"/>
              <a:gd name="connsiteY103" fmla="*/ 3435652 h 6858000"/>
              <a:gd name="connsiteX104" fmla="*/ 774383 w 1605470"/>
              <a:gd name="connsiteY104" fmla="*/ 3381564 h 6858000"/>
              <a:gd name="connsiteX105" fmla="*/ 774870 w 1605470"/>
              <a:gd name="connsiteY105" fmla="*/ 3375761 h 6858000"/>
              <a:gd name="connsiteX106" fmla="*/ 770510 w 1605470"/>
              <a:gd name="connsiteY106" fmla="*/ 3361844 h 6858000"/>
              <a:gd name="connsiteX107" fmla="*/ 767933 w 1605470"/>
              <a:gd name="connsiteY107" fmla="*/ 3356929 h 6858000"/>
              <a:gd name="connsiteX108" fmla="*/ 766158 w 1605470"/>
              <a:gd name="connsiteY108" fmla="*/ 3349058 h 6858000"/>
              <a:gd name="connsiteX109" fmla="*/ 766414 w 1605470"/>
              <a:gd name="connsiteY109" fmla="*/ 3348763 h 6858000"/>
              <a:gd name="connsiteX110" fmla="*/ 764166 w 1605470"/>
              <a:gd name="connsiteY110" fmla="*/ 3341588 h 6858000"/>
              <a:gd name="connsiteX111" fmla="*/ 749397 w 1605470"/>
              <a:gd name="connsiteY111" fmla="*/ 3307769 h 6858000"/>
              <a:gd name="connsiteX112" fmla="*/ 766960 w 1605470"/>
              <a:gd name="connsiteY112" fmla="*/ 3250522 h 6858000"/>
              <a:gd name="connsiteX113" fmla="*/ 767385 w 1605470"/>
              <a:gd name="connsiteY113" fmla="*/ 3229163 h 6858000"/>
              <a:gd name="connsiteX114" fmla="*/ 769208 w 1605470"/>
              <a:gd name="connsiteY114" fmla="*/ 3217217 h 6858000"/>
              <a:gd name="connsiteX115" fmla="*/ 770350 w 1605470"/>
              <a:gd name="connsiteY115" fmla="*/ 3216125 h 6858000"/>
              <a:gd name="connsiteX116" fmla="*/ 756043 w 1605470"/>
              <a:gd name="connsiteY116" fmla="*/ 3183755 h 6858000"/>
              <a:gd name="connsiteX117" fmla="*/ 756544 w 1605470"/>
              <a:gd name="connsiteY117" fmla="*/ 3178642 h 6858000"/>
              <a:gd name="connsiteX118" fmla="*/ 744144 w 1605470"/>
              <a:gd name="connsiteY118" fmla="*/ 3158586 h 6858000"/>
              <a:gd name="connsiteX119" fmla="*/ 739378 w 1605470"/>
              <a:gd name="connsiteY119" fmla="*/ 3147669 h 6858000"/>
              <a:gd name="connsiteX120" fmla="*/ 734648 w 1605470"/>
              <a:gd name="connsiteY120" fmla="*/ 3145733 h 6858000"/>
              <a:gd name="connsiteX121" fmla="*/ 729329 w 1605470"/>
              <a:gd name="connsiteY121" fmla="*/ 3129034 h 6858000"/>
              <a:gd name="connsiteX122" fmla="*/ 729994 w 1605470"/>
              <a:gd name="connsiteY122" fmla="*/ 3126682 h 6858000"/>
              <a:gd name="connsiteX123" fmla="*/ 720862 w 1605470"/>
              <a:gd name="connsiteY123" fmla="*/ 3114519 h 6858000"/>
              <a:gd name="connsiteX124" fmla="*/ 707471 w 1605470"/>
              <a:gd name="connsiteY124" fmla="*/ 3106272 h 6858000"/>
              <a:gd name="connsiteX125" fmla="*/ 680201 w 1605470"/>
              <a:gd name="connsiteY125" fmla="*/ 2958185 h 6858000"/>
              <a:gd name="connsiteX126" fmla="*/ 622815 w 1605470"/>
              <a:gd name="connsiteY126" fmla="*/ 2762989 h 6858000"/>
              <a:gd name="connsiteX127" fmla="*/ 571733 w 1605470"/>
              <a:gd name="connsiteY127" fmla="*/ 2554718 h 6858000"/>
              <a:gd name="connsiteX128" fmla="*/ 551827 w 1605470"/>
              <a:gd name="connsiteY128" fmla="*/ 2485734 h 6858000"/>
              <a:gd name="connsiteX129" fmla="*/ 542550 w 1605470"/>
              <a:gd name="connsiteY129" fmla="*/ 2447068 h 6858000"/>
              <a:gd name="connsiteX130" fmla="*/ 529511 w 1605470"/>
              <a:gd name="connsiteY130" fmla="*/ 2425819 h 6858000"/>
              <a:gd name="connsiteX131" fmla="*/ 528878 w 1605470"/>
              <a:gd name="connsiteY131" fmla="*/ 2408971 h 6858000"/>
              <a:gd name="connsiteX132" fmla="*/ 535510 w 1605470"/>
              <a:gd name="connsiteY132" fmla="*/ 2402874 h 6858000"/>
              <a:gd name="connsiteX133" fmla="*/ 538122 w 1605470"/>
              <a:gd name="connsiteY133" fmla="*/ 2381443 h 6858000"/>
              <a:gd name="connsiteX134" fmla="*/ 514451 w 1605470"/>
              <a:gd name="connsiteY134" fmla="*/ 2261920 h 6858000"/>
              <a:gd name="connsiteX135" fmla="*/ 486968 w 1605470"/>
              <a:gd name="connsiteY135" fmla="*/ 2182937 h 6858000"/>
              <a:gd name="connsiteX136" fmla="*/ 488555 w 1605470"/>
              <a:gd name="connsiteY136" fmla="*/ 2155135 h 6858000"/>
              <a:gd name="connsiteX137" fmla="*/ 486013 w 1605470"/>
              <a:gd name="connsiteY137" fmla="*/ 2118008 h 6858000"/>
              <a:gd name="connsiteX138" fmla="*/ 487006 w 1605470"/>
              <a:gd name="connsiteY138" fmla="*/ 2050531 h 6858000"/>
              <a:gd name="connsiteX139" fmla="*/ 478812 w 1605470"/>
              <a:gd name="connsiteY139" fmla="*/ 1963269 h 6858000"/>
              <a:gd name="connsiteX140" fmla="*/ 442619 w 1605470"/>
              <a:gd name="connsiteY140" fmla="*/ 1910499 h 6858000"/>
              <a:gd name="connsiteX141" fmla="*/ 446785 w 1605470"/>
              <a:gd name="connsiteY141" fmla="*/ 1903212 h 6858000"/>
              <a:gd name="connsiteX142" fmla="*/ 436547 w 1605470"/>
              <a:gd name="connsiteY142" fmla="*/ 1861531 h 6858000"/>
              <a:gd name="connsiteX143" fmla="*/ 390346 w 1605470"/>
              <a:gd name="connsiteY143" fmla="*/ 1732919 h 6858000"/>
              <a:gd name="connsiteX144" fmla="*/ 362657 w 1605470"/>
              <a:gd name="connsiteY144" fmla="*/ 1663540 h 6858000"/>
              <a:gd name="connsiteX145" fmla="*/ 361783 w 1605470"/>
              <a:gd name="connsiteY145" fmla="*/ 1615777 h 6858000"/>
              <a:gd name="connsiteX146" fmla="*/ 342578 w 1605470"/>
              <a:gd name="connsiteY146" fmla="*/ 1563678 h 6858000"/>
              <a:gd name="connsiteX147" fmla="*/ 355658 w 1605470"/>
              <a:gd name="connsiteY147" fmla="*/ 1519474 h 6858000"/>
              <a:gd name="connsiteX148" fmla="*/ 348400 w 1605470"/>
              <a:gd name="connsiteY148" fmla="*/ 1477995 h 6858000"/>
              <a:gd name="connsiteX149" fmla="*/ 334485 w 1605470"/>
              <a:gd name="connsiteY149" fmla="*/ 1373769 h 6858000"/>
              <a:gd name="connsiteX150" fmla="*/ 342792 w 1605470"/>
              <a:gd name="connsiteY150" fmla="*/ 1307086 h 6858000"/>
              <a:gd name="connsiteX151" fmla="*/ 343980 w 1605470"/>
              <a:gd name="connsiteY151" fmla="*/ 1189033 h 6858000"/>
              <a:gd name="connsiteX152" fmla="*/ 348665 w 1605470"/>
              <a:gd name="connsiteY152" fmla="*/ 1168288 h 6858000"/>
              <a:gd name="connsiteX153" fmla="*/ 340947 w 1605470"/>
              <a:gd name="connsiteY153" fmla="*/ 1142577 h 6858000"/>
              <a:gd name="connsiteX154" fmla="*/ 330253 w 1605470"/>
              <a:gd name="connsiteY154" fmla="*/ 1088484 h 6858000"/>
              <a:gd name="connsiteX155" fmla="*/ 318989 w 1605470"/>
              <a:gd name="connsiteY155" fmla="*/ 1016103 h 6858000"/>
              <a:gd name="connsiteX156" fmla="*/ 320445 w 1605470"/>
              <a:gd name="connsiteY156" fmla="*/ 932283 h 6858000"/>
              <a:gd name="connsiteX157" fmla="*/ 322681 w 1605470"/>
              <a:gd name="connsiteY157" fmla="*/ 915925 h 6858000"/>
              <a:gd name="connsiteX158" fmla="*/ 315310 w 1605470"/>
              <a:gd name="connsiteY158" fmla="*/ 896999 h 6858000"/>
              <a:gd name="connsiteX159" fmla="*/ 284718 w 1605470"/>
              <a:gd name="connsiteY159" fmla="*/ 821517 h 6858000"/>
              <a:gd name="connsiteX160" fmla="*/ 263668 w 1605470"/>
              <a:gd name="connsiteY160" fmla="*/ 751353 h 6858000"/>
              <a:gd name="connsiteX161" fmla="*/ 263226 w 1605470"/>
              <a:gd name="connsiteY161" fmla="*/ 721230 h 6858000"/>
              <a:gd name="connsiteX162" fmla="*/ 248897 w 1605470"/>
              <a:gd name="connsiteY162" fmla="*/ 681659 h 6858000"/>
              <a:gd name="connsiteX163" fmla="*/ 234316 w 1605470"/>
              <a:gd name="connsiteY163" fmla="*/ 635218 h 6858000"/>
              <a:gd name="connsiteX164" fmla="*/ 239327 w 1605470"/>
              <a:gd name="connsiteY164" fmla="*/ 613763 h 6858000"/>
              <a:gd name="connsiteX165" fmla="*/ 225269 w 1605470"/>
              <a:gd name="connsiteY165" fmla="*/ 598582 h 6858000"/>
              <a:gd name="connsiteX166" fmla="*/ 224950 w 1605470"/>
              <a:gd name="connsiteY166" fmla="*/ 576846 h 6858000"/>
              <a:gd name="connsiteX167" fmla="*/ 204576 w 1605470"/>
              <a:gd name="connsiteY167" fmla="*/ 530055 h 6858000"/>
              <a:gd name="connsiteX168" fmla="*/ 219064 w 1605470"/>
              <a:gd name="connsiteY168" fmla="*/ 469651 h 6858000"/>
              <a:gd name="connsiteX169" fmla="*/ 195012 w 1605470"/>
              <a:gd name="connsiteY169" fmla="*/ 448559 h 6858000"/>
              <a:gd name="connsiteX170" fmla="*/ 201434 w 1605470"/>
              <a:gd name="connsiteY170" fmla="*/ 441529 h 6858000"/>
              <a:gd name="connsiteX171" fmla="*/ 200655 w 1605470"/>
              <a:gd name="connsiteY171" fmla="*/ 428927 h 6858000"/>
              <a:gd name="connsiteX172" fmla="*/ 190059 w 1605470"/>
              <a:gd name="connsiteY172" fmla="*/ 430161 h 6858000"/>
              <a:gd name="connsiteX173" fmla="*/ 167079 w 1605470"/>
              <a:gd name="connsiteY173" fmla="*/ 367211 h 6858000"/>
              <a:gd name="connsiteX174" fmla="*/ 124571 w 1605470"/>
              <a:gd name="connsiteY174" fmla="*/ 302178 h 6858000"/>
              <a:gd name="connsiteX175" fmla="*/ 103243 w 1605470"/>
              <a:gd name="connsiteY175" fmla="*/ 211375 h 6858000"/>
              <a:gd name="connsiteX176" fmla="*/ 94571 w 1605470"/>
              <a:gd name="connsiteY176" fmla="*/ 184179 h 6858000"/>
              <a:gd name="connsiteX177" fmla="*/ 13437 w 1605470"/>
              <a:gd name="connsiteY177" fmla="*/ 19287 h 6858000"/>
              <a:gd name="connsiteX178" fmla="*/ 0 w 1605470"/>
              <a:gd name="connsiteY178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89472 w 1605470"/>
              <a:gd name="connsiteY35" fmla="*/ 5732419 h 6858000"/>
              <a:gd name="connsiteX36" fmla="*/ 512623 w 1605470"/>
              <a:gd name="connsiteY36" fmla="*/ 5685392 h 6858000"/>
              <a:gd name="connsiteX37" fmla="*/ 510261 w 1605470"/>
              <a:gd name="connsiteY37" fmla="*/ 5634527 h 6858000"/>
              <a:gd name="connsiteX38" fmla="*/ 523992 w 1605470"/>
              <a:gd name="connsiteY38" fmla="*/ 5619557 h 6858000"/>
              <a:gd name="connsiteX39" fmla="*/ 526609 w 1605470"/>
              <a:gd name="connsiteY39" fmla="*/ 5617081 h 6858000"/>
              <a:gd name="connsiteX40" fmla="*/ 531653 w 1605470"/>
              <a:gd name="connsiteY40" fmla="*/ 5604904 h 6858000"/>
              <a:gd name="connsiteX41" fmla="*/ 539863 w 1605470"/>
              <a:gd name="connsiteY41" fmla="*/ 5604298 h 6858000"/>
              <a:gd name="connsiteX42" fmla="*/ 552319 w 1605470"/>
              <a:gd name="connsiteY42" fmla="*/ 5587997 h 6858000"/>
              <a:gd name="connsiteX43" fmla="*/ 559710 w 1605470"/>
              <a:gd name="connsiteY43" fmla="*/ 5564796 h 6858000"/>
              <a:gd name="connsiteX44" fmla="*/ 587214 w 1605470"/>
              <a:gd name="connsiteY44" fmla="*/ 5451511 h 6858000"/>
              <a:gd name="connsiteX45" fmla="*/ 608019 w 1605470"/>
              <a:gd name="connsiteY45" fmla="*/ 5385461 h 6858000"/>
              <a:gd name="connsiteX46" fmla="*/ 622750 w 1605470"/>
              <a:gd name="connsiteY46" fmla="*/ 5363084 h 6858000"/>
              <a:gd name="connsiteX47" fmla="*/ 638731 w 1605470"/>
              <a:gd name="connsiteY47" fmla="*/ 5330009 h 6858000"/>
              <a:gd name="connsiteX48" fmla="*/ 672224 w 1605470"/>
              <a:gd name="connsiteY48" fmla="*/ 5273739 h 6858000"/>
              <a:gd name="connsiteX49" fmla="*/ 681823 w 1605470"/>
              <a:gd name="connsiteY49" fmla="*/ 5241779 h 6858000"/>
              <a:gd name="connsiteX50" fmla="*/ 693049 w 1605470"/>
              <a:gd name="connsiteY50" fmla="*/ 5225268 h 6858000"/>
              <a:gd name="connsiteX51" fmla="*/ 694069 w 1605470"/>
              <a:gd name="connsiteY51" fmla="*/ 5217684 h 6858000"/>
              <a:gd name="connsiteX52" fmla="*/ 701410 w 1605470"/>
              <a:gd name="connsiteY52" fmla="*/ 5193377 h 6858000"/>
              <a:gd name="connsiteX53" fmla="*/ 704713 w 1605470"/>
              <a:gd name="connsiteY53" fmla="*/ 5179288 h 6858000"/>
              <a:gd name="connsiteX54" fmla="*/ 705697 w 1605470"/>
              <a:gd name="connsiteY54" fmla="*/ 5173621 h 6858000"/>
              <a:gd name="connsiteX55" fmla="*/ 701331 w 1605470"/>
              <a:gd name="connsiteY55" fmla="*/ 5159961 h 6858000"/>
              <a:gd name="connsiteX56" fmla="*/ 708008 w 1605470"/>
              <a:gd name="connsiteY56" fmla="*/ 5144295 h 6858000"/>
              <a:gd name="connsiteX57" fmla="*/ 704941 w 1605470"/>
              <a:gd name="connsiteY57" fmla="*/ 5125185 h 6858000"/>
              <a:gd name="connsiteX58" fmla="*/ 711771 w 1605470"/>
              <a:gd name="connsiteY58" fmla="*/ 5121884 h 6858000"/>
              <a:gd name="connsiteX59" fmla="*/ 721092 w 1605470"/>
              <a:gd name="connsiteY59" fmla="*/ 5108383 h 6858000"/>
              <a:gd name="connsiteX60" fmla="*/ 717045 w 1605470"/>
              <a:gd name="connsiteY60" fmla="*/ 5094705 h 6858000"/>
              <a:gd name="connsiteX61" fmla="*/ 718807 w 1605470"/>
              <a:gd name="connsiteY61" fmla="*/ 5067850 h 6858000"/>
              <a:gd name="connsiteX62" fmla="*/ 721538 w 1605470"/>
              <a:gd name="connsiteY62" fmla="*/ 5060861 h 6858000"/>
              <a:gd name="connsiteX63" fmla="*/ 718242 w 1605470"/>
              <a:gd name="connsiteY63" fmla="*/ 5034192 h 6858000"/>
              <a:gd name="connsiteX64" fmla="*/ 719796 w 1605470"/>
              <a:gd name="connsiteY64" fmla="*/ 4993030 h 6858000"/>
              <a:gd name="connsiteX65" fmla="*/ 726705 w 1605470"/>
              <a:gd name="connsiteY65" fmla="*/ 4946844 h 6858000"/>
              <a:gd name="connsiteX66" fmla="*/ 722561 w 1605470"/>
              <a:gd name="connsiteY66" fmla="*/ 4932692 h 6858000"/>
              <a:gd name="connsiteX67" fmla="*/ 724935 w 1605470"/>
              <a:gd name="connsiteY67" fmla="*/ 4821504 h 6858000"/>
              <a:gd name="connsiteX68" fmla="*/ 732118 w 1605470"/>
              <a:gd name="connsiteY68" fmla="*/ 4801535 h 6858000"/>
              <a:gd name="connsiteX69" fmla="*/ 739787 w 1605470"/>
              <a:gd name="connsiteY69" fmla="*/ 4797794 h 6858000"/>
              <a:gd name="connsiteX70" fmla="*/ 741081 w 1605470"/>
              <a:gd name="connsiteY70" fmla="*/ 4784526 h 6858000"/>
              <a:gd name="connsiteX71" fmla="*/ 742865 w 1605470"/>
              <a:gd name="connsiteY71" fmla="*/ 4781211 h 6858000"/>
              <a:gd name="connsiteX72" fmla="*/ 751652 w 1605470"/>
              <a:gd name="connsiteY72" fmla="*/ 4761984 h 6858000"/>
              <a:gd name="connsiteX73" fmla="*/ 747700 w 1605470"/>
              <a:gd name="connsiteY73" fmla="*/ 4690749 h 6858000"/>
              <a:gd name="connsiteX74" fmla="*/ 743180 w 1605470"/>
              <a:gd name="connsiteY74" fmla="*/ 4613201 h 6858000"/>
              <a:gd name="connsiteX75" fmla="*/ 738263 w 1605470"/>
              <a:gd name="connsiteY75" fmla="*/ 4444346 h 6858000"/>
              <a:gd name="connsiteX76" fmla="*/ 756542 w 1605470"/>
              <a:gd name="connsiteY76" fmla="*/ 4350346 h 6858000"/>
              <a:gd name="connsiteX77" fmla="*/ 715481 w 1605470"/>
              <a:gd name="connsiteY77" fmla="*/ 4214165 h 6858000"/>
              <a:gd name="connsiteX78" fmla="*/ 719554 w 1605470"/>
              <a:gd name="connsiteY78" fmla="*/ 4090296 h 6858000"/>
              <a:gd name="connsiteX79" fmla="*/ 704810 w 1605470"/>
              <a:gd name="connsiteY79" fmla="*/ 4033999 h 6858000"/>
              <a:gd name="connsiteX80" fmla="*/ 705959 w 1605470"/>
              <a:gd name="connsiteY80" fmla="*/ 4031933 h 6858000"/>
              <a:gd name="connsiteX81" fmla="*/ 704535 w 1605470"/>
              <a:gd name="connsiteY81" fmla="*/ 4013953 h 6858000"/>
              <a:gd name="connsiteX82" fmla="*/ 700443 w 1605470"/>
              <a:gd name="connsiteY82" fmla="*/ 4010511 h 6858000"/>
              <a:gd name="connsiteX83" fmla="*/ 698282 w 1605470"/>
              <a:gd name="connsiteY83" fmla="*/ 3998331 h 6858000"/>
              <a:gd name="connsiteX84" fmla="*/ 690830 w 1605470"/>
              <a:gd name="connsiteY84" fmla="*/ 3974753 h 6858000"/>
              <a:gd name="connsiteX85" fmla="*/ 692428 w 1605470"/>
              <a:gd name="connsiteY85" fmla="*/ 3969950 h 6858000"/>
              <a:gd name="connsiteX86" fmla="*/ 685850 w 1605470"/>
              <a:gd name="connsiteY86" fmla="*/ 3933779 h 6858000"/>
              <a:gd name="connsiteX87" fmla="*/ 687181 w 1605470"/>
              <a:gd name="connsiteY87" fmla="*/ 3933093 h 6858000"/>
              <a:gd name="connsiteX88" fmla="*/ 691535 w 1605470"/>
              <a:gd name="connsiteY88" fmla="*/ 3922082 h 6858000"/>
              <a:gd name="connsiteX89" fmla="*/ 696613 w 1605470"/>
              <a:gd name="connsiteY89" fmla="*/ 3901461 h 6858000"/>
              <a:gd name="connsiteX90" fmla="*/ 719207 w 1605470"/>
              <a:gd name="connsiteY90" fmla="*/ 3813873 h 6858000"/>
              <a:gd name="connsiteX91" fmla="*/ 718632 w 1605470"/>
              <a:gd name="connsiteY91" fmla="*/ 3806161 h 6858000"/>
              <a:gd name="connsiteX92" fmla="*/ 718939 w 1605470"/>
              <a:gd name="connsiteY92" fmla="*/ 3805957 h 6858000"/>
              <a:gd name="connsiteX93" fmla="*/ 718966 w 1605470"/>
              <a:gd name="connsiteY93" fmla="*/ 3797724 h 6858000"/>
              <a:gd name="connsiteX94" fmla="*/ 717581 w 1605470"/>
              <a:gd name="connsiteY94" fmla="*/ 3792098 h 6858000"/>
              <a:gd name="connsiteX95" fmla="*/ 716465 w 1605470"/>
              <a:gd name="connsiteY95" fmla="*/ 3777135 h 6858000"/>
              <a:gd name="connsiteX96" fmla="*/ 718198 w 1605470"/>
              <a:gd name="connsiteY96" fmla="*/ 3771656 h 6858000"/>
              <a:gd name="connsiteX97" fmla="*/ 721941 w 1605470"/>
              <a:gd name="connsiteY97" fmla="*/ 3769007 h 6858000"/>
              <a:gd name="connsiteX98" fmla="*/ 721407 w 1605470"/>
              <a:gd name="connsiteY98" fmla="*/ 3767709 h 6858000"/>
              <a:gd name="connsiteX99" fmla="*/ 730103 w 1605470"/>
              <a:gd name="connsiteY99" fmla="*/ 3738082 h 6858000"/>
              <a:gd name="connsiteX100" fmla="*/ 737449 w 1605470"/>
              <a:gd name="connsiteY100" fmla="*/ 3673397 h 6858000"/>
              <a:gd name="connsiteX101" fmla="*/ 736745 w 1605470"/>
              <a:gd name="connsiteY101" fmla="*/ 3637109 h 6858000"/>
              <a:gd name="connsiteX102" fmla="*/ 740188 w 1605470"/>
              <a:gd name="connsiteY102" fmla="*/ 3536883 h 6858000"/>
              <a:gd name="connsiteX103" fmla="*/ 747726 w 1605470"/>
              <a:gd name="connsiteY103" fmla="*/ 3435652 h 6858000"/>
              <a:gd name="connsiteX104" fmla="*/ 774383 w 1605470"/>
              <a:gd name="connsiteY104" fmla="*/ 3381564 h 6858000"/>
              <a:gd name="connsiteX105" fmla="*/ 774870 w 1605470"/>
              <a:gd name="connsiteY105" fmla="*/ 3375761 h 6858000"/>
              <a:gd name="connsiteX106" fmla="*/ 770510 w 1605470"/>
              <a:gd name="connsiteY106" fmla="*/ 3361844 h 6858000"/>
              <a:gd name="connsiteX107" fmla="*/ 767933 w 1605470"/>
              <a:gd name="connsiteY107" fmla="*/ 3356929 h 6858000"/>
              <a:gd name="connsiteX108" fmla="*/ 766158 w 1605470"/>
              <a:gd name="connsiteY108" fmla="*/ 3349058 h 6858000"/>
              <a:gd name="connsiteX109" fmla="*/ 766414 w 1605470"/>
              <a:gd name="connsiteY109" fmla="*/ 3348763 h 6858000"/>
              <a:gd name="connsiteX110" fmla="*/ 764166 w 1605470"/>
              <a:gd name="connsiteY110" fmla="*/ 3341588 h 6858000"/>
              <a:gd name="connsiteX111" fmla="*/ 749397 w 1605470"/>
              <a:gd name="connsiteY111" fmla="*/ 3307769 h 6858000"/>
              <a:gd name="connsiteX112" fmla="*/ 766960 w 1605470"/>
              <a:gd name="connsiteY112" fmla="*/ 3250522 h 6858000"/>
              <a:gd name="connsiteX113" fmla="*/ 767385 w 1605470"/>
              <a:gd name="connsiteY113" fmla="*/ 3229163 h 6858000"/>
              <a:gd name="connsiteX114" fmla="*/ 769208 w 1605470"/>
              <a:gd name="connsiteY114" fmla="*/ 3217217 h 6858000"/>
              <a:gd name="connsiteX115" fmla="*/ 770350 w 1605470"/>
              <a:gd name="connsiteY115" fmla="*/ 3216125 h 6858000"/>
              <a:gd name="connsiteX116" fmla="*/ 756043 w 1605470"/>
              <a:gd name="connsiteY116" fmla="*/ 3183755 h 6858000"/>
              <a:gd name="connsiteX117" fmla="*/ 756544 w 1605470"/>
              <a:gd name="connsiteY117" fmla="*/ 3178642 h 6858000"/>
              <a:gd name="connsiteX118" fmla="*/ 744144 w 1605470"/>
              <a:gd name="connsiteY118" fmla="*/ 3158586 h 6858000"/>
              <a:gd name="connsiteX119" fmla="*/ 739378 w 1605470"/>
              <a:gd name="connsiteY119" fmla="*/ 3147669 h 6858000"/>
              <a:gd name="connsiteX120" fmla="*/ 734648 w 1605470"/>
              <a:gd name="connsiteY120" fmla="*/ 3145733 h 6858000"/>
              <a:gd name="connsiteX121" fmla="*/ 729329 w 1605470"/>
              <a:gd name="connsiteY121" fmla="*/ 3129034 h 6858000"/>
              <a:gd name="connsiteX122" fmla="*/ 729994 w 1605470"/>
              <a:gd name="connsiteY122" fmla="*/ 3126682 h 6858000"/>
              <a:gd name="connsiteX123" fmla="*/ 720862 w 1605470"/>
              <a:gd name="connsiteY123" fmla="*/ 3114519 h 6858000"/>
              <a:gd name="connsiteX124" fmla="*/ 707471 w 1605470"/>
              <a:gd name="connsiteY124" fmla="*/ 3106272 h 6858000"/>
              <a:gd name="connsiteX125" fmla="*/ 680201 w 1605470"/>
              <a:gd name="connsiteY125" fmla="*/ 2958185 h 6858000"/>
              <a:gd name="connsiteX126" fmla="*/ 622815 w 1605470"/>
              <a:gd name="connsiteY126" fmla="*/ 2762989 h 6858000"/>
              <a:gd name="connsiteX127" fmla="*/ 571733 w 1605470"/>
              <a:gd name="connsiteY127" fmla="*/ 2554718 h 6858000"/>
              <a:gd name="connsiteX128" fmla="*/ 551827 w 1605470"/>
              <a:gd name="connsiteY128" fmla="*/ 2485734 h 6858000"/>
              <a:gd name="connsiteX129" fmla="*/ 542550 w 1605470"/>
              <a:gd name="connsiteY129" fmla="*/ 2447068 h 6858000"/>
              <a:gd name="connsiteX130" fmla="*/ 529511 w 1605470"/>
              <a:gd name="connsiteY130" fmla="*/ 2425819 h 6858000"/>
              <a:gd name="connsiteX131" fmla="*/ 528878 w 1605470"/>
              <a:gd name="connsiteY131" fmla="*/ 2408971 h 6858000"/>
              <a:gd name="connsiteX132" fmla="*/ 535510 w 1605470"/>
              <a:gd name="connsiteY132" fmla="*/ 2402874 h 6858000"/>
              <a:gd name="connsiteX133" fmla="*/ 538122 w 1605470"/>
              <a:gd name="connsiteY133" fmla="*/ 2381443 h 6858000"/>
              <a:gd name="connsiteX134" fmla="*/ 514451 w 1605470"/>
              <a:gd name="connsiteY134" fmla="*/ 2261920 h 6858000"/>
              <a:gd name="connsiteX135" fmla="*/ 486968 w 1605470"/>
              <a:gd name="connsiteY135" fmla="*/ 2182937 h 6858000"/>
              <a:gd name="connsiteX136" fmla="*/ 488555 w 1605470"/>
              <a:gd name="connsiteY136" fmla="*/ 2155135 h 6858000"/>
              <a:gd name="connsiteX137" fmla="*/ 486013 w 1605470"/>
              <a:gd name="connsiteY137" fmla="*/ 2118008 h 6858000"/>
              <a:gd name="connsiteX138" fmla="*/ 487006 w 1605470"/>
              <a:gd name="connsiteY138" fmla="*/ 2050531 h 6858000"/>
              <a:gd name="connsiteX139" fmla="*/ 478812 w 1605470"/>
              <a:gd name="connsiteY139" fmla="*/ 1963269 h 6858000"/>
              <a:gd name="connsiteX140" fmla="*/ 442619 w 1605470"/>
              <a:gd name="connsiteY140" fmla="*/ 1910499 h 6858000"/>
              <a:gd name="connsiteX141" fmla="*/ 446785 w 1605470"/>
              <a:gd name="connsiteY141" fmla="*/ 1903212 h 6858000"/>
              <a:gd name="connsiteX142" fmla="*/ 436547 w 1605470"/>
              <a:gd name="connsiteY142" fmla="*/ 1861531 h 6858000"/>
              <a:gd name="connsiteX143" fmla="*/ 390346 w 1605470"/>
              <a:gd name="connsiteY143" fmla="*/ 1732919 h 6858000"/>
              <a:gd name="connsiteX144" fmla="*/ 362657 w 1605470"/>
              <a:gd name="connsiteY144" fmla="*/ 1663540 h 6858000"/>
              <a:gd name="connsiteX145" fmla="*/ 361783 w 1605470"/>
              <a:gd name="connsiteY145" fmla="*/ 1615777 h 6858000"/>
              <a:gd name="connsiteX146" fmla="*/ 342578 w 1605470"/>
              <a:gd name="connsiteY146" fmla="*/ 1563678 h 6858000"/>
              <a:gd name="connsiteX147" fmla="*/ 355658 w 1605470"/>
              <a:gd name="connsiteY147" fmla="*/ 1519474 h 6858000"/>
              <a:gd name="connsiteX148" fmla="*/ 348400 w 1605470"/>
              <a:gd name="connsiteY148" fmla="*/ 1477995 h 6858000"/>
              <a:gd name="connsiteX149" fmla="*/ 334485 w 1605470"/>
              <a:gd name="connsiteY149" fmla="*/ 1373769 h 6858000"/>
              <a:gd name="connsiteX150" fmla="*/ 342792 w 1605470"/>
              <a:gd name="connsiteY150" fmla="*/ 1307086 h 6858000"/>
              <a:gd name="connsiteX151" fmla="*/ 343980 w 1605470"/>
              <a:gd name="connsiteY151" fmla="*/ 1189033 h 6858000"/>
              <a:gd name="connsiteX152" fmla="*/ 348665 w 1605470"/>
              <a:gd name="connsiteY152" fmla="*/ 1168288 h 6858000"/>
              <a:gd name="connsiteX153" fmla="*/ 340947 w 1605470"/>
              <a:gd name="connsiteY153" fmla="*/ 1142577 h 6858000"/>
              <a:gd name="connsiteX154" fmla="*/ 330253 w 1605470"/>
              <a:gd name="connsiteY154" fmla="*/ 1088484 h 6858000"/>
              <a:gd name="connsiteX155" fmla="*/ 318989 w 1605470"/>
              <a:gd name="connsiteY155" fmla="*/ 1016103 h 6858000"/>
              <a:gd name="connsiteX156" fmla="*/ 320445 w 1605470"/>
              <a:gd name="connsiteY156" fmla="*/ 932283 h 6858000"/>
              <a:gd name="connsiteX157" fmla="*/ 322681 w 1605470"/>
              <a:gd name="connsiteY157" fmla="*/ 915925 h 6858000"/>
              <a:gd name="connsiteX158" fmla="*/ 315310 w 1605470"/>
              <a:gd name="connsiteY158" fmla="*/ 896999 h 6858000"/>
              <a:gd name="connsiteX159" fmla="*/ 284718 w 1605470"/>
              <a:gd name="connsiteY159" fmla="*/ 821517 h 6858000"/>
              <a:gd name="connsiteX160" fmla="*/ 263668 w 1605470"/>
              <a:gd name="connsiteY160" fmla="*/ 751353 h 6858000"/>
              <a:gd name="connsiteX161" fmla="*/ 263226 w 1605470"/>
              <a:gd name="connsiteY161" fmla="*/ 721230 h 6858000"/>
              <a:gd name="connsiteX162" fmla="*/ 248897 w 1605470"/>
              <a:gd name="connsiteY162" fmla="*/ 681659 h 6858000"/>
              <a:gd name="connsiteX163" fmla="*/ 234316 w 1605470"/>
              <a:gd name="connsiteY163" fmla="*/ 635218 h 6858000"/>
              <a:gd name="connsiteX164" fmla="*/ 239327 w 1605470"/>
              <a:gd name="connsiteY164" fmla="*/ 613763 h 6858000"/>
              <a:gd name="connsiteX165" fmla="*/ 225269 w 1605470"/>
              <a:gd name="connsiteY165" fmla="*/ 598582 h 6858000"/>
              <a:gd name="connsiteX166" fmla="*/ 224950 w 1605470"/>
              <a:gd name="connsiteY166" fmla="*/ 576846 h 6858000"/>
              <a:gd name="connsiteX167" fmla="*/ 204576 w 1605470"/>
              <a:gd name="connsiteY167" fmla="*/ 530055 h 6858000"/>
              <a:gd name="connsiteX168" fmla="*/ 219064 w 1605470"/>
              <a:gd name="connsiteY168" fmla="*/ 469651 h 6858000"/>
              <a:gd name="connsiteX169" fmla="*/ 195012 w 1605470"/>
              <a:gd name="connsiteY169" fmla="*/ 448559 h 6858000"/>
              <a:gd name="connsiteX170" fmla="*/ 201434 w 1605470"/>
              <a:gd name="connsiteY170" fmla="*/ 441529 h 6858000"/>
              <a:gd name="connsiteX171" fmla="*/ 200655 w 1605470"/>
              <a:gd name="connsiteY171" fmla="*/ 428927 h 6858000"/>
              <a:gd name="connsiteX172" fmla="*/ 190059 w 1605470"/>
              <a:gd name="connsiteY172" fmla="*/ 430161 h 6858000"/>
              <a:gd name="connsiteX173" fmla="*/ 167079 w 1605470"/>
              <a:gd name="connsiteY173" fmla="*/ 367211 h 6858000"/>
              <a:gd name="connsiteX174" fmla="*/ 124571 w 1605470"/>
              <a:gd name="connsiteY174" fmla="*/ 302178 h 6858000"/>
              <a:gd name="connsiteX175" fmla="*/ 103243 w 1605470"/>
              <a:gd name="connsiteY175" fmla="*/ 211375 h 6858000"/>
              <a:gd name="connsiteX176" fmla="*/ 94571 w 1605470"/>
              <a:gd name="connsiteY176" fmla="*/ 184179 h 6858000"/>
              <a:gd name="connsiteX177" fmla="*/ 13437 w 1605470"/>
              <a:gd name="connsiteY177" fmla="*/ 19287 h 6858000"/>
              <a:gd name="connsiteX178" fmla="*/ 0 w 1605470"/>
              <a:gd name="connsiteY178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89472 w 1605470"/>
              <a:gd name="connsiteY35" fmla="*/ 5732419 h 6858000"/>
              <a:gd name="connsiteX36" fmla="*/ 512623 w 1605470"/>
              <a:gd name="connsiteY36" fmla="*/ 5685392 h 6858000"/>
              <a:gd name="connsiteX37" fmla="*/ 510261 w 1605470"/>
              <a:gd name="connsiteY37" fmla="*/ 5634527 h 6858000"/>
              <a:gd name="connsiteX38" fmla="*/ 523992 w 1605470"/>
              <a:gd name="connsiteY38" fmla="*/ 5619557 h 6858000"/>
              <a:gd name="connsiteX39" fmla="*/ 526609 w 1605470"/>
              <a:gd name="connsiteY39" fmla="*/ 5617081 h 6858000"/>
              <a:gd name="connsiteX40" fmla="*/ 531653 w 1605470"/>
              <a:gd name="connsiteY40" fmla="*/ 5604904 h 6858000"/>
              <a:gd name="connsiteX41" fmla="*/ 539863 w 1605470"/>
              <a:gd name="connsiteY41" fmla="*/ 5604298 h 6858000"/>
              <a:gd name="connsiteX42" fmla="*/ 552319 w 1605470"/>
              <a:gd name="connsiteY42" fmla="*/ 5587997 h 6858000"/>
              <a:gd name="connsiteX43" fmla="*/ 559710 w 1605470"/>
              <a:gd name="connsiteY43" fmla="*/ 5564796 h 6858000"/>
              <a:gd name="connsiteX44" fmla="*/ 587214 w 1605470"/>
              <a:gd name="connsiteY44" fmla="*/ 5451511 h 6858000"/>
              <a:gd name="connsiteX45" fmla="*/ 608019 w 1605470"/>
              <a:gd name="connsiteY45" fmla="*/ 5385461 h 6858000"/>
              <a:gd name="connsiteX46" fmla="*/ 622750 w 1605470"/>
              <a:gd name="connsiteY46" fmla="*/ 5363084 h 6858000"/>
              <a:gd name="connsiteX47" fmla="*/ 638731 w 1605470"/>
              <a:gd name="connsiteY47" fmla="*/ 5330009 h 6858000"/>
              <a:gd name="connsiteX48" fmla="*/ 672224 w 1605470"/>
              <a:gd name="connsiteY48" fmla="*/ 5273739 h 6858000"/>
              <a:gd name="connsiteX49" fmla="*/ 681823 w 1605470"/>
              <a:gd name="connsiteY49" fmla="*/ 5241779 h 6858000"/>
              <a:gd name="connsiteX50" fmla="*/ 693049 w 1605470"/>
              <a:gd name="connsiteY50" fmla="*/ 5225268 h 6858000"/>
              <a:gd name="connsiteX51" fmla="*/ 694069 w 1605470"/>
              <a:gd name="connsiteY51" fmla="*/ 5217684 h 6858000"/>
              <a:gd name="connsiteX52" fmla="*/ 701410 w 1605470"/>
              <a:gd name="connsiteY52" fmla="*/ 5193377 h 6858000"/>
              <a:gd name="connsiteX53" fmla="*/ 704713 w 1605470"/>
              <a:gd name="connsiteY53" fmla="*/ 5179288 h 6858000"/>
              <a:gd name="connsiteX54" fmla="*/ 705697 w 1605470"/>
              <a:gd name="connsiteY54" fmla="*/ 5173621 h 6858000"/>
              <a:gd name="connsiteX55" fmla="*/ 701331 w 1605470"/>
              <a:gd name="connsiteY55" fmla="*/ 5159961 h 6858000"/>
              <a:gd name="connsiteX56" fmla="*/ 708008 w 1605470"/>
              <a:gd name="connsiteY56" fmla="*/ 5144295 h 6858000"/>
              <a:gd name="connsiteX57" fmla="*/ 704941 w 1605470"/>
              <a:gd name="connsiteY57" fmla="*/ 5125185 h 6858000"/>
              <a:gd name="connsiteX58" fmla="*/ 711771 w 1605470"/>
              <a:gd name="connsiteY58" fmla="*/ 5121884 h 6858000"/>
              <a:gd name="connsiteX59" fmla="*/ 721092 w 1605470"/>
              <a:gd name="connsiteY59" fmla="*/ 5108383 h 6858000"/>
              <a:gd name="connsiteX60" fmla="*/ 717045 w 1605470"/>
              <a:gd name="connsiteY60" fmla="*/ 5094705 h 6858000"/>
              <a:gd name="connsiteX61" fmla="*/ 718807 w 1605470"/>
              <a:gd name="connsiteY61" fmla="*/ 5067850 h 6858000"/>
              <a:gd name="connsiteX62" fmla="*/ 721538 w 1605470"/>
              <a:gd name="connsiteY62" fmla="*/ 5060861 h 6858000"/>
              <a:gd name="connsiteX63" fmla="*/ 718242 w 1605470"/>
              <a:gd name="connsiteY63" fmla="*/ 5034192 h 6858000"/>
              <a:gd name="connsiteX64" fmla="*/ 719796 w 1605470"/>
              <a:gd name="connsiteY64" fmla="*/ 4993030 h 6858000"/>
              <a:gd name="connsiteX65" fmla="*/ 726705 w 1605470"/>
              <a:gd name="connsiteY65" fmla="*/ 4946844 h 6858000"/>
              <a:gd name="connsiteX66" fmla="*/ 722561 w 1605470"/>
              <a:gd name="connsiteY66" fmla="*/ 4932692 h 6858000"/>
              <a:gd name="connsiteX67" fmla="*/ 724935 w 1605470"/>
              <a:gd name="connsiteY67" fmla="*/ 4821504 h 6858000"/>
              <a:gd name="connsiteX68" fmla="*/ 732118 w 1605470"/>
              <a:gd name="connsiteY68" fmla="*/ 4801535 h 6858000"/>
              <a:gd name="connsiteX69" fmla="*/ 739787 w 1605470"/>
              <a:gd name="connsiteY69" fmla="*/ 4797794 h 6858000"/>
              <a:gd name="connsiteX70" fmla="*/ 741081 w 1605470"/>
              <a:gd name="connsiteY70" fmla="*/ 4784526 h 6858000"/>
              <a:gd name="connsiteX71" fmla="*/ 742865 w 1605470"/>
              <a:gd name="connsiteY71" fmla="*/ 4781211 h 6858000"/>
              <a:gd name="connsiteX72" fmla="*/ 751652 w 1605470"/>
              <a:gd name="connsiteY72" fmla="*/ 4761984 h 6858000"/>
              <a:gd name="connsiteX73" fmla="*/ 747700 w 1605470"/>
              <a:gd name="connsiteY73" fmla="*/ 4690749 h 6858000"/>
              <a:gd name="connsiteX74" fmla="*/ 743180 w 1605470"/>
              <a:gd name="connsiteY74" fmla="*/ 4613201 h 6858000"/>
              <a:gd name="connsiteX75" fmla="*/ 738263 w 1605470"/>
              <a:gd name="connsiteY75" fmla="*/ 4444346 h 6858000"/>
              <a:gd name="connsiteX76" fmla="*/ 756542 w 1605470"/>
              <a:gd name="connsiteY76" fmla="*/ 4350346 h 6858000"/>
              <a:gd name="connsiteX77" fmla="*/ 715481 w 1605470"/>
              <a:gd name="connsiteY77" fmla="*/ 4214165 h 6858000"/>
              <a:gd name="connsiteX78" fmla="*/ 719554 w 1605470"/>
              <a:gd name="connsiteY78" fmla="*/ 4090296 h 6858000"/>
              <a:gd name="connsiteX79" fmla="*/ 704810 w 1605470"/>
              <a:gd name="connsiteY79" fmla="*/ 4033999 h 6858000"/>
              <a:gd name="connsiteX80" fmla="*/ 705959 w 1605470"/>
              <a:gd name="connsiteY80" fmla="*/ 4031933 h 6858000"/>
              <a:gd name="connsiteX81" fmla="*/ 704535 w 1605470"/>
              <a:gd name="connsiteY81" fmla="*/ 4013953 h 6858000"/>
              <a:gd name="connsiteX82" fmla="*/ 700443 w 1605470"/>
              <a:gd name="connsiteY82" fmla="*/ 4010511 h 6858000"/>
              <a:gd name="connsiteX83" fmla="*/ 698282 w 1605470"/>
              <a:gd name="connsiteY83" fmla="*/ 3998331 h 6858000"/>
              <a:gd name="connsiteX84" fmla="*/ 690830 w 1605470"/>
              <a:gd name="connsiteY84" fmla="*/ 3974753 h 6858000"/>
              <a:gd name="connsiteX85" fmla="*/ 692428 w 1605470"/>
              <a:gd name="connsiteY85" fmla="*/ 3969950 h 6858000"/>
              <a:gd name="connsiteX86" fmla="*/ 685850 w 1605470"/>
              <a:gd name="connsiteY86" fmla="*/ 3933779 h 6858000"/>
              <a:gd name="connsiteX87" fmla="*/ 687181 w 1605470"/>
              <a:gd name="connsiteY87" fmla="*/ 3933093 h 6858000"/>
              <a:gd name="connsiteX88" fmla="*/ 691535 w 1605470"/>
              <a:gd name="connsiteY88" fmla="*/ 3922082 h 6858000"/>
              <a:gd name="connsiteX89" fmla="*/ 696613 w 1605470"/>
              <a:gd name="connsiteY89" fmla="*/ 3901461 h 6858000"/>
              <a:gd name="connsiteX90" fmla="*/ 719207 w 1605470"/>
              <a:gd name="connsiteY90" fmla="*/ 3813873 h 6858000"/>
              <a:gd name="connsiteX91" fmla="*/ 718632 w 1605470"/>
              <a:gd name="connsiteY91" fmla="*/ 3806161 h 6858000"/>
              <a:gd name="connsiteX92" fmla="*/ 718939 w 1605470"/>
              <a:gd name="connsiteY92" fmla="*/ 3805957 h 6858000"/>
              <a:gd name="connsiteX93" fmla="*/ 718966 w 1605470"/>
              <a:gd name="connsiteY93" fmla="*/ 3797724 h 6858000"/>
              <a:gd name="connsiteX94" fmla="*/ 717581 w 1605470"/>
              <a:gd name="connsiteY94" fmla="*/ 3792098 h 6858000"/>
              <a:gd name="connsiteX95" fmla="*/ 716465 w 1605470"/>
              <a:gd name="connsiteY95" fmla="*/ 3777135 h 6858000"/>
              <a:gd name="connsiteX96" fmla="*/ 718198 w 1605470"/>
              <a:gd name="connsiteY96" fmla="*/ 3771656 h 6858000"/>
              <a:gd name="connsiteX97" fmla="*/ 721941 w 1605470"/>
              <a:gd name="connsiteY97" fmla="*/ 3769007 h 6858000"/>
              <a:gd name="connsiteX98" fmla="*/ 721407 w 1605470"/>
              <a:gd name="connsiteY98" fmla="*/ 3767709 h 6858000"/>
              <a:gd name="connsiteX99" fmla="*/ 730103 w 1605470"/>
              <a:gd name="connsiteY99" fmla="*/ 3738082 h 6858000"/>
              <a:gd name="connsiteX100" fmla="*/ 737449 w 1605470"/>
              <a:gd name="connsiteY100" fmla="*/ 3673397 h 6858000"/>
              <a:gd name="connsiteX101" fmla="*/ 736745 w 1605470"/>
              <a:gd name="connsiteY101" fmla="*/ 3637109 h 6858000"/>
              <a:gd name="connsiteX102" fmla="*/ 740188 w 1605470"/>
              <a:gd name="connsiteY102" fmla="*/ 3536883 h 6858000"/>
              <a:gd name="connsiteX103" fmla="*/ 747726 w 1605470"/>
              <a:gd name="connsiteY103" fmla="*/ 3435652 h 6858000"/>
              <a:gd name="connsiteX104" fmla="*/ 774383 w 1605470"/>
              <a:gd name="connsiteY104" fmla="*/ 3381564 h 6858000"/>
              <a:gd name="connsiteX105" fmla="*/ 774870 w 1605470"/>
              <a:gd name="connsiteY105" fmla="*/ 3375761 h 6858000"/>
              <a:gd name="connsiteX106" fmla="*/ 770510 w 1605470"/>
              <a:gd name="connsiteY106" fmla="*/ 3361844 h 6858000"/>
              <a:gd name="connsiteX107" fmla="*/ 767933 w 1605470"/>
              <a:gd name="connsiteY107" fmla="*/ 3356929 h 6858000"/>
              <a:gd name="connsiteX108" fmla="*/ 766158 w 1605470"/>
              <a:gd name="connsiteY108" fmla="*/ 3349058 h 6858000"/>
              <a:gd name="connsiteX109" fmla="*/ 766414 w 1605470"/>
              <a:gd name="connsiteY109" fmla="*/ 3348763 h 6858000"/>
              <a:gd name="connsiteX110" fmla="*/ 764166 w 1605470"/>
              <a:gd name="connsiteY110" fmla="*/ 3341588 h 6858000"/>
              <a:gd name="connsiteX111" fmla="*/ 749397 w 1605470"/>
              <a:gd name="connsiteY111" fmla="*/ 3307769 h 6858000"/>
              <a:gd name="connsiteX112" fmla="*/ 766960 w 1605470"/>
              <a:gd name="connsiteY112" fmla="*/ 3250522 h 6858000"/>
              <a:gd name="connsiteX113" fmla="*/ 767385 w 1605470"/>
              <a:gd name="connsiteY113" fmla="*/ 3229163 h 6858000"/>
              <a:gd name="connsiteX114" fmla="*/ 769208 w 1605470"/>
              <a:gd name="connsiteY114" fmla="*/ 3217217 h 6858000"/>
              <a:gd name="connsiteX115" fmla="*/ 770350 w 1605470"/>
              <a:gd name="connsiteY115" fmla="*/ 3216125 h 6858000"/>
              <a:gd name="connsiteX116" fmla="*/ 756043 w 1605470"/>
              <a:gd name="connsiteY116" fmla="*/ 3183755 h 6858000"/>
              <a:gd name="connsiteX117" fmla="*/ 756544 w 1605470"/>
              <a:gd name="connsiteY117" fmla="*/ 3178642 h 6858000"/>
              <a:gd name="connsiteX118" fmla="*/ 744144 w 1605470"/>
              <a:gd name="connsiteY118" fmla="*/ 3158586 h 6858000"/>
              <a:gd name="connsiteX119" fmla="*/ 739378 w 1605470"/>
              <a:gd name="connsiteY119" fmla="*/ 3147669 h 6858000"/>
              <a:gd name="connsiteX120" fmla="*/ 734648 w 1605470"/>
              <a:gd name="connsiteY120" fmla="*/ 3145733 h 6858000"/>
              <a:gd name="connsiteX121" fmla="*/ 729329 w 1605470"/>
              <a:gd name="connsiteY121" fmla="*/ 3129034 h 6858000"/>
              <a:gd name="connsiteX122" fmla="*/ 729994 w 1605470"/>
              <a:gd name="connsiteY122" fmla="*/ 3126682 h 6858000"/>
              <a:gd name="connsiteX123" fmla="*/ 720862 w 1605470"/>
              <a:gd name="connsiteY123" fmla="*/ 3114519 h 6858000"/>
              <a:gd name="connsiteX124" fmla="*/ 707471 w 1605470"/>
              <a:gd name="connsiteY124" fmla="*/ 3106272 h 6858000"/>
              <a:gd name="connsiteX125" fmla="*/ 680201 w 1605470"/>
              <a:gd name="connsiteY125" fmla="*/ 2958185 h 6858000"/>
              <a:gd name="connsiteX126" fmla="*/ 622815 w 1605470"/>
              <a:gd name="connsiteY126" fmla="*/ 2762989 h 6858000"/>
              <a:gd name="connsiteX127" fmla="*/ 571733 w 1605470"/>
              <a:gd name="connsiteY127" fmla="*/ 2554718 h 6858000"/>
              <a:gd name="connsiteX128" fmla="*/ 551827 w 1605470"/>
              <a:gd name="connsiteY128" fmla="*/ 2485734 h 6858000"/>
              <a:gd name="connsiteX129" fmla="*/ 542550 w 1605470"/>
              <a:gd name="connsiteY129" fmla="*/ 2447068 h 6858000"/>
              <a:gd name="connsiteX130" fmla="*/ 529511 w 1605470"/>
              <a:gd name="connsiteY130" fmla="*/ 2425819 h 6858000"/>
              <a:gd name="connsiteX131" fmla="*/ 528878 w 1605470"/>
              <a:gd name="connsiteY131" fmla="*/ 2408971 h 6858000"/>
              <a:gd name="connsiteX132" fmla="*/ 535510 w 1605470"/>
              <a:gd name="connsiteY132" fmla="*/ 2402874 h 6858000"/>
              <a:gd name="connsiteX133" fmla="*/ 538122 w 1605470"/>
              <a:gd name="connsiteY133" fmla="*/ 2381443 h 6858000"/>
              <a:gd name="connsiteX134" fmla="*/ 514451 w 1605470"/>
              <a:gd name="connsiteY134" fmla="*/ 2261920 h 6858000"/>
              <a:gd name="connsiteX135" fmla="*/ 486968 w 1605470"/>
              <a:gd name="connsiteY135" fmla="*/ 2182937 h 6858000"/>
              <a:gd name="connsiteX136" fmla="*/ 488555 w 1605470"/>
              <a:gd name="connsiteY136" fmla="*/ 2155135 h 6858000"/>
              <a:gd name="connsiteX137" fmla="*/ 486013 w 1605470"/>
              <a:gd name="connsiteY137" fmla="*/ 2118008 h 6858000"/>
              <a:gd name="connsiteX138" fmla="*/ 487006 w 1605470"/>
              <a:gd name="connsiteY138" fmla="*/ 2050531 h 6858000"/>
              <a:gd name="connsiteX139" fmla="*/ 478812 w 1605470"/>
              <a:gd name="connsiteY139" fmla="*/ 1963269 h 6858000"/>
              <a:gd name="connsiteX140" fmla="*/ 442619 w 1605470"/>
              <a:gd name="connsiteY140" fmla="*/ 1910499 h 6858000"/>
              <a:gd name="connsiteX141" fmla="*/ 446785 w 1605470"/>
              <a:gd name="connsiteY141" fmla="*/ 1903212 h 6858000"/>
              <a:gd name="connsiteX142" fmla="*/ 436547 w 1605470"/>
              <a:gd name="connsiteY142" fmla="*/ 1861531 h 6858000"/>
              <a:gd name="connsiteX143" fmla="*/ 390346 w 1605470"/>
              <a:gd name="connsiteY143" fmla="*/ 1732919 h 6858000"/>
              <a:gd name="connsiteX144" fmla="*/ 362657 w 1605470"/>
              <a:gd name="connsiteY144" fmla="*/ 1663540 h 6858000"/>
              <a:gd name="connsiteX145" fmla="*/ 361783 w 1605470"/>
              <a:gd name="connsiteY145" fmla="*/ 1615777 h 6858000"/>
              <a:gd name="connsiteX146" fmla="*/ 342578 w 1605470"/>
              <a:gd name="connsiteY146" fmla="*/ 1563678 h 6858000"/>
              <a:gd name="connsiteX147" fmla="*/ 355658 w 1605470"/>
              <a:gd name="connsiteY147" fmla="*/ 1519474 h 6858000"/>
              <a:gd name="connsiteX148" fmla="*/ 348400 w 1605470"/>
              <a:gd name="connsiteY148" fmla="*/ 1477995 h 6858000"/>
              <a:gd name="connsiteX149" fmla="*/ 334485 w 1605470"/>
              <a:gd name="connsiteY149" fmla="*/ 1373769 h 6858000"/>
              <a:gd name="connsiteX150" fmla="*/ 342792 w 1605470"/>
              <a:gd name="connsiteY150" fmla="*/ 1307086 h 6858000"/>
              <a:gd name="connsiteX151" fmla="*/ 343980 w 1605470"/>
              <a:gd name="connsiteY151" fmla="*/ 1189033 h 6858000"/>
              <a:gd name="connsiteX152" fmla="*/ 348665 w 1605470"/>
              <a:gd name="connsiteY152" fmla="*/ 1168288 h 6858000"/>
              <a:gd name="connsiteX153" fmla="*/ 340947 w 1605470"/>
              <a:gd name="connsiteY153" fmla="*/ 1142577 h 6858000"/>
              <a:gd name="connsiteX154" fmla="*/ 330253 w 1605470"/>
              <a:gd name="connsiteY154" fmla="*/ 1088484 h 6858000"/>
              <a:gd name="connsiteX155" fmla="*/ 318989 w 1605470"/>
              <a:gd name="connsiteY155" fmla="*/ 1016103 h 6858000"/>
              <a:gd name="connsiteX156" fmla="*/ 320445 w 1605470"/>
              <a:gd name="connsiteY156" fmla="*/ 932283 h 6858000"/>
              <a:gd name="connsiteX157" fmla="*/ 322681 w 1605470"/>
              <a:gd name="connsiteY157" fmla="*/ 915925 h 6858000"/>
              <a:gd name="connsiteX158" fmla="*/ 315310 w 1605470"/>
              <a:gd name="connsiteY158" fmla="*/ 896999 h 6858000"/>
              <a:gd name="connsiteX159" fmla="*/ 284718 w 1605470"/>
              <a:gd name="connsiteY159" fmla="*/ 821517 h 6858000"/>
              <a:gd name="connsiteX160" fmla="*/ 263668 w 1605470"/>
              <a:gd name="connsiteY160" fmla="*/ 751353 h 6858000"/>
              <a:gd name="connsiteX161" fmla="*/ 263226 w 1605470"/>
              <a:gd name="connsiteY161" fmla="*/ 721230 h 6858000"/>
              <a:gd name="connsiteX162" fmla="*/ 248897 w 1605470"/>
              <a:gd name="connsiteY162" fmla="*/ 681659 h 6858000"/>
              <a:gd name="connsiteX163" fmla="*/ 234316 w 1605470"/>
              <a:gd name="connsiteY163" fmla="*/ 635218 h 6858000"/>
              <a:gd name="connsiteX164" fmla="*/ 239327 w 1605470"/>
              <a:gd name="connsiteY164" fmla="*/ 613763 h 6858000"/>
              <a:gd name="connsiteX165" fmla="*/ 225269 w 1605470"/>
              <a:gd name="connsiteY165" fmla="*/ 598582 h 6858000"/>
              <a:gd name="connsiteX166" fmla="*/ 224950 w 1605470"/>
              <a:gd name="connsiteY166" fmla="*/ 576846 h 6858000"/>
              <a:gd name="connsiteX167" fmla="*/ 204576 w 1605470"/>
              <a:gd name="connsiteY167" fmla="*/ 530055 h 6858000"/>
              <a:gd name="connsiteX168" fmla="*/ 219064 w 1605470"/>
              <a:gd name="connsiteY168" fmla="*/ 469651 h 6858000"/>
              <a:gd name="connsiteX169" fmla="*/ 195012 w 1605470"/>
              <a:gd name="connsiteY169" fmla="*/ 448559 h 6858000"/>
              <a:gd name="connsiteX170" fmla="*/ 201434 w 1605470"/>
              <a:gd name="connsiteY170" fmla="*/ 441529 h 6858000"/>
              <a:gd name="connsiteX171" fmla="*/ 200655 w 1605470"/>
              <a:gd name="connsiteY171" fmla="*/ 428927 h 6858000"/>
              <a:gd name="connsiteX172" fmla="*/ 190059 w 1605470"/>
              <a:gd name="connsiteY172" fmla="*/ 430161 h 6858000"/>
              <a:gd name="connsiteX173" fmla="*/ 167079 w 1605470"/>
              <a:gd name="connsiteY173" fmla="*/ 367211 h 6858000"/>
              <a:gd name="connsiteX174" fmla="*/ 124571 w 1605470"/>
              <a:gd name="connsiteY174" fmla="*/ 302178 h 6858000"/>
              <a:gd name="connsiteX175" fmla="*/ 103243 w 1605470"/>
              <a:gd name="connsiteY175" fmla="*/ 211375 h 6858000"/>
              <a:gd name="connsiteX176" fmla="*/ 94571 w 1605470"/>
              <a:gd name="connsiteY176" fmla="*/ 184179 h 6858000"/>
              <a:gd name="connsiteX177" fmla="*/ 13437 w 1605470"/>
              <a:gd name="connsiteY177" fmla="*/ 19287 h 6858000"/>
              <a:gd name="connsiteX178" fmla="*/ 0 w 1605470"/>
              <a:gd name="connsiteY178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89472 w 1605470"/>
              <a:gd name="connsiteY35" fmla="*/ 5732419 h 6858000"/>
              <a:gd name="connsiteX36" fmla="*/ 512623 w 1605470"/>
              <a:gd name="connsiteY36" fmla="*/ 5685392 h 6858000"/>
              <a:gd name="connsiteX37" fmla="*/ 510261 w 1605470"/>
              <a:gd name="connsiteY37" fmla="*/ 5634527 h 6858000"/>
              <a:gd name="connsiteX38" fmla="*/ 523992 w 1605470"/>
              <a:gd name="connsiteY38" fmla="*/ 5619557 h 6858000"/>
              <a:gd name="connsiteX39" fmla="*/ 526609 w 1605470"/>
              <a:gd name="connsiteY39" fmla="*/ 5617081 h 6858000"/>
              <a:gd name="connsiteX40" fmla="*/ 531653 w 1605470"/>
              <a:gd name="connsiteY40" fmla="*/ 5604904 h 6858000"/>
              <a:gd name="connsiteX41" fmla="*/ 539863 w 1605470"/>
              <a:gd name="connsiteY41" fmla="*/ 5604298 h 6858000"/>
              <a:gd name="connsiteX42" fmla="*/ 552319 w 1605470"/>
              <a:gd name="connsiteY42" fmla="*/ 5587997 h 6858000"/>
              <a:gd name="connsiteX43" fmla="*/ 559710 w 1605470"/>
              <a:gd name="connsiteY43" fmla="*/ 5564796 h 6858000"/>
              <a:gd name="connsiteX44" fmla="*/ 587214 w 1605470"/>
              <a:gd name="connsiteY44" fmla="*/ 5451511 h 6858000"/>
              <a:gd name="connsiteX45" fmla="*/ 608019 w 1605470"/>
              <a:gd name="connsiteY45" fmla="*/ 5385461 h 6858000"/>
              <a:gd name="connsiteX46" fmla="*/ 622750 w 1605470"/>
              <a:gd name="connsiteY46" fmla="*/ 5363084 h 6858000"/>
              <a:gd name="connsiteX47" fmla="*/ 638731 w 1605470"/>
              <a:gd name="connsiteY47" fmla="*/ 5330009 h 6858000"/>
              <a:gd name="connsiteX48" fmla="*/ 672224 w 1605470"/>
              <a:gd name="connsiteY48" fmla="*/ 5273739 h 6858000"/>
              <a:gd name="connsiteX49" fmla="*/ 681823 w 1605470"/>
              <a:gd name="connsiteY49" fmla="*/ 5241779 h 6858000"/>
              <a:gd name="connsiteX50" fmla="*/ 693049 w 1605470"/>
              <a:gd name="connsiteY50" fmla="*/ 5225268 h 6858000"/>
              <a:gd name="connsiteX51" fmla="*/ 694069 w 1605470"/>
              <a:gd name="connsiteY51" fmla="*/ 5217684 h 6858000"/>
              <a:gd name="connsiteX52" fmla="*/ 701410 w 1605470"/>
              <a:gd name="connsiteY52" fmla="*/ 5193377 h 6858000"/>
              <a:gd name="connsiteX53" fmla="*/ 704713 w 1605470"/>
              <a:gd name="connsiteY53" fmla="*/ 5179288 h 6858000"/>
              <a:gd name="connsiteX54" fmla="*/ 705697 w 1605470"/>
              <a:gd name="connsiteY54" fmla="*/ 5173621 h 6858000"/>
              <a:gd name="connsiteX55" fmla="*/ 701331 w 1605470"/>
              <a:gd name="connsiteY55" fmla="*/ 5159961 h 6858000"/>
              <a:gd name="connsiteX56" fmla="*/ 708008 w 1605470"/>
              <a:gd name="connsiteY56" fmla="*/ 5144295 h 6858000"/>
              <a:gd name="connsiteX57" fmla="*/ 704941 w 1605470"/>
              <a:gd name="connsiteY57" fmla="*/ 5125185 h 6858000"/>
              <a:gd name="connsiteX58" fmla="*/ 711771 w 1605470"/>
              <a:gd name="connsiteY58" fmla="*/ 5121884 h 6858000"/>
              <a:gd name="connsiteX59" fmla="*/ 721092 w 1605470"/>
              <a:gd name="connsiteY59" fmla="*/ 5108383 h 6858000"/>
              <a:gd name="connsiteX60" fmla="*/ 717045 w 1605470"/>
              <a:gd name="connsiteY60" fmla="*/ 5094705 h 6858000"/>
              <a:gd name="connsiteX61" fmla="*/ 718807 w 1605470"/>
              <a:gd name="connsiteY61" fmla="*/ 5067850 h 6858000"/>
              <a:gd name="connsiteX62" fmla="*/ 721538 w 1605470"/>
              <a:gd name="connsiteY62" fmla="*/ 5060861 h 6858000"/>
              <a:gd name="connsiteX63" fmla="*/ 718242 w 1605470"/>
              <a:gd name="connsiteY63" fmla="*/ 5034192 h 6858000"/>
              <a:gd name="connsiteX64" fmla="*/ 719796 w 1605470"/>
              <a:gd name="connsiteY64" fmla="*/ 4993030 h 6858000"/>
              <a:gd name="connsiteX65" fmla="*/ 726705 w 1605470"/>
              <a:gd name="connsiteY65" fmla="*/ 4946844 h 6858000"/>
              <a:gd name="connsiteX66" fmla="*/ 722561 w 1605470"/>
              <a:gd name="connsiteY66" fmla="*/ 4932692 h 6858000"/>
              <a:gd name="connsiteX67" fmla="*/ 724935 w 1605470"/>
              <a:gd name="connsiteY67" fmla="*/ 4821504 h 6858000"/>
              <a:gd name="connsiteX68" fmla="*/ 732118 w 1605470"/>
              <a:gd name="connsiteY68" fmla="*/ 4801535 h 6858000"/>
              <a:gd name="connsiteX69" fmla="*/ 739787 w 1605470"/>
              <a:gd name="connsiteY69" fmla="*/ 4797794 h 6858000"/>
              <a:gd name="connsiteX70" fmla="*/ 741081 w 1605470"/>
              <a:gd name="connsiteY70" fmla="*/ 4784526 h 6858000"/>
              <a:gd name="connsiteX71" fmla="*/ 742865 w 1605470"/>
              <a:gd name="connsiteY71" fmla="*/ 4781211 h 6858000"/>
              <a:gd name="connsiteX72" fmla="*/ 751652 w 1605470"/>
              <a:gd name="connsiteY72" fmla="*/ 4761984 h 6858000"/>
              <a:gd name="connsiteX73" fmla="*/ 747700 w 1605470"/>
              <a:gd name="connsiteY73" fmla="*/ 4690749 h 6858000"/>
              <a:gd name="connsiteX74" fmla="*/ 743180 w 1605470"/>
              <a:gd name="connsiteY74" fmla="*/ 4613201 h 6858000"/>
              <a:gd name="connsiteX75" fmla="*/ 738263 w 1605470"/>
              <a:gd name="connsiteY75" fmla="*/ 4444346 h 6858000"/>
              <a:gd name="connsiteX76" fmla="*/ 756542 w 1605470"/>
              <a:gd name="connsiteY76" fmla="*/ 4350346 h 6858000"/>
              <a:gd name="connsiteX77" fmla="*/ 715481 w 1605470"/>
              <a:gd name="connsiteY77" fmla="*/ 4214165 h 6858000"/>
              <a:gd name="connsiteX78" fmla="*/ 719554 w 1605470"/>
              <a:gd name="connsiteY78" fmla="*/ 4090296 h 6858000"/>
              <a:gd name="connsiteX79" fmla="*/ 704810 w 1605470"/>
              <a:gd name="connsiteY79" fmla="*/ 4033999 h 6858000"/>
              <a:gd name="connsiteX80" fmla="*/ 705959 w 1605470"/>
              <a:gd name="connsiteY80" fmla="*/ 4031933 h 6858000"/>
              <a:gd name="connsiteX81" fmla="*/ 704535 w 1605470"/>
              <a:gd name="connsiteY81" fmla="*/ 4013953 h 6858000"/>
              <a:gd name="connsiteX82" fmla="*/ 700443 w 1605470"/>
              <a:gd name="connsiteY82" fmla="*/ 4010511 h 6858000"/>
              <a:gd name="connsiteX83" fmla="*/ 698282 w 1605470"/>
              <a:gd name="connsiteY83" fmla="*/ 3998331 h 6858000"/>
              <a:gd name="connsiteX84" fmla="*/ 690830 w 1605470"/>
              <a:gd name="connsiteY84" fmla="*/ 3974753 h 6858000"/>
              <a:gd name="connsiteX85" fmla="*/ 692428 w 1605470"/>
              <a:gd name="connsiteY85" fmla="*/ 3969950 h 6858000"/>
              <a:gd name="connsiteX86" fmla="*/ 685850 w 1605470"/>
              <a:gd name="connsiteY86" fmla="*/ 3933779 h 6858000"/>
              <a:gd name="connsiteX87" fmla="*/ 687181 w 1605470"/>
              <a:gd name="connsiteY87" fmla="*/ 3933093 h 6858000"/>
              <a:gd name="connsiteX88" fmla="*/ 691535 w 1605470"/>
              <a:gd name="connsiteY88" fmla="*/ 3922082 h 6858000"/>
              <a:gd name="connsiteX89" fmla="*/ 696613 w 1605470"/>
              <a:gd name="connsiteY89" fmla="*/ 3901461 h 6858000"/>
              <a:gd name="connsiteX90" fmla="*/ 719207 w 1605470"/>
              <a:gd name="connsiteY90" fmla="*/ 3813873 h 6858000"/>
              <a:gd name="connsiteX91" fmla="*/ 718632 w 1605470"/>
              <a:gd name="connsiteY91" fmla="*/ 3806161 h 6858000"/>
              <a:gd name="connsiteX92" fmla="*/ 718939 w 1605470"/>
              <a:gd name="connsiteY92" fmla="*/ 3805957 h 6858000"/>
              <a:gd name="connsiteX93" fmla="*/ 718966 w 1605470"/>
              <a:gd name="connsiteY93" fmla="*/ 3797724 h 6858000"/>
              <a:gd name="connsiteX94" fmla="*/ 717581 w 1605470"/>
              <a:gd name="connsiteY94" fmla="*/ 3792098 h 6858000"/>
              <a:gd name="connsiteX95" fmla="*/ 716465 w 1605470"/>
              <a:gd name="connsiteY95" fmla="*/ 3777135 h 6858000"/>
              <a:gd name="connsiteX96" fmla="*/ 718198 w 1605470"/>
              <a:gd name="connsiteY96" fmla="*/ 3771656 h 6858000"/>
              <a:gd name="connsiteX97" fmla="*/ 721941 w 1605470"/>
              <a:gd name="connsiteY97" fmla="*/ 3769007 h 6858000"/>
              <a:gd name="connsiteX98" fmla="*/ 721407 w 1605470"/>
              <a:gd name="connsiteY98" fmla="*/ 3767709 h 6858000"/>
              <a:gd name="connsiteX99" fmla="*/ 730103 w 1605470"/>
              <a:gd name="connsiteY99" fmla="*/ 3738082 h 6858000"/>
              <a:gd name="connsiteX100" fmla="*/ 737449 w 1605470"/>
              <a:gd name="connsiteY100" fmla="*/ 3673397 h 6858000"/>
              <a:gd name="connsiteX101" fmla="*/ 736745 w 1605470"/>
              <a:gd name="connsiteY101" fmla="*/ 3637109 h 6858000"/>
              <a:gd name="connsiteX102" fmla="*/ 740188 w 1605470"/>
              <a:gd name="connsiteY102" fmla="*/ 3536883 h 6858000"/>
              <a:gd name="connsiteX103" fmla="*/ 747726 w 1605470"/>
              <a:gd name="connsiteY103" fmla="*/ 3435652 h 6858000"/>
              <a:gd name="connsiteX104" fmla="*/ 774383 w 1605470"/>
              <a:gd name="connsiteY104" fmla="*/ 3381564 h 6858000"/>
              <a:gd name="connsiteX105" fmla="*/ 774870 w 1605470"/>
              <a:gd name="connsiteY105" fmla="*/ 3375761 h 6858000"/>
              <a:gd name="connsiteX106" fmla="*/ 770510 w 1605470"/>
              <a:gd name="connsiteY106" fmla="*/ 3361844 h 6858000"/>
              <a:gd name="connsiteX107" fmla="*/ 767933 w 1605470"/>
              <a:gd name="connsiteY107" fmla="*/ 3356929 h 6858000"/>
              <a:gd name="connsiteX108" fmla="*/ 766158 w 1605470"/>
              <a:gd name="connsiteY108" fmla="*/ 3349058 h 6858000"/>
              <a:gd name="connsiteX109" fmla="*/ 766414 w 1605470"/>
              <a:gd name="connsiteY109" fmla="*/ 3348763 h 6858000"/>
              <a:gd name="connsiteX110" fmla="*/ 764166 w 1605470"/>
              <a:gd name="connsiteY110" fmla="*/ 3341588 h 6858000"/>
              <a:gd name="connsiteX111" fmla="*/ 749397 w 1605470"/>
              <a:gd name="connsiteY111" fmla="*/ 3307769 h 6858000"/>
              <a:gd name="connsiteX112" fmla="*/ 766960 w 1605470"/>
              <a:gd name="connsiteY112" fmla="*/ 3250522 h 6858000"/>
              <a:gd name="connsiteX113" fmla="*/ 767385 w 1605470"/>
              <a:gd name="connsiteY113" fmla="*/ 3229163 h 6858000"/>
              <a:gd name="connsiteX114" fmla="*/ 769208 w 1605470"/>
              <a:gd name="connsiteY114" fmla="*/ 3217217 h 6858000"/>
              <a:gd name="connsiteX115" fmla="*/ 770350 w 1605470"/>
              <a:gd name="connsiteY115" fmla="*/ 3216125 h 6858000"/>
              <a:gd name="connsiteX116" fmla="*/ 756043 w 1605470"/>
              <a:gd name="connsiteY116" fmla="*/ 3183755 h 6858000"/>
              <a:gd name="connsiteX117" fmla="*/ 756544 w 1605470"/>
              <a:gd name="connsiteY117" fmla="*/ 3178642 h 6858000"/>
              <a:gd name="connsiteX118" fmla="*/ 744144 w 1605470"/>
              <a:gd name="connsiteY118" fmla="*/ 3158586 h 6858000"/>
              <a:gd name="connsiteX119" fmla="*/ 739378 w 1605470"/>
              <a:gd name="connsiteY119" fmla="*/ 3147669 h 6858000"/>
              <a:gd name="connsiteX120" fmla="*/ 734648 w 1605470"/>
              <a:gd name="connsiteY120" fmla="*/ 3145733 h 6858000"/>
              <a:gd name="connsiteX121" fmla="*/ 729329 w 1605470"/>
              <a:gd name="connsiteY121" fmla="*/ 3129034 h 6858000"/>
              <a:gd name="connsiteX122" fmla="*/ 729994 w 1605470"/>
              <a:gd name="connsiteY122" fmla="*/ 3126682 h 6858000"/>
              <a:gd name="connsiteX123" fmla="*/ 720862 w 1605470"/>
              <a:gd name="connsiteY123" fmla="*/ 3114519 h 6858000"/>
              <a:gd name="connsiteX124" fmla="*/ 707471 w 1605470"/>
              <a:gd name="connsiteY124" fmla="*/ 3106272 h 6858000"/>
              <a:gd name="connsiteX125" fmla="*/ 680201 w 1605470"/>
              <a:gd name="connsiteY125" fmla="*/ 2958185 h 6858000"/>
              <a:gd name="connsiteX126" fmla="*/ 622815 w 1605470"/>
              <a:gd name="connsiteY126" fmla="*/ 2762989 h 6858000"/>
              <a:gd name="connsiteX127" fmla="*/ 571733 w 1605470"/>
              <a:gd name="connsiteY127" fmla="*/ 2554718 h 6858000"/>
              <a:gd name="connsiteX128" fmla="*/ 551827 w 1605470"/>
              <a:gd name="connsiteY128" fmla="*/ 2485734 h 6858000"/>
              <a:gd name="connsiteX129" fmla="*/ 542550 w 1605470"/>
              <a:gd name="connsiteY129" fmla="*/ 2447068 h 6858000"/>
              <a:gd name="connsiteX130" fmla="*/ 529511 w 1605470"/>
              <a:gd name="connsiteY130" fmla="*/ 2425819 h 6858000"/>
              <a:gd name="connsiteX131" fmla="*/ 528878 w 1605470"/>
              <a:gd name="connsiteY131" fmla="*/ 2408971 h 6858000"/>
              <a:gd name="connsiteX132" fmla="*/ 535510 w 1605470"/>
              <a:gd name="connsiteY132" fmla="*/ 2402874 h 6858000"/>
              <a:gd name="connsiteX133" fmla="*/ 538122 w 1605470"/>
              <a:gd name="connsiteY133" fmla="*/ 2381443 h 6858000"/>
              <a:gd name="connsiteX134" fmla="*/ 514451 w 1605470"/>
              <a:gd name="connsiteY134" fmla="*/ 2261920 h 6858000"/>
              <a:gd name="connsiteX135" fmla="*/ 486968 w 1605470"/>
              <a:gd name="connsiteY135" fmla="*/ 2182937 h 6858000"/>
              <a:gd name="connsiteX136" fmla="*/ 488555 w 1605470"/>
              <a:gd name="connsiteY136" fmla="*/ 2155135 h 6858000"/>
              <a:gd name="connsiteX137" fmla="*/ 486013 w 1605470"/>
              <a:gd name="connsiteY137" fmla="*/ 2118008 h 6858000"/>
              <a:gd name="connsiteX138" fmla="*/ 487006 w 1605470"/>
              <a:gd name="connsiteY138" fmla="*/ 2050531 h 6858000"/>
              <a:gd name="connsiteX139" fmla="*/ 478812 w 1605470"/>
              <a:gd name="connsiteY139" fmla="*/ 1963269 h 6858000"/>
              <a:gd name="connsiteX140" fmla="*/ 442619 w 1605470"/>
              <a:gd name="connsiteY140" fmla="*/ 1910499 h 6858000"/>
              <a:gd name="connsiteX141" fmla="*/ 446785 w 1605470"/>
              <a:gd name="connsiteY141" fmla="*/ 1903212 h 6858000"/>
              <a:gd name="connsiteX142" fmla="*/ 436547 w 1605470"/>
              <a:gd name="connsiteY142" fmla="*/ 1861531 h 6858000"/>
              <a:gd name="connsiteX143" fmla="*/ 390346 w 1605470"/>
              <a:gd name="connsiteY143" fmla="*/ 1732919 h 6858000"/>
              <a:gd name="connsiteX144" fmla="*/ 362657 w 1605470"/>
              <a:gd name="connsiteY144" fmla="*/ 1663540 h 6858000"/>
              <a:gd name="connsiteX145" fmla="*/ 361783 w 1605470"/>
              <a:gd name="connsiteY145" fmla="*/ 1615777 h 6858000"/>
              <a:gd name="connsiteX146" fmla="*/ 342578 w 1605470"/>
              <a:gd name="connsiteY146" fmla="*/ 1563678 h 6858000"/>
              <a:gd name="connsiteX147" fmla="*/ 355658 w 1605470"/>
              <a:gd name="connsiteY147" fmla="*/ 1519474 h 6858000"/>
              <a:gd name="connsiteX148" fmla="*/ 348400 w 1605470"/>
              <a:gd name="connsiteY148" fmla="*/ 1477995 h 6858000"/>
              <a:gd name="connsiteX149" fmla="*/ 334485 w 1605470"/>
              <a:gd name="connsiteY149" fmla="*/ 1373769 h 6858000"/>
              <a:gd name="connsiteX150" fmla="*/ 342792 w 1605470"/>
              <a:gd name="connsiteY150" fmla="*/ 1307086 h 6858000"/>
              <a:gd name="connsiteX151" fmla="*/ 343980 w 1605470"/>
              <a:gd name="connsiteY151" fmla="*/ 1189033 h 6858000"/>
              <a:gd name="connsiteX152" fmla="*/ 348665 w 1605470"/>
              <a:gd name="connsiteY152" fmla="*/ 1168288 h 6858000"/>
              <a:gd name="connsiteX153" fmla="*/ 340947 w 1605470"/>
              <a:gd name="connsiteY153" fmla="*/ 1142577 h 6858000"/>
              <a:gd name="connsiteX154" fmla="*/ 330253 w 1605470"/>
              <a:gd name="connsiteY154" fmla="*/ 1088484 h 6858000"/>
              <a:gd name="connsiteX155" fmla="*/ 318989 w 1605470"/>
              <a:gd name="connsiteY155" fmla="*/ 1016103 h 6858000"/>
              <a:gd name="connsiteX156" fmla="*/ 320445 w 1605470"/>
              <a:gd name="connsiteY156" fmla="*/ 932283 h 6858000"/>
              <a:gd name="connsiteX157" fmla="*/ 322681 w 1605470"/>
              <a:gd name="connsiteY157" fmla="*/ 915925 h 6858000"/>
              <a:gd name="connsiteX158" fmla="*/ 315310 w 1605470"/>
              <a:gd name="connsiteY158" fmla="*/ 896999 h 6858000"/>
              <a:gd name="connsiteX159" fmla="*/ 284718 w 1605470"/>
              <a:gd name="connsiteY159" fmla="*/ 821517 h 6858000"/>
              <a:gd name="connsiteX160" fmla="*/ 263668 w 1605470"/>
              <a:gd name="connsiteY160" fmla="*/ 751353 h 6858000"/>
              <a:gd name="connsiteX161" fmla="*/ 263226 w 1605470"/>
              <a:gd name="connsiteY161" fmla="*/ 721230 h 6858000"/>
              <a:gd name="connsiteX162" fmla="*/ 248897 w 1605470"/>
              <a:gd name="connsiteY162" fmla="*/ 681659 h 6858000"/>
              <a:gd name="connsiteX163" fmla="*/ 234316 w 1605470"/>
              <a:gd name="connsiteY163" fmla="*/ 635218 h 6858000"/>
              <a:gd name="connsiteX164" fmla="*/ 239327 w 1605470"/>
              <a:gd name="connsiteY164" fmla="*/ 613763 h 6858000"/>
              <a:gd name="connsiteX165" fmla="*/ 225269 w 1605470"/>
              <a:gd name="connsiteY165" fmla="*/ 598582 h 6858000"/>
              <a:gd name="connsiteX166" fmla="*/ 224950 w 1605470"/>
              <a:gd name="connsiteY166" fmla="*/ 576846 h 6858000"/>
              <a:gd name="connsiteX167" fmla="*/ 204576 w 1605470"/>
              <a:gd name="connsiteY167" fmla="*/ 530055 h 6858000"/>
              <a:gd name="connsiteX168" fmla="*/ 219064 w 1605470"/>
              <a:gd name="connsiteY168" fmla="*/ 469651 h 6858000"/>
              <a:gd name="connsiteX169" fmla="*/ 195012 w 1605470"/>
              <a:gd name="connsiteY169" fmla="*/ 448559 h 6858000"/>
              <a:gd name="connsiteX170" fmla="*/ 201434 w 1605470"/>
              <a:gd name="connsiteY170" fmla="*/ 441529 h 6858000"/>
              <a:gd name="connsiteX171" fmla="*/ 200655 w 1605470"/>
              <a:gd name="connsiteY171" fmla="*/ 428927 h 6858000"/>
              <a:gd name="connsiteX172" fmla="*/ 190059 w 1605470"/>
              <a:gd name="connsiteY172" fmla="*/ 430161 h 6858000"/>
              <a:gd name="connsiteX173" fmla="*/ 167079 w 1605470"/>
              <a:gd name="connsiteY173" fmla="*/ 367211 h 6858000"/>
              <a:gd name="connsiteX174" fmla="*/ 124571 w 1605470"/>
              <a:gd name="connsiteY174" fmla="*/ 302178 h 6858000"/>
              <a:gd name="connsiteX175" fmla="*/ 103243 w 1605470"/>
              <a:gd name="connsiteY175" fmla="*/ 211375 h 6858000"/>
              <a:gd name="connsiteX176" fmla="*/ 94571 w 1605470"/>
              <a:gd name="connsiteY176" fmla="*/ 184179 h 6858000"/>
              <a:gd name="connsiteX177" fmla="*/ 13437 w 1605470"/>
              <a:gd name="connsiteY177" fmla="*/ 19287 h 6858000"/>
              <a:gd name="connsiteX178" fmla="*/ 0 w 1605470"/>
              <a:gd name="connsiteY178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89472 w 1605470"/>
              <a:gd name="connsiteY35" fmla="*/ 5732419 h 6858000"/>
              <a:gd name="connsiteX36" fmla="*/ 512623 w 1605470"/>
              <a:gd name="connsiteY36" fmla="*/ 5685392 h 6858000"/>
              <a:gd name="connsiteX37" fmla="*/ 510261 w 1605470"/>
              <a:gd name="connsiteY37" fmla="*/ 5634527 h 6858000"/>
              <a:gd name="connsiteX38" fmla="*/ 523992 w 1605470"/>
              <a:gd name="connsiteY38" fmla="*/ 5619557 h 6858000"/>
              <a:gd name="connsiteX39" fmla="*/ 526609 w 1605470"/>
              <a:gd name="connsiteY39" fmla="*/ 5617081 h 6858000"/>
              <a:gd name="connsiteX40" fmla="*/ 531653 w 1605470"/>
              <a:gd name="connsiteY40" fmla="*/ 5604904 h 6858000"/>
              <a:gd name="connsiteX41" fmla="*/ 539863 w 1605470"/>
              <a:gd name="connsiteY41" fmla="*/ 5604298 h 6858000"/>
              <a:gd name="connsiteX42" fmla="*/ 552319 w 1605470"/>
              <a:gd name="connsiteY42" fmla="*/ 5587997 h 6858000"/>
              <a:gd name="connsiteX43" fmla="*/ 559710 w 1605470"/>
              <a:gd name="connsiteY43" fmla="*/ 5564796 h 6858000"/>
              <a:gd name="connsiteX44" fmla="*/ 587214 w 1605470"/>
              <a:gd name="connsiteY44" fmla="*/ 5451511 h 6858000"/>
              <a:gd name="connsiteX45" fmla="*/ 608019 w 1605470"/>
              <a:gd name="connsiteY45" fmla="*/ 5385461 h 6858000"/>
              <a:gd name="connsiteX46" fmla="*/ 622750 w 1605470"/>
              <a:gd name="connsiteY46" fmla="*/ 5363084 h 6858000"/>
              <a:gd name="connsiteX47" fmla="*/ 638731 w 1605470"/>
              <a:gd name="connsiteY47" fmla="*/ 5330009 h 6858000"/>
              <a:gd name="connsiteX48" fmla="*/ 672224 w 1605470"/>
              <a:gd name="connsiteY48" fmla="*/ 5273739 h 6858000"/>
              <a:gd name="connsiteX49" fmla="*/ 681823 w 1605470"/>
              <a:gd name="connsiteY49" fmla="*/ 5241779 h 6858000"/>
              <a:gd name="connsiteX50" fmla="*/ 693049 w 1605470"/>
              <a:gd name="connsiteY50" fmla="*/ 5225268 h 6858000"/>
              <a:gd name="connsiteX51" fmla="*/ 694069 w 1605470"/>
              <a:gd name="connsiteY51" fmla="*/ 5217684 h 6858000"/>
              <a:gd name="connsiteX52" fmla="*/ 701410 w 1605470"/>
              <a:gd name="connsiteY52" fmla="*/ 5193377 h 6858000"/>
              <a:gd name="connsiteX53" fmla="*/ 704713 w 1605470"/>
              <a:gd name="connsiteY53" fmla="*/ 5179288 h 6858000"/>
              <a:gd name="connsiteX54" fmla="*/ 705697 w 1605470"/>
              <a:gd name="connsiteY54" fmla="*/ 5173621 h 6858000"/>
              <a:gd name="connsiteX55" fmla="*/ 701331 w 1605470"/>
              <a:gd name="connsiteY55" fmla="*/ 5159961 h 6858000"/>
              <a:gd name="connsiteX56" fmla="*/ 708008 w 1605470"/>
              <a:gd name="connsiteY56" fmla="*/ 5144295 h 6858000"/>
              <a:gd name="connsiteX57" fmla="*/ 704941 w 1605470"/>
              <a:gd name="connsiteY57" fmla="*/ 5125185 h 6858000"/>
              <a:gd name="connsiteX58" fmla="*/ 711771 w 1605470"/>
              <a:gd name="connsiteY58" fmla="*/ 5121884 h 6858000"/>
              <a:gd name="connsiteX59" fmla="*/ 721092 w 1605470"/>
              <a:gd name="connsiteY59" fmla="*/ 5108383 h 6858000"/>
              <a:gd name="connsiteX60" fmla="*/ 717045 w 1605470"/>
              <a:gd name="connsiteY60" fmla="*/ 5094705 h 6858000"/>
              <a:gd name="connsiteX61" fmla="*/ 718807 w 1605470"/>
              <a:gd name="connsiteY61" fmla="*/ 5067850 h 6858000"/>
              <a:gd name="connsiteX62" fmla="*/ 721538 w 1605470"/>
              <a:gd name="connsiteY62" fmla="*/ 5060861 h 6858000"/>
              <a:gd name="connsiteX63" fmla="*/ 718242 w 1605470"/>
              <a:gd name="connsiteY63" fmla="*/ 5034192 h 6858000"/>
              <a:gd name="connsiteX64" fmla="*/ 719796 w 1605470"/>
              <a:gd name="connsiteY64" fmla="*/ 4993030 h 6858000"/>
              <a:gd name="connsiteX65" fmla="*/ 726705 w 1605470"/>
              <a:gd name="connsiteY65" fmla="*/ 4946844 h 6858000"/>
              <a:gd name="connsiteX66" fmla="*/ 722561 w 1605470"/>
              <a:gd name="connsiteY66" fmla="*/ 4932692 h 6858000"/>
              <a:gd name="connsiteX67" fmla="*/ 724935 w 1605470"/>
              <a:gd name="connsiteY67" fmla="*/ 4821504 h 6858000"/>
              <a:gd name="connsiteX68" fmla="*/ 732118 w 1605470"/>
              <a:gd name="connsiteY68" fmla="*/ 4801535 h 6858000"/>
              <a:gd name="connsiteX69" fmla="*/ 739787 w 1605470"/>
              <a:gd name="connsiteY69" fmla="*/ 4797794 h 6858000"/>
              <a:gd name="connsiteX70" fmla="*/ 741081 w 1605470"/>
              <a:gd name="connsiteY70" fmla="*/ 4784526 h 6858000"/>
              <a:gd name="connsiteX71" fmla="*/ 742865 w 1605470"/>
              <a:gd name="connsiteY71" fmla="*/ 4781211 h 6858000"/>
              <a:gd name="connsiteX72" fmla="*/ 751652 w 1605470"/>
              <a:gd name="connsiteY72" fmla="*/ 4761984 h 6858000"/>
              <a:gd name="connsiteX73" fmla="*/ 747700 w 1605470"/>
              <a:gd name="connsiteY73" fmla="*/ 4690749 h 6858000"/>
              <a:gd name="connsiteX74" fmla="*/ 743180 w 1605470"/>
              <a:gd name="connsiteY74" fmla="*/ 4613201 h 6858000"/>
              <a:gd name="connsiteX75" fmla="*/ 738263 w 1605470"/>
              <a:gd name="connsiteY75" fmla="*/ 4444346 h 6858000"/>
              <a:gd name="connsiteX76" fmla="*/ 756542 w 1605470"/>
              <a:gd name="connsiteY76" fmla="*/ 4350346 h 6858000"/>
              <a:gd name="connsiteX77" fmla="*/ 715481 w 1605470"/>
              <a:gd name="connsiteY77" fmla="*/ 4214165 h 6858000"/>
              <a:gd name="connsiteX78" fmla="*/ 719554 w 1605470"/>
              <a:gd name="connsiteY78" fmla="*/ 4090296 h 6858000"/>
              <a:gd name="connsiteX79" fmla="*/ 704810 w 1605470"/>
              <a:gd name="connsiteY79" fmla="*/ 4033999 h 6858000"/>
              <a:gd name="connsiteX80" fmla="*/ 705959 w 1605470"/>
              <a:gd name="connsiteY80" fmla="*/ 4031933 h 6858000"/>
              <a:gd name="connsiteX81" fmla="*/ 704535 w 1605470"/>
              <a:gd name="connsiteY81" fmla="*/ 4013953 h 6858000"/>
              <a:gd name="connsiteX82" fmla="*/ 700443 w 1605470"/>
              <a:gd name="connsiteY82" fmla="*/ 4010511 h 6858000"/>
              <a:gd name="connsiteX83" fmla="*/ 698282 w 1605470"/>
              <a:gd name="connsiteY83" fmla="*/ 3998331 h 6858000"/>
              <a:gd name="connsiteX84" fmla="*/ 690830 w 1605470"/>
              <a:gd name="connsiteY84" fmla="*/ 3974753 h 6858000"/>
              <a:gd name="connsiteX85" fmla="*/ 692428 w 1605470"/>
              <a:gd name="connsiteY85" fmla="*/ 3969950 h 6858000"/>
              <a:gd name="connsiteX86" fmla="*/ 685850 w 1605470"/>
              <a:gd name="connsiteY86" fmla="*/ 3933779 h 6858000"/>
              <a:gd name="connsiteX87" fmla="*/ 687181 w 1605470"/>
              <a:gd name="connsiteY87" fmla="*/ 3933093 h 6858000"/>
              <a:gd name="connsiteX88" fmla="*/ 691535 w 1605470"/>
              <a:gd name="connsiteY88" fmla="*/ 3922082 h 6858000"/>
              <a:gd name="connsiteX89" fmla="*/ 696613 w 1605470"/>
              <a:gd name="connsiteY89" fmla="*/ 3901461 h 6858000"/>
              <a:gd name="connsiteX90" fmla="*/ 719207 w 1605470"/>
              <a:gd name="connsiteY90" fmla="*/ 3813873 h 6858000"/>
              <a:gd name="connsiteX91" fmla="*/ 718632 w 1605470"/>
              <a:gd name="connsiteY91" fmla="*/ 3806161 h 6858000"/>
              <a:gd name="connsiteX92" fmla="*/ 718939 w 1605470"/>
              <a:gd name="connsiteY92" fmla="*/ 3805957 h 6858000"/>
              <a:gd name="connsiteX93" fmla="*/ 718966 w 1605470"/>
              <a:gd name="connsiteY93" fmla="*/ 3797724 h 6858000"/>
              <a:gd name="connsiteX94" fmla="*/ 717581 w 1605470"/>
              <a:gd name="connsiteY94" fmla="*/ 3792098 h 6858000"/>
              <a:gd name="connsiteX95" fmla="*/ 716465 w 1605470"/>
              <a:gd name="connsiteY95" fmla="*/ 3777135 h 6858000"/>
              <a:gd name="connsiteX96" fmla="*/ 718198 w 1605470"/>
              <a:gd name="connsiteY96" fmla="*/ 3771656 h 6858000"/>
              <a:gd name="connsiteX97" fmla="*/ 721941 w 1605470"/>
              <a:gd name="connsiteY97" fmla="*/ 3769007 h 6858000"/>
              <a:gd name="connsiteX98" fmla="*/ 721407 w 1605470"/>
              <a:gd name="connsiteY98" fmla="*/ 3767709 h 6858000"/>
              <a:gd name="connsiteX99" fmla="*/ 730103 w 1605470"/>
              <a:gd name="connsiteY99" fmla="*/ 3738082 h 6858000"/>
              <a:gd name="connsiteX100" fmla="*/ 737449 w 1605470"/>
              <a:gd name="connsiteY100" fmla="*/ 3673397 h 6858000"/>
              <a:gd name="connsiteX101" fmla="*/ 736745 w 1605470"/>
              <a:gd name="connsiteY101" fmla="*/ 3637109 h 6858000"/>
              <a:gd name="connsiteX102" fmla="*/ 740188 w 1605470"/>
              <a:gd name="connsiteY102" fmla="*/ 3536883 h 6858000"/>
              <a:gd name="connsiteX103" fmla="*/ 747726 w 1605470"/>
              <a:gd name="connsiteY103" fmla="*/ 3435652 h 6858000"/>
              <a:gd name="connsiteX104" fmla="*/ 774383 w 1605470"/>
              <a:gd name="connsiteY104" fmla="*/ 3381564 h 6858000"/>
              <a:gd name="connsiteX105" fmla="*/ 774870 w 1605470"/>
              <a:gd name="connsiteY105" fmla="*/ 3375761 h 6858000"/>
              <a:gd name="connsiteX106" fmla="*/ 770510 w 1605470"/>
              <a:gd name="connsiteY106" fmla="*/ 3361844 h 6858000"/>
              <a:gd name="connsiteX107" fmla="*/ 767933 w 1605470"/>
              <a:gd name="connsiteY107" fmla="*/ 3356929 h 6858000"/>
              <a:gd name="connsiteX108" fmla="*/ 766158 w 1605470"/>
              <a:gd name="connsiteY108" fmla="*/ 3349058 h 6858000"/>
              <a:gd name="connsiteX109" fmla="*/ 766414 w 1605470"/>
              <a:gd name="connsiteY109" fmla="*/ 3348763 h 6858000"/>
              <a:gd name="connsiteX110" fmla="*/ 764166 w 1605470"/>
              <a:gd name="connsiteY110" fmla="*/ 3341588 h 6858000"/>
              <a:gd name="connsiteX111" fmla="*/ 749397 w 1605470"/>
              <a:gd name="connsiteY111" fmla="*/ 3307769 h 6858000"/>
              <a:gd name="connsiteX112" fmla="*/ 766960 w 1605470"/>
              <a:gd name="connsiteY112" fmla="*/ 3250522 h 6858000"/>
              <a:gd name="connsiteX113" fmla="*/ 767385 w 1605470"/>
              <a:gd name="connsiteY113" fmla="*/ 3229163 h 6858000"/>
              <a:gd name="connsiteX114" fmla="*/ 769208 w 1605470"/>
              <a:gd name="connsiteY114" fmla="*/ 3217217 h 6858000"/>
              <a:gd name="connsiteX115" fmla="*/ 770350 w 1605470"/>
              <a:gd name="connsiteY115" fmla="*/ 3216125 h 6858000"/>
              <a:gd name="connsiteX116" fmla="*/ 756043 w 1605470"/>
              <a:gd name="connsiteY116" fmla="*/ 3183755 h 6858000"/>
              <a:gd name="connsiteX117" fmla="*/ 756544 w 1605470"/>
              <a:gd name="connsiteY117" fmla="*/ 3178642 h 6858000"/>
              <a:gd name="connsiteX118" fmla="*/ 744144 w 1605470"/>
              <a:gd name="connsiteY118" fmla="*/ 3158586 h 6858000"/>
              <a:gd name="connsiteX119" fmla="*/ 739378 w 1605470"/>
              <a:gd name="connsiteY119" fmla="*/ 3147669 h 6858000"/>
              <a:gd name="connsiteX120" fmla="*/ 734648 w 1605470"/>
              <a:gd name="connsiteY120" fmla="*/ 3145733 h 6858000"/>
              <a:gd name="connsiteX121" fmla="*/ 729329 w 1605470"/>
              <a:gd name="connsiteY121" fmla="*/ 3129034 h 6858000"/>
              <a:gd name="connsiteX122" fmla="*/ 729994 w 1605470"/>
              <a:gd name="connsiteY122" fmla="*/ 3126682 h 6858000"/>
              <a:gd name="connsiteX123" fmla="*/ 720862 w 1605470"/>
              <a:gd name="connsiteY123" fmla="*/ 3114519 h 6858000"/>
              <a:gd name="connsiteX124" fmla="*/ 707471 w 1605470"/>
              <a:gd name="connsiteY124" fmla="*/ 3106272 h 6858000"/>
              <a:gd name="connsiteX125" fmla="*/ 680201 w 1605470"/>
              <a:gd name="connsiteY125" fmla="*/ 2958185 h 6858000"/>
              <a:gd name="connsiteX126" fmla="*/ 622815 w 1605470"/>
              <a:gd name="connsiteY126" fmla="*/ 2762989 h 6858000"/>
              <a:gd name="connsiteX127" fmla="*/ 571733 w 1605470"/>
              <a:gd name="connsiteY127" fmla="*/ 2554718 h 6858000"/>
              <a:gd name="connsiteX128" fmla="*/ 551827 w 1605470"/>
              <a:gd name="connsiteY128" fmla="*/ 2485734 h 6858000"/>
              <a:gd name="connsiteX129" fmla="*/ 542550 w 1605470"/>
              <a:gd name="connsiteY129" fmla="*/ 2447068 h 6858000"/>
              <a:gd name="connsiteX130" fmla="*/ 529511 w 1605470"/>
              <a:gd name="connsiteY130" fmla="*/ 2425819 h 6858000"/>
              <a:gd name="connsiteX131" fmla="*/ 528878 w 1605470"/>
              <a:gd name="connsiteY131" fmla="*/ 2408971 h 6858000"/>
              <a:gd name="connsiteX132" fmla="*/ 535510 w 1605470"/>
              <a:gd name="connsiteY132" fmla="*/ 2402874 h 6858000"/>
              <a:gd name="connsiteX133" fmla="*/ 538122 w 1605470"/>
              <a:gd name="connsiteY133" fmla="*/ 2381443 h 6858000"/>
              <a:gd name="connsiteX134" fmla="*/ 514451 w 1605470"/>
              <a:gd name="connsiteY134" fmla="*/ 2261920 h 6858000"/>
              <a:gd name="connsiteX135" fmla="*/ 486968 w 1605470"/>
              <a:gd name="connsiteY135" fmla="*/ 2182937 h 6858000"/>
              <a:gd name="connsiteX136" fmla="*/ 488555 w 1605470"/>
              <a:gd name="connsiteY136" fmla="*/ 2155135 h 6858000"/>
              <a:gd name="connsiteX137" fmla="*/ 486013 w 1605470"/>
              <a:gd name="connsiteY137" fmla="*/ 2118008 h 6858000"/>
              <a:gd name="connsiteX138" fmla="*/ 487006 w 1605470"/>
              <a:gd name="connsiteY138" fmla="*/ 2050531 h 6858000"/>
              <a:gd name="connsiteX139" fmla="*/ 478812 w 1605470"/>
              <a:gd name="connsiteY139" fmla="*/ 1963269 h 6858000"/>
              <a:gd name="connsiteX140" fmla="*/ 442619 w 1605470"/>
              <a:gd name="connsiteY140" fmla="*/ 1910499 h 6858000"/>
              <a:gd name="connsiteX141" fmla="*/ 446785 w 1605470"/>
              <a:gd name="connsiteY141" fmla="*/ 1903212 h 6858000"/>
              <a:gd name="connsiteX142" fmla="*/ 436547 w 1605470"/>
              <a:gd name="connsiteY142" fmla="*/ 1861531 h 6858000"/>
              <a:gd name="connsiteX143" fmla="*/ 390346 w 1605470"/>
              <a:gd name="connsiteY143" fmla="*/ 1732919 h 6858000"/>
              <a:gd name="connsiteX144" fmla="*/ 362657 w 1605470"/>
              <a:gd name="connsiteY144" fmla="*/ 1663540 h 6858000"/>
              <a:gd name="connsiteX145" fmla="*/ 361783 w 1605470"/>
              <a:gd name="connsiteY145" fmla="*/ 1615777 h 6858000"/>
              <a:gd name="connsiteX146" fmla="*/ 342578 w 1605470"/>
              <a:gd name="connsiteY146" fmla="*/ 1563678 h 6858000"/>
              <a:gd name="connsiteX147" fmla="*/ 355658 w 1605470"/>
              <a:gd name="connsiteY147" fmla="*/ 1519474 h 6858000"/>
              <a:gd name="connsiteX148" fmla="*/ 348400 w 1605470"/>
              <a:gd name="connsiteY148" fmla="*/ 1477995 h 6858000"/>
              <a:gd name="connsiteX149" fmla="*/ 334485 w 1605470"/>
              <a:gd name="connsiteY149" fmla="*/ 1373769 h 6858000"/>
              <a:gd name="connsiteX150" fmla="*/ 342792 w 1605470"/>
              <a:gd name="connsiteY150" fmla="*/ 1307086 h 6858000"/>
              <a:gd name="connsiteX151" fmla="*/ 343980 w 1605470"/>
              <a:gd name="connsiteY151" fmla="*/ 1189033 h 6858000"/>
              <a:gd name="connsiteX152" fmla="*/ 348665 w 1605470"/>
              <a:gd name="connsiteY152" fmla="*/ 1168288 h 6858000"/>
              <a:gd name="connsiteX153" fmla="*/ 340947 w 1605470"/>
              <a:gd name="connsiteY153" fmla="*/ 1142577 h 6858000"/>
              <a:gd name="connsiteX154" fmla="*/ 330253 w 1605470"/>
              <a:gd name="connsiteY154" fmla="*/ 1088484 h 6858000"/>
              <a:gd name="connsiteX155" fmla="*/ 318989 w 1605470"/>
              <a:gd name="connsiteY155" fmla="*/ 1016103 h 6858000"/>
              <a:gd name="connsiteX156" fmla="*/ 320445 w 1605470"/>
              <a:gd name="connsiteY156" fmla="*/ 932283 h 6858000"/>
              <a:gd name="connsiteX157" fmla="*/ 322681 w 1605470"/>
              <a:gd name="connsiteY157" fmla="*/ 915925 h 6858000"/>
              <a:gd name="connsiteX158" fmla="*/ 315310 w 1605470"/>
              <a:gd name="connsiteY158" fmla="*/ 896999 h 6858000"/>
              <a:gd name="connsiteX159" fmla="*/ 284718 w 1605470"/>
              <a:gd name="connsiteY159" fmla="*/ 821517 h 6858000"/>
              <a:gd name="connsiteX160" fmla="*/ 263668 w 1605470"/>
              <a:gd name="connsiteY160" fmla="*/ 751353 h 6858000"/>
              <a:gd name="connsiteX161" fmla="*/ 263226 w 1605470"/>
              <a:gd name="connsiteY161" fmla="*/ 721230 h 6858000"/>
              <a:gd name="connsiteX162" fmla="*/ 248897 w 1605470"/>
              <a:gd name="connsiteY162" fmla="*/ 681659 h 6858000"/>
              <a:gd name="connsiteX163" fmla="*/ 234316 w 1605470"/>
              <a:gd name="connsiteY163" fmla="*/ 635218 h 6858000"/>
              <a:gd name="connsiteX164" fmla="*/ 239327 w 1605470"/>
              <a:gd name="connsiteY164" fmla="*/ 613763 h 6858000"/>
              <a:gd name="connsiteX165" fmla="*/ 225269 w 1605470"/>
              <a:gd name="connsiteY165" fmla="*/ 598582 h 6858000"/>
              <a:gd name="connsiteX166" fmla="*/ 224950 w 1605470"/>
              <a:gd name="connsiteY166" fmla="*/ 576846 h 6858000"/>
              <a:gd name="connsiteX167" fmla="*/ 204576 w 1605470"/>
              <a:gd name="connsiteY167" fmla="*/ 530055 h 6858000"/>
              <a:gd name="connsiteX168" fmla="*/ 219064 w 1605470"/>
              <a:gd name="connsiteY168" fmla="*/ 469651 h 6858000"/>
              <a:gd name="connsiteX169" fmla="*/ 195012 w 1605470"/>
              <a:gd name="connsiteY169" fmla="*/ 448559 h 6858000"/>
              <a:gd name="connsiteX170" fmla="*/ 201434 w 1605470"/>
              <a:gd name="connsiteY170" fmla="*/ 441529 h 6858000"/>
              <a:gd name="connsiteX171" fmla="*/ 200655 w 1605470"/>
              <a:gd name="connsiteY171" fmla="*/ 428927 h 6858000"/>
              <a:gd name="connsiteX172" fmla="*/ 190059 w 1605470"/>
              <a:gd name="connsiteY172" fmla="*/ 430161 h 6858000"/>
              <a:gd name="connsiteX173" fmla="*/ 167079 w 1605470"/>
              <a:gd name="connsiteY173" fmla="*/ 367211 h 6858000"/>
              <a:gd name="connsiteX174" fmla="*/ 124571 w 1605470"/>
              <a:gd name="connsiteY174" fmla="*/ 302178 h 6858000"/>
              <a:gd name="connsiteX175" fmla="*/ 103243 w 1605470"/>
              <a:gd name="connsiteY175" fmla="*/ 211375 h 6858000"/>
              <a:gd name="connsiteX176" fmla="*/ 94571 w 1605470"/>
              <a:gd name="connsiteY176" fmla="*/ 184179 h 6858000"/>
              <a:gd name="connsiteX177" fmla="*/ 13437 w 1605470"/>
              <a:gd name="connsiteY177" fmla="*/ 19287 h 6858000"/>
              <a:gd name="connsiteX178" fmla="*/ 0 w 1605470"/>
              <a:gd name="connsiteY178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12623 w 1605470"/>
              <a:gd name="connsiteY36" fmla="*/ 5685392 h 6858000"/>
              <a:gd name="connsiteX37" fmla="*/ 510261 w 1605470"/>
              <a:gd name="connsiteY37" fmla="*/ 5634527 h 6858000"/>
              <a:gd name="connsiteX38" fmla="*/ 523992 w 1605470"/>
              <a:gd name="connsiteY38" fmla="*/ 5619557 h 6858000"/>
              <a:gd name="connsiteX39" fmla="*/ 526609 w 1605470"/>
              <a:gd name="connsiteY39" fmla="*/ 5617081 h 6858000"/>
              <a:gd name="connsiteX40" fmla="*/ 531653 w 1605470"/>
              <a:gd name="connsiteY40" fmla="*/ 5604904 h 6858000"/>
              <a:gd name="connsiteX41" fmla="*/ 539863 w 1605470"/>
              <a:gd name="connsiteY41" fmla="*/ 5604298 h 6858000"/>
              <a:gd name="connsiteX42" fmla="*/ 552319 w 1605470"/>
              <a:gd name="connsiteY42" fmla="*/ 5587997 h 6858000"/>
              <a:gd name="connsiteX43" fmla="*/ 559710 w 1605470"/>
              <a:gd name="connsiteY43" fmla="*/ 5564796 h 6858000"/>
              <a:gd name="connsiteX44" fmla="*/ 587214 w 1605470"/>
              <a:gd name="connsiteY44" fmla="*/ 5451511 h 6858000"/>
              <a:gd name="connsiteX45" fmla="*/ 608019 w 1605470"/>
              <a:gd name="connsiteY45" fmla="*/ 5385461 h 6858000"/>
              <a:gd name="connsiteX46" fmla="*/ 622750 w 1605470"/>
              <a:gd name="connsiteY46" fmla="*/ 5363084 h 6858000"/>
              <a:gd name="connsiteX47" fmla="*/ 638731 w 1605470"/>
              <a:gd name="connsiteY47" fmla="*/ 5330009 h 6858000"/>
              <a:gd name="connsiteX48" fmla="*/ 672224 w 1605470"/>
              <a:gd name="connsiteY48" fmla="*/ 5273739 h 6858000"/>
              <a:gd name="connsiteX49" fmla="*/ 681823 w 1605470"/>
              <a:gd name="connsiteY49" fmla="*/ 5241779 h 6858000"/>
              <a:gd name="connsiteX50" fmla="*/ 693049 w 1605470"/>
              <a:gd name="connsiteY50" fmla="*/ 5225268 h 6858000"/>
              <a:gd name="connsiteX51" fmla="*/ 694069 w 1605470"/>
              <a:gd name="connsiteY51" fmla="*/ 5217684 h 6858000"/>
              <a:gd name="connsiteX52" fmla="*/ 701410 w 1605470"/>
              <a:gd name="connsiteY52" fmla="*/ 5193377 h 6858000"/>
              <a:gd name="connsiteX53" fmla="*/ 704713 w 1605470"/>
              <a:gd name="connsiteY53" fmla="*/ 5179288 h 6858000"/>
              <a:gd name="connsiteX54" fmla="*/ 705697 w 1605470"/>
              <a:gd name="connsiteY54" fmla="*/ 5173621 h 6858000"/>
              <a:gd name="connsiteX55" fmla="*/ 701331 w 1605470"/>
              <a:gd name="connsiteY55" fmla="*/ 5159961 h 6858000"/>
              <a:gd name="connsiteX56" fmla="*/ 708008 w 1605470"/>
              <a:gd name="connsiteY56" fmla="*/ 5144295 h 6858000"/>
              <a:gd name="connsiteX57" fmla="*/ 704941 w 1605470"/>
              <a:gd name="connsiteY57" fmla="*/ 5125185 h 6858000"/>
              <a:gd name="connsiteX58" fmla="*/ 711771 w 1605470"/>
              <a:gd name="connsiteY58" fmla="*/ 5121884 h 6858000"/>
              <a:gd name="connsiteX59" fmla="*/ 721092 w 1605470"/>
              <a:gd name="connsiteY59" fmla="*/ 5108383 h 6858000"/>
              <a:gd name="connsiteX60" fmla="*/ 717045 w 1605470"/>
              <a:gd name="connsiteY60" fmla="*/ 5094705 h 6858000"/>
              <a:gd name="connsiteX61" fmla="*/ 718807 w 1605470"/>
              <a:gd name="connsiteY61" fmla="*/ 5067850 h 6858000"/>
              <a:gd name="connsiteX62" fmla="*/ 721538 w 1605470"/>
              <a:gd name="connsiteY62" fmla="*/ 5060861 h 6858000"/>
              <a:gd name="connsiteX63" fmla="*/ 718242 w 1605470"/>
              <a:gd name="connsiteY63" fmla="*/ 5034192 h 6858000"/>
              <a:gd name="connsiteX64" fmla="*/ 719796 w 1605470"/>
              <a:gd name="connsiteY64" fmla="*/ 4993030 h 6858000"/>
              <a:gd name="connsiteX65" fmla="*/ 726705 w 1605470"/>
              <a:gd name="connsiteY65" fmla="*/ 4946844 h 6858000"/>
              <a:gd name="connsiteX66" fmla="*/ 722561 w 1605470"/>
              <a:gd name="connsiteY66" fmla="*/ 4932692 h 6858000"/>
              <a:gd name="connsiteX67" fmla="*/ 724935 w 1605470"/>
              <a:gd name="connsiteY67" fmla="*/ 4821504 h 6858000"/>
              <a:gd name="connsiteX68" fmla="*/ 732118 w 1605470"/>
              <a:gd name="connsiteY68" fmla="*/ 4801535 h 6858000"/>
              <a:gd name="connsiteX69" fmla="*/ 739787 w 1605470"/>
              <a:gd name="connsiteY69" fmla="*/ 4797794 h 6858000"/>
              <a:gd name="connsiteX70" fmla="*/ 741081 w 1605470"/>
              <a:gd name="connsiteY70" fmla="*/ 4784526 h 6858000"/>
              <a:gd name="connsiteX71" fmla="*/ 742865 w 1605470"/>
              <a:gd name="connsiteY71" fmla="*/ 4781211 h 6858000"/>
              <a:gd name="connsiteX72" fmla="*/ 751652 w 1605470"/>
              <a:gd name="connsiteY72" fmla="*/ 4761984 h 6858000"/>
              <a:gd name="connsiteX73" fmla="*/ 747700 w 1605470"/>
              <a:gd name="connsiteY73" fmla="*/ 4690749 h 6858000"/>
              <a:gd name="connsiteX74" fmla="*/ 743180 w 1605470"/>
              <a:gd name="connsiteY74" fmla="*/ 4613201 h 6858000"/>
              <a:gd name="connsiteX75" fmla="*/ 738263 w 1605470"/>
              <a:gd name="connsiteY75" fmla="*/ 4444346 h 6858000"/>
              <a:gd name="connsiteX76" fmla="*/ 756542 w 1605470"/>
              <a:gd name="connsiteY76" fmla="*/ 4350346 h 6858000"/>
              <a:gd name="connsiteX77" fmla="*/ 715481 w 1605470"/>
              <a:gd name="connsiteY77" fmla="*/ 4214165 h 6858000"/>
              <a:gd name="connsiteX78" fmla="*/ 719554 w 1605470"/>
              <a:gd name="connsiteY78" fmla="*/ 4090296 h 6858000"/>
              <a:gd name="connsiteX79" fmla="*/ 704810 w 1605470"/>
              <a:gd name="connsiteY79" fmla="*/ 4033999 h 6858000"/>
              <a:gd name="connsiteX80" fmla="*/ 705959 w 1605470"/>
              <a:gd name="connsiteY80" fmla="*/ 4031933 h 6858000"/>
              <a:gd name="connsiteX81" fmla="*/ 704535 w 1605470"/>
              <a:gd name="connsiteY81" fmla="*/ 4013953 h 6858000"/>
              <a:gd name="connsiteX82" fmla="*/ 700443 w 1605470"/>
              <a:gd name="connsiteY82" fmla="*/ 4010511 h 6858000"/>
              <a:gd name="connsiteX83" fmla="*/ 698282 w 1605470"/>
              <a:gd name="connsiteY83" fmla="*/ 3998331 h 6858000"/>
              <a:gd name="connsiteX84" fmla="*/ 690830 w 1605470"/>
              <a:gd name="connsiteY84" fmla="*/ 3974753 h 6858000"/>
              <a:gd name="connsiteX85" fmla="*/ 692428 w 1605470"/>
              <a:gd name="connsiteY85" fmla="*/ 3969950 h 6858000"/>
              <a:gd name="connsiteX86" fmla="*/ 685850 w 1605470"/>
              <a:gd name="connsiteY86" fmla="*/ 3933779 h 6858000"/>
              <a:gd name="connsiteX87" fmla="*/ 687181 w 1605470"/>
              <a:gd name="connsiteY87" fmla="*/ 3933093 h 6858000"/>
              <a:gd name="connsiteX88" fmla="*/ 691535 w 1605470"/>
              <a:gd name="connsiteY88" fmla="*/ 3922082 h 6858000"/>
              <a:gd name="connsiteX89" fmla="*/ 696613 w 1605470"/>
              <a:gd name="connsiteY89" fmla="*/ 3901461 h 6858000"/>
              <a:gd name="connsiteX90" fmla="*/ 719207 w 1605470"/>
              <a:gd name="connsiteY90" fmla="*/ 3813873 h 6858000"/>
              <a:gd name="connsiteX91" fmla="*/ 718632 w 1605470"/>
              <a:gd name="connsiteY91" fmla="*/ 3806161 h 6858000"/>
              <a:gd name="connsiteX92" fmla="*/ 718939 w 1605470"/>
              <a:gd name="connsiteY92" fmla="*/ 3805957 h 6858000"/>
              <a:gd name="connsiteX93" fmla="*/ 718966 w 1605470"/>
              <a:gd name="connsiteY93" fmla="*/ 3797724 h 6858000"/>
              <a:gd name="connsiteX94" fmla="*/ 717581 w 1605470"/>
              <a:gd name="connsiteY94" fmla="*/ 3792098 h 6858000"/>
              <a:gd name="connsiteX95" fmla="*/ 716465 w 1605470"/>
              <a:gd name="connsiteY95" fmla="*/ 3777135 h 6858000"/>
              <a:gd name="connsiteX96" fmla="*/ 718198 w 1605470"/>
              <a:gd name="connsiteY96" fmla="*/ 3771656 h 6858000"/>
              <a:gd name="connsiteX97" fmla="*/ 721941 w 1605470"/>
              <a:gd name="connsiteY97" fmla="*/ 3769007 h 6858000"/>
              <a:gd name="connsiteX98" fmla="*/ 721407 w 1605470"/>
              <a:gd name="connsiteY98" fmla="*/ 3767709 h 6858000"/>
              <a:gd name="connsiteX99" fmla="*/ 730103 w 1605470"/>
              <a:gd name="connsiteY99" fmla="*/ 3738082 h 6858000"/>
              <a:gd name="connsiteX100" fmla="*/ 737449 w 1605470"/>
              <a:gd name="connsiteY100" fmla="*/ 3673397 h 6858000"/>
              <a:gd name="connsiteX101" fmla="*/ 736745 w 1605470"/>
              <a:gd name="connsiteY101" fmla="*/ 3637109 h 6858000"/>
              <a:gd name="connsiteX102" fmla="*/ 740188 w 1605470"/>
              <a:gd name="connsiteY102" fmla="*/ 3536883 h 6858000"/>
              <a:gd name="connsiteX103" fmla="*/ 747726 w 1605470"/>
              <a:gd name="connsiteY103" fmla="*/ 3435652 h 6858000"/>
              <a:gd name="connsiteX104" fmla="*/ 774383 w 1605470"/>
              <a:gd name="connsiteY104" fmla="*/ 3381564 h 6858000"/>
              <a:gd name="connsiteX105" fmla="*/ 774870 w 1605470"/>
              <a:gd name="connsiteY105" fmla="*/ 3375761 h 6858000"/>
              <a:gd name="connsiteX106" fmla="*/ 770510 w 1605470"/>
              <a:gd name="connsiteY106" fmla="*/ 3361844 h 6858000"/>
              <a:gd name="connsiteX107" fmla="*/ 767933 w 1605470"/>
              <a:gd name="connsiteY107" fmla="*/ 3356929 h 6858000"/>
              <a:gd name="connsiteX108" fmla="*/ 766158 w 1605470"/>
              <a:gd name="connsiteY108" fmla="*/ 3349058 h 6858000"/>
              <a:gd name="connsiteX109" fmla="*/ 766414 w 1605470"/>
              <a:gd name="connsiteY109" fmla="*/ 3348763 h 6858000"/>
              <a:gd name="connsiteX110" fmla="*/ 764166 w 1605470"/>
              <a:gd name="connsiteY110" fmla="*/ 3341588 h 6858000"/>
              <a:gd name="connsiteX111" fmla="*/ 749397 w 1605470"/>
              <a:gd name="connsiteY111" fmla="*/ 3307769 h 6858000"/>
              <a:gd name="connsiteX112" fmla="*/ 766960 w 1605470"/>
              <a:gd name="connsiteY112" fmla="*/ 3250522 h 6858000"/>
              <a:gd name="connsiteX113" fmla="*/ 767385 w 1605470"/>
              <a:gd name="connsiteY113" fmla="*/ 3229163 h 6858000"/>
              <a:gd name="connsiteX114" fmla="*/ 769208 w 1605470"/>
              <a:gd name="connsiteY114" fmla="*/ 3217217 h 6858000"/>
              <a:gd name="connsiteX115" fmla="*/ 770350 w 1605470"/>
              <a:gd name="connsiteY115" fmla="*/ 3216125 h 6858000"/>
              <a:gd name="connsiteX116" fmla="*/ 756043 w 1605470"/>
              <a:gd name="connsiteY116" fmla="*/ 3183755 h 6858000"/>
              <a:gd name="connsiteX117" fmla="*/ 756544 w 1605470"/>
              <a:gd name="connsiteY117" fmla="*/ 3178642 h 6858000"/>
              <a:gd name="connsiteX118" fmla="*/ 744144 w 1605470"/>
              <a:gd name="connsiteY118" fmla="*/ 3158586 h 6858000"/>
              <a:gd name="connsiteX119" fmla="*/ 739378 w 1605470"/>
              <a:gd name="connsiteY119" fmla="*/ 3147669 h 6858000"/>
              <a:gd name="connsiteX120" fmla="*/ 734648 w 1605470"/>
              <a:gd name="connsiteY120" fmla="*/ 3145733 h 6858000"/>
              <a:gd name="connsiteX121" fmla="*/ 729329 w 1605470"/>
              <a:gd name="connsiteY121" fmla="*/ 3129034 h 6858000"/>
              <a:gd name="connsiteX122" fmla="*/ 729994 w 1605470"/>
              <a:gd name="connsiteY122" fmla="*/ 3126682 h 6858000"/>
              <a:gd name="connsiteX123" fmla="*/ 720862 w 1605470"/>
              <a:gd name="connsiteY123" fmla="*/ 3114519 h 6858000"/>
              <a:gd name="connsiteX124" fmla="*/ 707471 w 1605470"/>
              <a:gd name="connsiteY124" fmla="*/ 3106272 h 6858000"/>
              <a:gd name="connsiteX125" fmla="*/ 680201 w 1605470"/>
              <a:gd name="connsiteY125" fmla="*/ 2958185 h 6858000"/>
              <a:gd name="connsiteX126" fmla="*/ 622815 w 1605470"/>
              <a:gd name="connsiteY126" fmla="*/ 2762989 h 6858000"/>
              <a:gd name="connsiteX127" fmla="*/ 571733 w 1605470"/>
              <a:gd name="connsiteY127" fmla="*/ 2554718 h 6858000"/>
              <a:gd name="connsiteX128" fmla="*/ 551827 w 1605470"/>
              <a:gd name="connsiteY128" fmla="*/ 2485734 h 6858000"/>
              <a:gd name="connsiteX129" fmla="*/ 542550 w 1605470"/>
              <a:gd name="connsiteY129" fmla="*/ 2447068 h 6858000"/>
              <a:gd name="connsiteX130" fmla="*/ 529511 w 1605470"/>
              <a:gd name="connsiteY130" fmla="*/ 2425819 h 6858000"/>
              <a:gd name="connsiteX131" fmla="*/ 528878 w 1605470"/>
              <a:gd name="connsiteY131" fmla="*/ 2408971 h 6858000"/>
              <a:gd name="connsiteX132" fmla="*/ 535510 w 1605470"/>
              <a:gd name="connsiteY132" fmla="*/ 2402874 h 6858000"/>
              <a:gd name="connsiteX133" fmla="*/ 538122 w 1605470"/>
              <a:gd name="connsiteY133" fmla="*/ 2381443 h 6858000"/>
              <a:gd name="connsiteX134" fmla="*/ 514451 w 1605470"/>
              <a:gd name="connsiteY134" fmla="*/ 2261920 h 6858000"/>
              <a:gd name="connsiteX135" fmla="*/ 486968 w 1605470"/>
              <a:gd name="connsiteY135" fmla="*/ 2182937 h 6858000"/>
              <a:gd name="connsiteX136" fmla="*/ 488555 w 1605470"/>
              <a:gd name="connsiteY136" fmla="*/ 2155135 h 6858000"/>
              <a:gd name="connsiteX137" fmla="*/ 486013 w 1605470"/>
              <a:gd name="connsiteY137" fmla="*/ 2118008 h 6858000"/>
              <a:gd name="connsiteX138" fmla="*/ 487006 w 1605470"/>
              <a:gd name="connsiteY138" fmla="*/ 2050531 h 6858000"/>
              <a:gd name="connsiteX139" fmla="*/ 478812 w 1605470"/>
              <a:gd name="connsiteY139" fmla="*/ 1963269 h 6858000"/>
              <a:gd name="connsiteX140" fmla="*/ 442619 w 1605470"/>
              <a:gd name="connsiteY140" fmla="*/ 1910499 h 6858000"/>
              <a:gd name="connsiteX141" fmla="*/ 446785 w 1605470"/>
              <a:gd name="connsiteY141" fmla="*/ 1903212 h 6858000"/>
              <a:gd name="connsiteX142" fmla="*/ 436547 w 1605470"/>
              <a:gd name="connsiteY142" fmla="*/ 1861531 h 6858000"/>
              <a:gd name="connsiteX143" fmla="*/ 390346 w 1605470"/>
              <a:gd name="connsiteY143" fmla="*/ 1732919 h 6858000"/>
              <a:gd name="connsiteX144" fmla="*/ 362657 w 1605470"/>
              <a:gd name="connsiteY144" fmla="*/ 1663540 h 6858000"/>
              <a:gd name="connsiteX145" fmla="*/ 361783 w 1605470"/>
              <a:gd name="connsiteY145" fmla="*/ 1615777 h 6858000"/>
              <a:gd name="connsiteX146" fmla="*/ 342578 w 1605470"/>
              <a:gd name="connsiteY146" fmla="*/ 1563678 h 6858000"/>
              <a:gd name="connsiteX147" fmla="*/ 355658 w 1605470"/>
              <a:gd name="connsiteY147" fmla="*/ 1519474 h 6858000"/>
              <a:gd name="connsiteX148" fmla="*/ 348400 w 1605470"/>
              <a:gd name="connsiteY148" fmla="*/ 1477995 h 6858000"/>
              <a:gd name="connsiteX149" fmla="*/ 334485 w 1605470"/>
              <a:gd name="connsiteY149" fmla="*/ 1373769 h 6858000"/>
              <a:gd name="connsiteX150" fmla="*/ 342792 w 1605470"/>
              <a:gd name="connsiteY150" fmla="*/ 1307086 h 6858000"/>
              <a:gd name="connsiteX151" fmla="*/ 343980 w 1605470"/>
              <a:gd name="connsiteY151" fmla="*/ 1189033 h 6858000"/>
              <a:gd name="connsiteX152" fmla="*/ 348665 w 1605470"/>
              <a:gd name="connsiteY152" fmla="*/ 1168288 h 6858000"/>
              <a:gd name="connsiteX153" fmla="*/ 340947 w 1605470"/>
              <a:gd name="connsiteY153" fmla="*/ 1142577 h 6858000"/>
              <a:gd name="connsiteX154" fmla="*/ 330253 w 1605470"/>
              <a:gd name="connsiteY154" fmla="*/ 1088484 h 6858000"/>
              <a:gd name="connsiteX155" fmla="*/ 318989 w 1605470"/>
              <a:gd name="connsiteY155" fmla="*/ 1016103 h 6858000"/>
              <a:gd name="connsiteX156" fmla="*/ 320445 w 1605470"/>
              <a:gd name="connsiteY156" fmla="*/ 932283 h 6858000"/>
              <a:gd name="connsiteX157" fmla="*/ 322681 w 1605470"/>
              <a:gd name="connsiteY157" fmla="*/ 915925 h 6858000"/>
              <a:gd name="connsiteX158" fmla="*/ 315310 w 1605470"/>
              <a:gd name="connsiteY158" fmla="*/ 896999 h 6858000"/>
              <a:gd name="connsiteX159" fmla="*/ 284718 w 1605470"/>
              <a:gd name="connsiteY159" fmla="*/ 821517 h 6858000"/>
              <a:gd name="connsiteX160" fmla="*/ 263668 w 1605470"/>
              <a:gd name="connsiteY160" fmla="*/ 751353 h 6858000"/>
              <a:gd name="connsiteX161" fmla="*/ 263226 w 1605470"/>
              <a:gd name="connsiteY161" fmla="*/ 721230 h 6858000"/>
              <a:gd name="connsiteX162" fmla="*/ 248897 w 1605470"/>
              <a:gd name="connsiteY162" fmla="*/ 681659 h 6858000"/>
              <a:gd name="connsiteX163" fmla="*/ 234316 w 1605470"/>
              <a:gd name="connsiteY163" fmla="*/ 635218 h 6858000"/>
              <a:gd name="connsiteX164" fmla="*/ 239327 w 1605470"/>
              <a:gd name="connsiteY164" fmla="*/ 613763 h 6858000"/>
              <a:gd name="connsiteX165" fmla="*/ 225269 w 1605470"/>
              <a:gd name="connsiteY165" fmla="*/ 598582 h 6858000"/>
              <a:gd name="connsiteX166" fmla="*/ 224950 w 1605470"/>
              <a:gd name="connsiteY166" fmla="*/ 576846 h 6858000"/>
              <a:gd name="connsiteX167" fmla="*/ 204576 w 1605470"/>
              <a:gd name="connsiteY167" fmla="*/ 530055 h 6858000"/>
              <a:gd name="connsiteX168" fmla="*/ 219064 w 1605470"/>
              <a:gd name="connsiteY168" fmla="*/ 469651 h 6858000"/>
              <a:gd name="connsiteX169" fmla="*/ 195012 w 1605470"/>
              <a:gd name="connsiteY169" fmla="*/ 448559 h 6858000"/>
              <a:gd name="connsiteX170" fmla="*/ 201434 w 1605470"/>
              <a:gd name="connsiteY170" fmla="*/ 441529 h 6858000"/>
              <a:gd name="connsiteX171" fmla="*/ 200655 w 1605470"/>
              <a:gd name="connsiteY171" fmla="*/ 428927 h 6858000"/>
              <a:gd name="connsiteX172" fmla="*/ 190059 w 1605470"/>
              <a:gd name="connsiteY172" fmla="*/ 430161 h 6858000"/>
              <a:gd name="connsiteX173" fmla="*/ 167079 w 1605470"/>
              <a:gd name="connsiteY173" fmla="*/ 367211 h 6858000"/>
              <a:gd name="connsiteX174" fmla="*/ 124571 w 1605470"/>
              <a:gd name="connsiteY174" fmla="*/ 302178 h 6858000"/>
              <a:gd name="connsiteX175" fmla="*/ 103243 w 1605470"/>
              <a:gd name="connsiteY175" fmla="*/ 211375 h 6858000"/>
              <a:gd name="connsiteX176" fmla="*/ 94571 w 1605470"/>
              <a:gd name="connsiteY176" fmla="*/ 184179 h 6858000"/>
              <a:gd name="connsiteX177" fmla="*/ 13437 w 1605470"/>
              <a:gd name="connsiteY177" fmla="*/ 19287 h 6858000"/>
              <a:gd name="connsiteX178" fmla="*/ 0 w 1605470"/>
              <a:gd name="connsiteY178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10261 w 1605470"/>
              <a:gd name="connsiteY37" fmla="*/ 5634527 h 6858000"/>
              <a:gd name="connsiteX38" fmla="*/ 523992 w 1605470"/>
              <a:gd name="connsiteY38" fmla="*/ 5619557 h 6858000"/>
              <a:gd name="connsiteX39" fmla="*/ 526609 w 1605470"/>
              <a:gd name="connsiteY39" fmla="*/ 5617081 h 6858000"/>
              <a:gd name="connsiteX40" fmla="*/ 531653 w 1605470"/>
              <a:gd name="connsiteY40" fmla="*/ 5604904 h 6858000"/>
              <a:gd name="connsiteX41" fmla="*/ 539863 w 1605470"/>
              <a:gd name="connsiteY41" fmla="*/ 5604298 h 6858000"/>
              <a:gd name="connsiteX42" fmla="*/ 552319 w 1605470"/>
              <a:gd name="connsiteY42" fmla="*/ 5587997 h 6858000"/>
              <a:gd name="connsiteX43" fmla="*/ 559710 w 1605470"/>
              <a:gd name="connsiteY43" fmla="*/ 5564796 h 6858000"/>
              <a:gd name="connsiteX44" fmla="*/ 587214 w 1605470"/>
              <a:gd name="connsiteY44" fmla="*/ 5451511 h 6858000"/>
              <a:gd name="connsiteX45" fmla="*/ 608019 w 1605470"/>
              <a:gd name="connsiteY45" fmla="*/ 5385461 h 6858000"/>
              <a:gd name="connsiteX46" fmla="*/ 622750 w 1605470"/>
              <a:gd name="connsiteY46" fmla="*/ 5363084 h 6858000"/>
              <a:gd name="connsiteX47" fmla="*/ 638731 w 1605470"/>
              <a:gd name="connsiteY47" fmla="*/ 5330009 h 6858000"/>
              <a:gd name="connsiteX48" fmla="*/ 672224 w 1605470"/>
              <a:gd name="connsiteY48" fmla="*/ 5273739 h 6858000"/>
              <a:gd name="connsiteX49" fmla="*/ 681823 w 1605470"/>
              <a:gd name="connsiteY49" fmla="*/ 5241779 h 6858000"/>
              <a:gd name="connsiteX50" fmla="*/ 693049 w 1605470"/>
              <a:gd name="connsiteY50" fmla="*/ 5225268 h 6858000"/>
              <a:gd name="connsiteX51" fmla="*/ 694069 w 1605470"/>
              <a:gd name="connsiteY51" fmla="*/ 5217684 h 6858000"/>
              <a:gd name="connsiteX52" fmla="*/ 701410 w 1605470"/>
              <a:gd name="connsiteY52" fmla="*/ 5193377 h 6858000"/>
              <a:gd name="connsiteX53" fmla="*/ 704713 w 1605470"/>
              <a:gd name="connsiteY53" fmla="*/ 5179288 h 6858000"/>
              <a:gd name="connsiteX54" fmla="*/ 705697 w 1605470"/>
              <a:gd name="connsiteY54" fmla="*/ 5173621 h 6858000"/>
              <a:gd name="connsiteX55" fmla="*/ 701331 w 1605470"/>
              <a:gd name="connsiteY55" fmla="*/ 5159961 h 6858000"/>
              <a:gd name="connsiteX56" fmla="*/ 708008 w 1605470"/>
              <a:gd name="connsiteY56" fmla="*/ 5144295 h 6858000"/>
              <a:gd name="connsiteX57" fmla="*/ 704941 w 1605470"/>
              <a:gd name="connsiteY57" fmla="*/ 5125185 h 6858000"/>
              <a:gd name="connsiteX58" fmla="*/ 711771 w 1605470"/>
              <a:gd name="connsiteY58" fmla="*/ 5121884 h 6858000"/>
              <a:gd name="connsiteX59" fmla="*/ 721092 w 1605470"/>
              <a:gd name="connsiteY59" fmla="*/ 5108383 h 6858000"/>
              <a:gd name="connsiteX60" fmla="*/ 717045 w 1605470"/>
              <a:gd name="connsiteY60" fmla="*/ 5094705 h 6858000"/>
              <a:gd name="connsiteX61" fmla="*/ 718807 w 1605470"/>
              <a:gd name="connsiteY61" fmla="*/ 5067850 h 6858000"/>
              <a:gd name="connsiteX62" fmla="*/ 721538 w 1605470"/>
              <a:gd name="connsiteY62" fmla="*/ 5060861 h 6858000"/>
              <a:gd name="connsiteX63" fmla="*/ 718242 w 1605470"/>
              <a:gd name="connsiteY63" fmla="*/ 5034192 h 6858000"/>
              <a:gd name="connsiteX64" fmla="*/ 719796 w 1605470"/>
              <a:gd name="connsiteY64" fmla="*/ 4993030 h 6858000"/>
              <a:gd name="connsiteX65" fmla="*/ 726705 w 1605470"/>
              <a:gd name="connsiteY65" fmla="*/ 4946844 h 6858000"/>
              <a:gd name="connsiteX66" fmla="*/ 722561 w 1605470"/>
              <a:gd name="connsiteY66" fmla="*/ 4932692 h 6858000"/>
              <a:gd name="connsiteX67" fmla="*/ 724935 w 1605470"/>
              <a:gd name="connsiteY67" fmla="*/ 4821504 h 6858000"/>
              <a:gd name="connsiteX68" fmla="*/ 732118 w 1605470"/>
              <a:gd name="connsiteY68" fmla="*/ 4801535 h 6858000"/>
              <a:gd name="connsiteX69" fmla="*/ 739787 w 1605470"/>
              <a:gd name="connsiteY69" fmla="*/ 4797794 h 6858000"/>
              <a:gd name="connsiteX70" fmla="*/ 741081 w 1605470"/>
              <a:gd name="connsiteY70" fmla="*/ 4784526 h 6858000"/>
              <a:gd name="connsiteX71" fmla="*/ 742865 w 1605470"/>
              <a:gd name="connsiteY71" fmla="*/ 4781211 h 6858000"/>
              <a:gd name="connsiteX72" fmla="*/ 751652 w 1605470"/>
              <a:gd name="connsiteY72" fmla="*/ 4761984 h 6858000"/>
              <a:gd name="connsiteX73" fmla="*/ 747700 w 1605470"/>
              <a:gd name="connsiteY73" fmla="*/ 4690749 h 6858000"/>
              <a:gd name="connsiteX74" fmla="*/ 743180 w 1605470"/>
              <a:gd name="connsiteY74" fmla="*/ 4613201 h 6858000"/>
              <a:gd name="connsiteX75" fmla="*/ 738263 w 1605470"/>
              <a:gd name="connsiteY75" fmla="*/ 4444346 h 6858000"/>
              <a:gd name="connsiteX76" fmla="*/ 756542 w 1605470"/>
              <a:gd name="connsiteY76" fmla="*/ 4350346 h 6858000"/>
              <a:gd name="connsiteX77" fmla="*/ 715481 w 1605470"/>
              <a:gd name="connsiteY77" fmla="*/ 4214165 h 6858000"/>
              <a:gd name="connsiteX78" fmla="*/ 719554 w 1605470"/>
              <a:gd name="connsiteY78" fmla="*/ 4090296 h 6858000"/>
              <a:gd name="connsiteX79" fmla="*/ 704810 w 1605470"/>
              <a:gd name="connsiteY79" fmla="*/ 4033999 h 6858000"/>
              <a:gd name="connsiteX80" fmla="*/ 705959 w 1605470"/>
              <a:gd name="connsiteY80" fmla="*/ 4031933 h 6858000"/>
              <a:gd name="connsiteX81" fmla="*/ 704535 w 1605470"/>
              <a:gd name="connsiteY81" fmla="*/ 4013953 h 6858000"/>
              <a:gd name="connsiteX82" fmla="*/ 700443 w 1605470"/>
              <a:gd name="connsiteY82" fmla="*/ 4010511 h 6858000"/>
              <a:gd name="connsiteX83" fmla="*/ 698282 w 1605470"/>
              <a:gd name="connsiteY83" fmla="*/ 3998331 h 6858000"/>
              <a:gd name="connsiteX84" fmla="*/ 690830 w 1605470"/>
              <a:gd name="connsiteY84" fmla="*/ 3974753 h 6858000"/>
              <a:gd name="connsiteX85" fmla="*/ 692428 w 1605470"/>
              <a:gd name="connsiteY85" fmla="*/ 3969950 h 6858000"/>
              <a:gd name="connsiteX86" fmla="*/ 685850 w 1605470"/>
              <a:gd name="connsiteY86" fmla="*/ 3933779 h 6858000"/>
              <a:gd name="connsiteX87" fmla="*/ 687181 w 1605470"/>
              <a:gd name="connsiteY87" fmla="*/ 3933093 h 6858000"/>
              <a:gd name="connsiteX88" fmla="*/ 691535 w 1605470"/>
              <a:gd name="connsiteY88" fmla="*/ 3922082 h 6858000"/>
              <a:gd name="connsiteX89" fmla="*/ 696613 w 1605470"/>
              <a:gd name="connsiteY89" fmla="*/ 3901461 h 6858000"/>
              <a:gd name="connsiteX90" fmla="*/ 719207 w 1605470"/>
              <a:gd name="connsiteY90" fmla="*/ 3813873 h 6858000"/>
              <a:gd name="connsiteX91" fmla="*/ 718632 w 1605470"/>
              <a:gd name="connsiteY91" fmla="*/ 3806161 h 6858000"/>
              <a:gd name="connsiteX92" fmla="*/ 718939 w 1605470"/>
              <a:gd name="connsiteY92" fmla="*/ 3805957 h 6858000"/>
              <a:gd name="connsiteX93" fmla="*/ 718966 w 1605470"/>
              <a:gd name="connsiteY93" fmla="*/ 3797724 h 6858000"/>
              <a:gd name="connsiteX94" fmla="*/ 717581 w 1605470"/>
              <a:gd name="connsiteY94" fmla="*/ 3792098 h 6858000"/>
              <a:gd name="connsiteX95" fmla="*/ 716465 w 1605470"/>
              <a:gd name="connsiteY95" fmla="*/ 3777135 h 6858000"/>
              <a:gd name="connsiteX96" fmla="*/ 718198 w 1605470"/>
              <a:gd name="connsiteY96" fmla="*/ 3771656 h 6858000"/>
              <a:gd name="connsiteX97" fmla="*/ 721941 w 1605470"/>
              <a:gd name="connsiteY97" fmla="*/ 3769007 h 6858000"/>
              <a:gd name="connsiteX98" fmla="*/ 721407 w 1605470"/>
              <a:gd name="connsiteY98" fmla="*/ 3767709 h 6858000"/>
              <a:gd name="connsiteX99" fmla="*/ 730103 w 1605470"/>
              <a:gd name="connsiteY99" fmla="*/ 3738082 h 6858000"/>
              <a:gd name="connsiteX100" fmla="*/ 737449 w 1605470"/>
              <a:gd name="connsiteY100" fmla="*/ 3673397 h 6858000"/>
              <a:gd name="connsiteX101" fmla="*/ 736745 w 1605470"/>
              <a:gd name="connsiteY101" fmla="*/ 3637109 h 6858000"/>
              <a:gd name="connsiteX102" fmla="*/ 740188 w 1605470"/>
              <a:gd name="connsiteY102" fmla="*/ 3536883 h 6858000"/>
              <a:gd name="connsiteX103" fmla="*/ 747726 w 1605470"/>
              <a:gd name="connsiteY103" fmla="*/ 3435652 h 6858000"/>
              <a:gd name="connsiteX104" fmla="*/ 774383 w 1605470"/>
              <a:gd name="connsiteY104" fmla="*/ 3381564 h 6858000"/>
              <a:gd name="connsiteX105" fmla="*/ 774870 w 1605470"/>
              <a:gd name="connsiteY105" fmla="*/ 3375761 h 6858000"/>
              <a:gd name="connsiteX106" fmla="*/ 770510 w 1605470"/>
              <a:gd name="connsiteY106" fmla="*/ 3361844 h 6858000"/>
              <a:gd name="connsiteX107" fmla="*/ 767933 w 1605470"/>
              <a:gd name="connsiteY107" fmla="*/ 3356929 h 6858000"/>
              <a:gd name="connsiteX108" fmla="*/ 766158 w 1605470"/>
              <a:gd name="connsiteY108" fmla="*/ 3349058 h 6858000"/>
              <a:gd name="connsiteX109" fmla="*/ 766414 w 1605470"/>
              <a:gd name="connsiteY109" fmla="*/ 3348763 h 6858000"/>
              <a:gd name="connsiteX110" fmla="*/ 764166 w 1605470"/>
              <a:gd name="connsiteY110" fmla="*/ 3341588 h 6858000"/>
              <a:gd name="connsiteX111" fmla="*/ 749397 w 1605470"/>
              <a:gd name="connsiteY111" fmla="*/ 3307769 h 6858000"/>
              <a:gd name="connsiteX112" fmla="*/ 766960 w 1605470"/>
              <a:gd name="connsiteY112" fmla="*/ 3250522 h 6858000"/>
              <a:gd name="connsiteX113" fmla="*/ 767385 w 1605470"/>
              <a:gd name="connsiteY113" fmla="*/ 3229163 h 6858000"/>
              <a:gd name="connsiteX114" fmla="*/ 769208 w 1605470"/>
              <a:gd name="connsiteY114" fmla="*/ 3217217 h 6858000"/>
              <a:gd name="connsiteX115" fmla="*/ 770350 w 1605470"/>
              <a:gd name="connsiteY115" fmla="*/ 3216125 h 6858000"/>
              <a:gd name="connsiteX116" fmla="*/ 756043 w 1605470"/>
              <a:gd name="connsiteY116" fmla="*/ 3183755 h 6858000"/>
              <a:gd name="connsiteX117" fmla="*/ 756544 w 1605470"/>
              <a:gd name="connsiteY117" fmla="*/ 3178642 h 6858000"/>
              <a:gd name="connsiteX118" fmla="*/ 744144 w 1605470"/>
              <a:gd name="connsiteY118" fmla="*/ 3158586 h 6858000"/>
              <a:gd name="connsiteX119" fmla="*/ 739378 w 1605470"/>
              <a:gd name="connsiteY119" fmla="*/ 3147669 h 6858000"/>
              <a:gd name="connsiteX120" fmla="*/ 734648 w 1605470"/>
              <a:gd name="connsiteY120" fmla="*/ 3145733 h 6858000"/>
              <a:gd name="connsiteX121" fmla="*/ 729329 w 1605470"/>
              <a:gd name="connsiteY121" fmla="*/ 3129034 h 6858000"/>
              <a:gd name="connsiteX122" fmla="*/ 729994 w 1605470"/>
              <a:gd name="connsiteY122" fmla="*/ 3126682 h 6858000"/>
              <a:gd name="connsiteX123" fmla="*/ 720862 w 1605470"/>
              <a:gd name="connsiteY123" fmla="*/ 3114519 h 6858000"/>
              <a:gd name="connsiteX124" fmla="*/ 707471 w 1605470"/>
              <a:gd name="connsiteY124" fmla="*/ 3106272 h 6858000"/>
              <a:gd name="connsiteX125" fmla="*/ 680201 w 1605470"/>
              <a:gd name="connsiteY125" fmla="*/ 2958185 h 6858000"/>
              <a:gd name="connsiteX126" fmla="*/ 622815 w 1605470"/>
              <a:gd name="connsiteY126" fmla="*/ 2762989 h 6858000"/>
              <a:gd name="connsiteX127" fmla="*/ 571733 w 1605470"/>
              <a:gd name="connsiteY127" fmla="*/ 2554718 h 6858000"/>
              <a:gd name="connsiteX128" fmla="*/ 551827 w 1605470"/>
              <a:gd name="connsiteY128" fmla="*/ 2485734 h 6858000"/>
              <a:gd name="connsiteX129" fmla="*/ 542550 w 1605470"/>
              <a:gd name="connsiteY129" fmla="*/ 2447068 h 6858000"/>
              <a:gd name="connsiteX130" fmla="*/ 529511 w 1605470"/>
              <a:gd name="connsiteY130" fmla="*/ 2425819 h 6858000"/>
              <a:gd name="connsiteX131" fmla="*/ 528878 w 1605470"/>
              <a:gd name="connsiteY131" fmla="*/ 2408971 h 6858000"/>
              <a:gd name="connsiteX132" fmla="*/ 535510 w 1605470"/>
              <a:gd name="connsiteY132" fmla="*/ 2402874 h 6858000"/>
              <a:gd name="connsiteX133" fmla="*/ 538122 w 1605470"/>
              <a:gd name="connsiteY133" fmla="*/ 2381443 h 6858000"/>
              <a:gd name="connsiteX134" fmla="*/ 514451 w 1605470"/>
              <a:gd name="connsiteY134" fmla="*/ 2261920 h 6858000"/>
              <a:gd name="connsiteX135" fmla="*/ 486968 w 1605470"/>
              <a:gd name="connsiteY135" fmla="*/ 2182937 h 6858000"/>
              <a:gd name="connsiteX136" fmla="*/ 488555 w 1605470"/>
              <a:gd name="connsiteY136" fmla="*/ 2155135 h 6858000"/>
              <a:gd name="connsiteX137" fmla="*/ 486013 w 1605470"/>
              <a:gd name="connsiteY137" fmla="*/ 2118008 h 6858000"/>
              <a:gd name="connsiteX138" fmla="*/ 487006 w 1605470"/>
              <a:gd name="connsiteY138" fmla="*/ 2050531 h 6858000"/>
              <a:gd name="connsiteX139" fmla="*/ 478812 w 1605470"/>
              <a:gd name="connsiteY139" fmla="*/ 1963269 h 6858000"/>
              <a:gd name="connsiteX140" fmla="*/ 442619 w 1605470"/>
              <a:gd name="connsiteY140" fmla="*/ 1910499 h 6858000"/>
              <a:gd name="connsiteX141" fmla="*/ 446785 w 1605470"/>
              <a:gd name="connsiteY141" fmla="*/ 1903212 h 6858000"/>
              <a:gd name="connsiteX142" fmla="*/ 436547 w 1605470"/>
              <a:gd name="connsiteY142" fmla="*/ 1861531 h 6858000"/>
              <a:gd name="connsiteX143" fmla="*/ 390346 w 1605470"/>
              <a:gd name="connsiteY143" fmla="*/ 1732919 h 6858000"/>
              <a:gd name="connsiteX144" fmla="*/ 362657 w 1605470"/>
              <a:gd name="connsiteY144" fmla="*/ 1663540 h 6858000"/>
              <a:gd name="connsiteX145" fmla="*/ 361783 w 1605470"/>
              <a:gd name="connsiteY145" fmla="*/ 1615777 h 6858000"/>
              <a:gd name="connsiteX146" fmla="*/ 342578 w 1605470"/>
              <a:gd name="connsiteY146" fmla="*/ 1563678 h 6858000"/>
              <a:gd name="connsiteX147" fmla="*/ 355658 w 1605470"/>
              <a:gd name="connsiteY147" fmla="*/ 1519474 h 6858000"/>
              <a:gd name="connsiteX148" fmla="*/ 348400 w 1605470"/>
              <a:gd name="connsiteY148" fmla="*/ 1477995 h 6858000"/>
              <a:gd name="connsiteX149" fmla="*/ 334485 w 1605470"/>
              <a:gd name="connsiteY149" fmla="*/ 1373769 h 6858000"/>
              <a:gd name="connsiteX150" fmla="*/ 342792 w 1605470"/>
              <a:gd name="connsiteY150" fmla="*/ 1307086 h 6858000"/>
              <a:gd name="connsiteX151" fmla="*/ 343980 w 1605470"/>
              <a:gd name="connsiteY151" fmla="*/ 1189033 h 6858000"/>
              <a:gd name="connsiteX152" fmla="*/ 348665 w 1605470"/>
              <a:gd name="connsiteY152" fmla="*/ 1168288 h 6858000"/>
              <a:gd name="connsiteX153" fmla="*/ 340947 w 1605470"/>
              <a:gd name="connsiteY153" fmla="*/ 1142577 h 6858000"/>
              <a:gd name="connsiteX154" fmla="*/ 330253 w 1605470"/>
              <a:gd name="connsiteY154" fmla="*/ 1088484 h 6858000"/>
              <a:gd name="connsiteX155" fmla="*/ 318989 w 1605470"/>
              <a:gd name="connsiteY155" fmla="*/ 1016103 h 6858000"/>
              <a:gd name="connsiteX156" fmla="*/ 320445 w 1605470"/>
              <a:gd name="connsiteY156" fmla="*/ 932283 h 6858000"/>
              <a:gd name="connsiteX157" fmla="*/ 322681 w 1605470"/>
              <a:gd name="connsiteY157" fmla="*/ 915925 h 6858000"/>
              <a:gd name="connsiteX158" fmla="*/ 315310 w 1605470"/>
              <a:gd name="connsiteY158" fmla="*/ 896999 h 6858000"/>
              <a:gd name="connsiteX159" fmla="*/ 284718 w 1605470"/>
              <a:gd name="connsiteY159" fmla="*/ 821517 h 6858000"/>
              <a:gd name="connsiteX160" fmla="*/ 263668 w 1605470"/>
              <a:gd name="connsiteY160" fmla="*/ 751353 h 6858000"/>
              <a:gd name="connsiteX161" fmla="*/ 263226 w 1605470"/>
              <a:gd name="connsiteY161" fmla="*/ 721230 h 6858000"/>
              <a:gd name="connsiteX162" fmla="*/ 248897 w 1605470"/>
              <a:gd name="connsiteY162" fmla="*/ 681659 h 6858000"/>
              <a:gd name="connsiteX163" fmla="*/ 234316 w 1605470"/>
              <a:gd name="connsiteY163" fmla="*/ 635218 h 6858000"/>
              <a:gd name="connsiteX164" fmla="*/ 239327 w 1605470"/>
              <a:gd name="connsiteY164" fmla="*/ 613763 h 6858000"/>
              <a:gd name="connsiteX165" fmla="*/ 225269 w 1605470"/>
              <a:gd name="connsiteY165" fmla="*/ 598582 h 6858000"/>
              <a:gd name="connsiteX166" fmla="*/ 224950 w 1605470"/>
              <a:gd name="connsiteY166" fmla="*/ 576846 h 6858000"/>
              <a:gd name="connsiteX167" fmla="*/ 204576 w 1605470"/>
              <a:gd name="connsiteY167" fmla="*/ 530055 h 6858000"/>
              <a:gd name="connsiteX168" fmla="*/ 219064 w 1605470"/>
              <a:gd name="connsiteY168" fmla="*/ 469651 h 6858000"/>
              <a:gd name="connsiteX169" fmla="*/ 195012 w 1605470"/>
              <a:gd name="connsiteY169" fmla="*/ 448559 h 6858000"/>
              <a:gd name="connsiteX170" fmla="*/ 201434 w 1605470"/>
              <a:gd name="connsiteY170" fmla="*/ 441529 h 6858000"/>
              <a:gd name="connsiteX171" fmla="*/ 200655 w 1605470"/>
              <a:gd name="connsiteY171" fmla="*/ 428927 h 6858000"/>
              <a:gd name="connsiteX172" fmla="*/ 190059 w 1605470"/>
              <a:gd name="connsiteY172" fmla="*/ 430161 h 6858000"/>
              <a:gd name="connsiteX173" fmla="*/ 167079 w 1605470"/>
              <a:gd name="connsiteY173" fmla="*/ 367211 h 6858000"/>
              <a:gd name="connsiteX174" fmla="*/ 124571 w 1605470"/>
              <a:gd name="connsiteY174" fmla="*/ 302178 h 6858000"/>
              <a:gd name="connsiteX175" fmla="*/ 103243 w 1605470"/>
              <a:gd name="connsiteY175" fmla="*/ 211375 h 6858000"/>
              <a:gd name="connsiteX176" fmla="*/ 94571 w 1605470"/>
              <a:gd name="connsiteY176" fmla="*/ 184179 h 6858000"/>
              <a:gd name="connsiteX177" fmla="*/ 13437 w 1605470"/>
              <a:gd name="connsiteY177" fmla="*/ 19287 h 6858000"/>
              <a:gd name="connsiteX178" fmla="*/ 0 w 1605470"/>
              <a:gd name="connsiteY178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10261 w 1605470"/>
              <a:gd name="connsiteY37" fmla="*/ 5634527 h 6858000"/>
              <a:gd name="connsiteX38" fmla="*/ 523992 w 1605470"/>
              <a:gd name="connsiteY38" fmla="*/ 5619557 h 6858000"/>
              <a:gd name="connsiteX39" fmla="*/ 531653 w 1605470"/>
              <a:gd name="connsiteY39" fmla="*/ 5604904 h 6858000"/>
              <a:gd name="connsiteX40" fmla="*/ 539863 w 1605470"/>
              <a:gd name="connsiteY40" fmla="*/ 5604298 h 6858000"/>
              <a:gd name="connsiteX41" fmla="*/ 552319 w 1605470"/>
              <a:gd name="connsiteY41" fmla="*/ 5587997 h 6858000"/>
              <a:gd name="connsiteX42" fmla="*/ 559710 w 1605470"/>
              <a:gd name="connsiteY42" fmla="*/ 5564796 h 6858000"/>
              <a:gd name="connsiteX43" fmla="*/ 587214 w 1605470"/>
              <a:gd name="connsiteY43" fmla="*/ 5451511 h 6858000"/>
              <a:gd name="connsiteX44" fmla="*/ 608019 w 1605470"/>
              <a:gd name="connsiteY44" fmla="*/ 5385461 h 6858000"/>
              <a:gd name="connsiteX45" fmla="*/ 622750 w 1605470"/>
              <a:gd name="connsiteY45" fmla="*/ 5363084 h 6858000"/>
              <a:gd name="connsiteX46" fmla="*/ 638731 w 1605470"/>
              <a:gd name="connsiteY46" fmla="*/ 5330009 h 6858000"/>
              <a:gd name="connsiteX47" fmla="*/ 672224 w 1605470"/>
              <a:gd name="connsiteY47" fmla="*/ 5273739 h 6858000"/>
              <a:gd name="connsiteX48" fmla="*/ 681823 w 1605470"/>
              <a:gd name="connsiteY48" fmla="*/ 5241779 h 6858000"/>
              <a:gd name="connsiteX49" fmla="*/ 693049 w 1605470"/>
              <a:gd name="connsiteY49" fmla="*/ 5225268 h 6858000"/>
              <a:gd name="connsiteX50" fmla="*/ 694069 w 1605470"/>
              <a:gd name="connsiteY50" fmla="*/ 5217684 h 6858000"/>
              <a:gd name="connsiteX51" fmla="*/ 701410 w 1605470"/>
              <a:gd name="connsiteY51" fmla="*/ 5193377 h 6858000"/>
              <a:gd name="connsiteX52" fmla="*/ 704713 w 1605470"/>
              <a:gd name="connsiteY52" fmla="*/ 5179288 h 6858000"/>
              <a:gd name="connsiteX53" fmla="*/ 705697 w 1605470"/>
              <a:gd name="connsiteY53" fmla="*/ 5173621 h 6858000"/>
              <a:gd name="connsiteX54" fmla="*/ 701331 w 1605470"/>
              <a:gd name="connsiteY54" fmla="*/ 5159961 h 6858000"/>
              <a:gd name="connsiteX55" fmla="*/ 708008 w 1605470"/>
              <a:gd name="connsiteY55" fmla="*/ 5144295 h 6858000"/>
              <a:gd name="connsiteX56" fmla="*/ 704941 w 1605470"/>
              <a:gd name="connsiteY56" fmla="*/ 5125185 h 6858000"/>
              <a:gd name="connsiteX57" fmla="*/ 711771 w 1605470"/>
              <a:gd name="connsiteY57" fmla="*/ 5121884 h 6858000"/>
              <a:gd name="connsiteX58" fmla="*/ 721092 w 1605470"/>
              <a:gd name="connsiteY58" fmla="*/ 5108383 h 6858000"/>
              <a:gd name="connsiteX59" fmla="*/ 717045 w 1605470"/>
              <a:gd name="connsiteY59" fmla="*/ 5094705 h 6858000"/>
              <a:gd name="connsiteX60" fmla="*/ 718807 w 1605470"/>
              <a:gd name="connsiteY60" fmla="*/ 5067850 h 6858000"/>
              <a:gd name="connsiteX61" fmla="*/ 721538 w 1605470"/>
              <a:gd name="connsiteY61" fmla="*/ 5060861 h 6858000"/>
              <a:gd name="connsiteX62" fmla="*/ 718242 w 1605470"/>
              <a:gd name="connsiteY62" fmla="*/ 5034192 h 6858000"/>
              <a:gd name="connsiteX63" fmla="*/ 719796 w 1605470"/>
              <a:gd name="connsiteY63" fmla="*/ 4993030 h 6858000"/>
              <a:gd name="connsiteX64" fmla="*/ 726705 w 1605470"/>
              <a:gd name="connsiteY64" fmla="*/ 4946844 h 6858000"/>
              <a:gd name="connsiteX65" fmla="*/ 722561 w 1605470"/>
              <a:gd name="connsiteY65" fmla="*/ 4932692 h 6858000"/>
              <a:gd name="connsiteX66" fmla="*/ 724935 w 1605470"/>
              <a:gd name="connsiteY66" fmla="*/ 4821504 h 6858000"/>
              <a:gd name="connsiteX67" fmla="*/ 732118 w 1605470"/>
              <a:gd name="connsiteY67" fmla="*/ 4801535 h 6858000"/>
              <a:gd name="connsiteX68" fmla="*/ 739787 w 1605470"/>
              <a:gd name="connsiteY68" fmla="*/ 4797794 h 6858000"/>
              <a:gd name="connsiteX69" fmla="*/ 741081 w 1605470"/>
              <a:gd name="connsiteY69" fmla="*/ 4784526 h 6858000"/>
              <a:gd name="connsiteX70" fmla="*/ 742865 w 1605470"/>
              <a:gd name="connsiteY70" fmla="*/ 4781211 h 6858000"/>
              <a:gd name="connsiteX71" fmla="*/ 751652 w 1605470"/>
              <a:gd name="connsiteY71" fmla="*/ 4761984 h 6858000"/>
              <a:gd name="connsiteX72" fmla="*/ 747700 w 1605470"/>
              <a:gd name="connsiteY72" fmla="*/ 4690749 h 6858000"/>
              <a:gd name="connsiteX73" fmla="*/ 743180 w 1605470"/>
              <a:gd name="connsiteY73" fmla="*/ 4613201 h 6858000"/>
              <a:gd name="connsiteX74" fmla="*/ 738263 w 1605470"/>
              <a:gd name="connsiteY74" fmla="*/ 4444346 h 6858000"/>
              <a:gd name="connsiteX75" fmla="*/ 756542 w 1605470"/>
              <a:gd name="connsiteY75" fmla="*/ 4350346 h 6858000"/>
              <a:gd name="connsiteX76" fmla="*/ 715481 w 1605470"/>
              <a:gd name="connsiteY76" fmla="*/ 4214165 h 6858000"/>
              <a:gd name="connsiteX77" fmla="*/ 719554 w 1605470"/>
              <a:gd name="connsiteY77" fmla="*/ 4090296 h 6858000"/>
              <a:gd name="connsiteX78" fmla="*/ 704810 w 1605470"/>
              <a:gd name="connsiteY78" fmla="*/ 4033999 h 6858000"/>
              <a:gd name="connsiteX79" fmla="*/ 705959 w 1605470"/>
              <a:gd name="connsiteY79" fmla="*/ 4031933 h 6858000"/>
              <a:gd name="connsiteX80" fmla="*/ 704535 w 1605470"/>
              <a:gd name="connsiteY80" fmla="*/ 4013953 h 6858000"/>
              <a:gd name="connsiteX81" fmla="*/ 700443 w 1605470"/>
              <a:gd name="connsiteY81" fmla="*/ 4010511 h 6858000"/>
              <a:gd name="connsiteX82" fmla="*/ 698282 w 1605470"/>
              <a:gd name="connsiteY82" fmla="*/ 3998331 h 6858000"/>
              <a:gd name="connsiteX83" fmla="*/ 690830 w 1605470"/>
              <a:gd name="connsiteY83" fmla="*/ 3974753 h 6858000"/>
              <a:gd name="connsiteX84" fmla="*/ 692428 w 1605470"/>
              <a:gd name="connsiteY84" fmla="*/ 3969950 h 6858000"/>
              <a:gd name="connsiteX85" fmla="*/ 685850 w 1605470"/>
              <a:gd name="connsiteY85" fmla="*/ 3933779 h 6858000"/>
              <a:gd name="connsiteX86" fmla="*/ 687181 w 1605470"/>
              <a:gd name="connsiteY86" fmla="*/ 3933093 h 6858000"/>
              <a:gd name="connsiteX87" fmla="*/ 691535 w 1605470"/>
              <a:gd name="connsiteY87" fmla="*/ 3922082 h 6858000"/>
              <a:gd name="connsiteX88" fmla="*/ 696613 w 1605470"/>
              <a:gd name="connsiteY88" fmla="*/ 3901461 h 6858000"/>
              <a:gd name="connsiteX89" fmla="*/ 719207 w 1605470"/>
              <a:gd name="connsiteY89" fmla="*/ 3813873 h 6858000"/>
              <a:gd name="connsiteX90" fmla="*/ 718632 w 1605470"/>
              <a:gd name="connsiteY90" fmla="*/ 3806161 h 6858000"/>
              <a:gd name="connsiteX91" fmla="*/ 718939 w 1605470"/>
              <a:gd name="connsiteY91" fmla="*/ 3805957 h 6858000"/>
              <a:gd name="connsiteX92" fmla="*/ 718966 w 1605470"/>
              <a:gd name="connsiteY92" fmla="*/ 3797724 h 6858000"/>
              <a:gd name="connsiteX93" fmla="*/ 717581 w 1605470"/>
              <a:gd name="connsiteY93" fmla="*/ 3792098 h 6858000"/>
              <a:gd name="connsiteX94" fmla="*/ 716465 w 1605470"/>
              <a:gd name="connsiteY94" fmla="*/ 3777135 h 6858000"/>
              <a:gd name="connsiteX95" fmla="*/ 718198 w 1605470"/>
              <a:gd name="connsiteY95" fmla="*/ 3771656 h 6858000"/>
              <a:gd name="connsiteX96" fmla="*/ 721941 w 1605470"/>
              <a:gd name="connsiteY96" fmla="*/ 3769007 h 6858000"/>
              <a:gd name="connsiteX97" fmla="*/ 721407 w 1605470"/>
              <a:gd name="connsiteY97" fmla="*/ 3767709 h 6858000"/>
              <a:gd name="connsiteX98" fmla="*/ 730103 w 1605470"/>
              <a:gd name="connsiteY98" fmla="*/ 3738082 h 6858000"/>
              <a:gd name="connsiteX99" fmla="*/ 737449 w 1605470"/>
              <a:gd name="connsiteY99" fmla="*/ 3673397 h 6858000"/>
              <a:gd name="connsiteX100" fmla="*/ 736745 w 1605470"/>
              <a:gd name="connsiteY100" fmla="*/ 3637109 h 6858000"/>
              <a:gd name="connsiteX101" fmla="*/ 740188 w 1605470"/>
              <a:gd name="connsiteY101" fmla="*/ 3536883 h 6858000"/>
              <a:gd name="connsiteX102" fmla="*/ 747726 w 1605470"/>
              <a:gd name="connsiteY102" fmla="*/ 3435652 h 6858000"/>
              <a:gd name="connsiteX103" fmla="*/ 774383 w 1605470"/>
              <a:gd name="connsiteY103" fmla="*/ 3381564 h 6858000"/>
              <a:gd name="connsiteX104" fmla="*/ 774870 w 1605470"/>
              <a:gd name="connsiteY104" fmla="*/ 3375761 h 6858000"/>
              <a:gd name="connsiteX105" fmla="*/ 770510 w 1605470"/>
              <a:gd name="connsiteY105" fmla="*/ 3361844 h 6858000"/>
              <a:gd name="connsiteX106" fmla="*/ 767933 w 1605470"/>
              <a:gd name="connsiteY106" fmla="*/ 3356929 h 6858000"/>
              <a:gd name="connsiteX107" fmla="*/ 766158 w 1605470"/>
              <a:gd name="connsiteY107" fmla="*/ 3349058 h 6858000"/>
              <a:gd name="connsiteX108" fmla="*/ 766414 w 1605470"/>
              <a:gd name="connsiteY108" fmla="*/ 3348763 h 6858000"/>
              <a:gd name="connsiteX109" fmla="*/ 764166 w 1605470"/>
              <a:gd name="connsiteY109" fmla="*/ 3341588 h 6858000"/>
              <a:gd name="connsiteX110" fmla="*/ 749397 w 1605470"/>
              <a:gd name="connsiteY110" fmla="*/ 3307769 h 6858000"/>
              <a:gd name="connsiteX111" fmla="*/ 766960 w 1605470"/>
              <a:gd name="connsiteY111" fmla="*/ 3250522 h 6858000"/>
              <a:gd name="connsiteX112" fmla="*/ 767385 w 1605470"/>
              <a:gd name="connsiteY112" fmla="*/ 3229163 h 6858000"/>
              <a:gd name="connsiteX113" fmla="*/ 769208 w 1605470"/>
              <a:gd name="connsiteY113" fmla="*/ 3217217 h 6858000"/>
              <a:gd name="connsiteX114" fmla="*/ 770350 w 1605470"/>
              <a:gd name="connsiteY114" fmla="*/ 3216125 h 6858000"/>
              <a:gd name="connsiteX115" fmla="*/ 756043 w 1605470"/>
              <a:gd name="connsiteY115" fmla="*/ 3183755 h 6858000"/>
              <a:gd name="connsiteX116" fmla="*/ 756544 w 1605470"/>
              <a:gd name="connsiteY116" fmla="*/ 3178642 h 6858000"/>
              <a:gd name="connsiteX117" fmla="*/ 744144 w 1605470"/>
              <a:gd name="connsiteY117" fmla="*/ 3158586 h 6858000"/>
              <a:gd name="connsiteX118" fmla="*/ 739378 w 1605470"/>
              <a:gd name="connsiteY118" fmla="*/ 3147669 h 6858000"/>
              <a:gd name="connsiteX119" fmla="*/ 734648 w 1605470"/>
              <a:gd name="connsiteY119" fmla="*/ 3145733 h 6858000"/>
              <a:gd name="connsiteX120" fmla="*/ 729329 w 1605470"/>
              <a:gd name="connsiteY120" fmla="*/ 3129034 h 6858000"/>
              <a:gd name="connsiteX121" fmla="*/ 729994 w 1605470"/>
              <a:gd name="connsiteY121" fmla="*/ 3126682 h 6858000"/>
              <a:gd name="connsiteX122" fmla="*/ 720862 w 1605470"/>
              <a:gd name="connsiteY122" fmla="*/ 3114519 h 6858000"/>
              <a:gd name="connsiteX123" fmla="*/ 707471 w 1605470"/>
              <a:gd name="connsiteY123" fmla="*/ 3106272 h 6858000"/>
              <a:gd name="connsiteX124" fmla="*/ 680201 w 1605470"/>
              <a:gd name="connsiteY124" fmla="*/ 2958185 h 6858000"/>
              <a:gd name="connsiteX125" fmla="*/ 622815 w 1605470"/>
              <a:gd name="connsiteY125" fmla="*/ 2762989 h 6858000"/>
              <a:gd name="connsiteX126" fmla="*/ 571733 w 1605470"/>
              <a:gd name="connsiteY126" fmla="*/ 2554718 h 6858000"/>
              <a:gd name="connsiteX127" fmla="*/ 551827 w 1605470"/>
              <a:gd name="connsiteY127" fmla="*/ 2485734 h 6858000"/>
              <a:gd name="connsiteX128" fmla="*/ 542550 w 1605470"/>
              <a:gd name="connsiteY128" fmla="*/ 2447068 h 6858000"/>
              <a:gd name="connsiteX129" fmla="*/ 529511 w 1605470"/>
              <a:gd name="connsiteY129" fmla="*/ 2425819 h 6858000"/>
              <a:gd name="connsiteX130" fmla="*/ 528878 w 1605470"/>
              <a:gd name="connsiteY130" fmla="*/ 2408971 h 6858000"/>
              <a:gd name="connsiteX131" fmla="*/ 535510 w 1605470"/>
              <a:gd name="connsiteY131" fmla="*/ 2402874 h 6858000"/>
              <a:gd name="connsiteX132" fmla="*/ 538122 w 1605470"/>
              <a:gd name="connsiteY132" fmla="*/ 2381443 h 6858000"/>
              <a:gd name="connsiteX133" fmla="*/ 514451 w 1605470"/>
              <a:gd name="connsiteY133" fmla="*/ 2261920 h 6858000"/>
              <a:gd name="connsiteX134" fmla="*/ 486968 w 1605470"/>
              <a:gd name="connsiteY134" fmla="*/ 2182937 h 6858000"/>
              <a:gd name="connsiteX135" fmla="*/ 488555 w 1605470"/>
              <a:gd name="connsiteY135" fmla="*/ 2155135 h 6858000"/>
              <a:gd name="connsiteX136" fmla="*/ 486013 w 1605470"/>
              <a:gd name="connsiteY136" fmla="*/ 2118008 h 6858000"/>
              <a:gd name="connsiteX137" fmla="*/ 487006 w 1605470"/>
              <a:gd name="connsiteY137" fmla="*/ 2050531 h 6858000"/>
              <a:gd name="connsiteX138" fmla="*/ 478812 w 1605470"/>
              <a:gd name="connsiteY138" fmla="*/ 1963269 h 6858000"/>
              <a:gd name="connsiteX139" fmla="*/ 442619 w 1605470"/>
              <a:gd name="connsiteY139" fmla="*/ 1910499 h 6858000"/>
              <a:gd name="connsiteX140" fmla="*/ 446785 w 1605470"/>
              <a:gd name="connsiteY140" fmla="*/ 1903212 h 6858000"/>
              <a:gd name="connsiteX141" fmla="*/ 436547 w 1605470"/>
              <a:gd name="connsiteY141" fmla="*/ 1861531 h 6858000"/>
              <a:gd name="connsiteX142" fmla="*/ 390346 w 1605470"/>
              <a:gd name="connsiteY142" fmla="*/ 1732919 h 6858000"/>
              <a:gd name="connsiteX143" fmla="*/ 362657 w 1605470"/>
              <a:gd name="connsiteY143" fmla="*/ 1663540 h 6858000"/>
              <a:gd name="connsiteX144" fmla="*/ 361783 w 1605470"/>
              <a:gd name="connsiteY144" fmla="*/ 1615777 h 6858000"/>
              <a:gd name="connsiteX145" fmla="*/ 342578 w 1605470"/>
              <a:gd name="connsiteY145" fmla="*/ 1563678 h 6858000"/>
              <a:gd name="connsiteX146" fmla="*/ 355658 w 1605470"/>
              <a:gd name="connsiteY146" fmla="*/ 1519474 h 6858000"/>
              <a:gd name="connsiteX147" fmla="*/ 348400 w 1605470"/>
              <a:gd name="connsiteY147" fmla="*/ 1477995 h 6858000"/>
              <a:gd name="connsiteX148" fmla="*/ 334485 w 1605470"/>
              <a:gd name="connsiteY148" fmla="*/ 1373769 h 6858000"/>
              <a:gd name="connsiteX149" fmla="*/ 342792 w 1605470"/>
              <a:gd name="connsiteY149" fmla="*/ 1307086 h 6858000"/>
              <a:gd name="connsiteX150" fmla="*/ 343980 w 1605470"/>
              <a:gd name="connsiteY150" fmla="*/ 1189033 h 6858000"/>
              <a:gd name="connsiteX151" fmla="*/ 348665 w 1605470"/>
              <a:gd name="connsiteY151" fmla="*/ 1168288 h 6858000"/>
              <a:gd name="connsiteX152" fmla="*/ 340947 w 1605470"/>
              <a:gd name="connsiteY152" fmla="*/ 1142577 h 6858000"/>
              <a:gd name="connsiteX153" fmla="*/ 330253 w 1605470"/>
              <a:gd name="connsiteY153" fmla="*/ 1088484 h 6858000"/>
              <a:gd name="connsiteX154" fmla="*/ 318989 w 1605470"/>
              <a:gd name="connsiteY154" fmla="*/ 1016103 h 6858000"/>
              <a:gd name="connsiteX155" fmla="*/ 320445 w 1605470"/>
              <a:gd name="connsiteY155" fmla="*/ 932283 h 6858000"/>
              <a:gd name="connsiteX156" fmla="*/ 322681 w 1605470"/>
              <a:gd name="connsiteY156" fmla="*/ 915925 h 6858000"/>
              <a:gd name="connsiteX157" fmla="*/ 315310 w 1605470"/>
              <a:gd name="connsiteY157" fmla="*/ 896999 h 6858000"/>
              <a:gd name="connsiteX158" fmla="*/ 284718 w 1605470"/>
              <a:gd name="connsiteY158" fmla="*/ 821517 h 6858000"/>
              <a:gd name="connsiteX159" fmla="*/ 263668 w 1605470"/>
              <a:gd name="connsiteY159" fmla="*/ 751353 h 6858000"/>
              <a:gd name="connsiteX160" fmla="*/ 263226 w 1605470"/>
              <a:gd name="connsiteY160" fmla="*/ 721230 h 6858000"/>
              <a:gd name="connsiteX161" fmla="*/ 248897 w 1605470"/>
              <a:gd name="connsiteY161" fmla="*/ 681659 h 6858000"/>
              <a:gd name="connsiteX162" fmla="*/ 234316 w 1605470"/>
              <a:gd name="connsiteY162" fmla="*/ 635218 h 6858000"/>
              <a:gd name="connsiteX163" fmla="*/ 239327 w 1605470"/>
              <a:gd name="connsiteY163" fmla="*/ 613763 h 6858000"/>
              <a:gd name="connsiteX164" fmla="*/ 225269 w 1605470"/>
              <a:gd name="connsiteY164" fmla="*/ 598582 h 6858000"/>
              <a:gd name="connsiteX165" fmla="*/ 224950 w 1605470"/>
              <a:gd name="connsiteY165" fmla="*/ 576846 h 6858000"/>
              <a:gd name="connsiteX166" fmla="*/ 204576 w 1605470"/>
              <a:gd name="connsiteY166" fmla="*/ 530055 h 6858000"/>
              <a:gd name="connsiteX167" fmla="*/ 219064 w 1605470"/>
              <a:gd name="connsiteY167" fmla="*/ 469651 h 6858000"/>
              <a:gd name="connsiteX168" fmla="*/ 195012 w 1605470"/>
              <a:gd name="connsiteY168" fmla="*/ 448559 h 6858000"/>
              <a:gd name="connsiteX169" fmla="*/ 201434 w 1605470"/>
              <a:gd name="connsiteY169" fmla="*/ 441529 h 6858000"/>
              <a:gd name="connsiteX170" fmla="*/ 200655 w 1605470"/>
              <a:gd name="connsiteY170" fmla="*/ 428927 h 6858000"/>
              <a:gd name="connsiteX171" fmla="*/ 190059 w 1605470"/>
              <a:gd name="connsiteY171" fmla="*/ 430161 h 6858000"/>
              <a:gd name="connsiteX172" fmla="*/ 167079 w 1605470"/>
              <a:gd name="connsiteY172" fmla="*/ 367211 h 6858000"/>
              <a:gd name="connsiteX173" fmla="*/ 124571 w 1605470"/>
              <a:gd name="connsiteY173" fmla="*/ 302178 h 6858000"/>
              <a:gd name="connsiteX174" fmla="*/ 103243 w 1605470"/>
              <a:gd name="connsiteY174" fmla="*/ 211375 h 6858000"/>
              <a:gd name="connsiteX175" fmla="*/ 94571 w 1605470"/>
              <a:gd name="connsiteY175" fmla="*/ 184179 h 6858000"/>
              <a:gd name="connsiteX176" fmla="*/ 13437 w 1605470"/>
              <a:gd name="connsiteY176" fmla="*/ 19287 h 6858000"/>
              <a:gd name="connsiteX177" fmla="*/ 0 w 1605470"/>
              <a:gd name="connsiteY177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59710 w 1605470"/>
              <a:gd name="connsiteY41" fmla="*/ 5564796 h 6858000"/>
              <a:gd name="connsiteX42" fmla="*/ 587214 w 1605470"/>
              <a:gd name="connsiteY42" fmla="*/ 5451511 h 6858000"/>
              <a:gd name="connsiteX43" fmla="*/ 608019 w 1605470"/>
              <a:gd name="connsiteY43" fmla="*/ 5385461 h 6858000"/>
              <a:gd name="connsiteX44" fmla="*/ 622750 w 1605470"/>
              <a:gd name="connsiteY44" fmla="*/ 5363084 h 6858000"/>
              <a:gd name="connsiteX45" fmla="*/ 638731 w 1605470"/>
              <a:gd name="connsiteY45" fmla="*/ 5330009 h 6858000"/>
              <a:gd name="connsiteX46" fmla="*/ 672224 w 1605470"/>
              <a:gd name="connsiteY46" fmla="*/ 5273739 h 6858000"/>
              <a:gd name="connsiteX47" fmla="*/ 681823 w 1605470"/>
              <a:gd name="connsiteY47" fmla="*/ 5241779 h 6858000"/>
              <a:gd name="connsiteX48" fmla="*/ 693049 w 1605470"/>
              <a:gd name="connsiteY48" fmla="*/ 5225268 h 6858000"/>
              <a:gd name="connsiteX49" fmla="*/ 694069 w 1605470"/>
              <a:gd name="connsiteY49" fmla="*/ 5217684 h 6858000"/>
              <a:gd name="connsiteX50" fmla="*/ 701410 w 1605470"/>
              <a:gd name="connsiteY50" fmla="*/ 5193377 h 6858000"/>
              <a:gd name="connsiteX51" fmla="*/ 704713 w 1605470"/>
              <a:gd name="connsiteY51" fmla="*/ 5179288 h 6858000"/>
              <a:gd name="connsiteX52" fmla="*/ 705697 w 1605470"/>
              <a:gd name="connsiteY52" fmla="*/ 5173621 h 6858000"/>
              <a:gd name="connsiteX53" fmla="*/ 701331 w 1605470"/>
              <a:gd name="connsiteY53" fmla="*/ 5159961 h 6858000"/>
              <a:gd name="connsiteX54" fmla="*/ 708008 w 1605470"/>
              <a:gd name="connsiteY54" fmla="*/ 5144295 h 6858000"/>
              <a:gd name="connsiteX55" fmla="*/ 704941 w 1605470"/>
              <a:gd name="connsiteY55" fmla="*/ 5125185 h 6858000"/>
              <a:gd name="connsiteX56" fmla="*/ 711771 w 1605470"/>
              <a:gd name="connsiteY56" fmla="*/ 5121884 h 6858000"/>
              <a:gd name="connsiteX57" fmla="*/ 721092 w 1605470"/>
              <a:gd name="connsiteY57" fmla="*/ 5108383 h 6858000"/>
              <a:gd name="connsiteX58" fmla="*/ 717045 w 1605470"/>
              <a:gd name="connsiteY58" fmla="*/ 5094705 h 6858000"/>
              <a:gd name="connsiteX59" fmla="*/ 718807 w 1605470"/>
              <a:gd name="connsiteY59" fmla="*/ 5067850 h 6858000"/>
              <a:gd name="connsiteX60" fmla="*/ 721538 w 1605470"/>
              <a:gd name="connsiteY60" fmla="*/ 5060861 h 6858000"/>
              <a:gd name="connsiteX61" fmla="*/ 718242 w 1605470"/>
              <a:gd name="connsiteY61" fmla="*/ 5034192 h 6858000"/>
              <a:gd name="connsiteX62" fmla="*/ 719796 w 1605470"/>
              <a:gd name="connsiteY62" fmla="*/ 4993030 h 6858000"/>
              <a:gd name="connsiteX63" fmla="*/ 726705 w 1605470"/>
              <a:gd name="connsiteY63" fmla="*/ 4946844 h 6858000"/>
              <a:gd name="connsiteX64" fmla="*/ 722561 w 1605470"/>
              <a:gd name="connsiteY64" fmla="*/ 4932692 h 6858000"/>
              <a:gd name="connsiteX65" fmla="*/ 724935 w 1605470"/>
              <a:gd name="connsiteY65" fmla="*/ 4821504 h 6858000"/>
              <a:gd name="connsiteX66" fmla="*/ 732118 w 1605470"/>
              <a:gd name="connsiteY66" fmla="*/ 4801535 h 6858000"/>
              <a:gd name="connsiteX67" fmla="*/ 739787 w 1605470"/>
              <a:gd name="connsiteY67" fmla="*/ 4797794 h 6858000"/>
              <a:gd name="connsiteX68" fmla="*/ 741081 w 1605470"/>
              <a:gd name="connsiteY68" fmla="*/ 4784526 h 6858000"/>
              <a:gd name="connsiteX69" fmla="*/ 742865 w 1605470"/>
              <a:gd name="connsiteY69" fmla="*/ 4781211 h 6858000"/>
              <a:gd name="connsiteX70" fmla="*/ 751652 w 1605470"/>
              <a:gd name="connsiteY70" fmla="*/ 4761984 h 6858000"/>
              <a:gd name="connsiteX71" fmla="*/ 747700 w 1605470"/>
              <a:gd name="connsiteY71" fmla="*/ 4690749 h 6858000"/>
              <a:gd name="connsiteX72" fmla="*/ 743180 w 1605470"/>
              <a:gd name="connsiteY72" fmla="*/ 4613201 h 6858000"/>
              <a:gd name="connsiteX73" fmla="*/ 738263 w 1605470"/>
              <a:gd name="connsiteY73" fmla="*/ 4444346 h 6858000"/>
              <a:gd name="connsiteX74" fmla="*/ 756542 w 1605470"/>
              <a:gd name="connsiteY74" fmla="*/ 4350346 h 6858000"/>
              <a:gd name="connsiteX75" fmla="*/ 715481 w 1605470"/>
              <a:gd name="connsiteY75" fmla="*/ 4214165 h 6858000"/>
              <a:gd name="connsiteX76" fmla="*/ 719554 w 1605470"/>
              <a:gd name="connsiteY76" fmla="*/ 4090296 h 6858000"/>
              <a:gd name="connsiteX77" fmla="*/ 704810 w 1605470"/>
              <a:gd name="connsiteY77" fmla="*/ 4033999 h 6858000"/>
              <a:gd name="connsiteX78" fmla="*/ 705959 w 1605470"/>
              <a:gd name="connsiteY78" fmla="*/ 4031933 h 6858000"/>
              <a:gd name="connsiteX79" fmla="*/ 704535 w 1605470"/>
              <a:gd name="connsiteY79" fmla="*/ 4013953 h 6858000"/>
              <a:gd name="connsiteX80" fmla="*/ 700443 w 1605470"/>
              <a:gd name="connsiteY80" fmla="*/ 4010511 h 6858000"/>
              <a:gd name="connsiteX81" fmla="*/ 698282 w 1605470"/>
              <a:gd name="connsiteY81" fmla="*/ 3998331 h 6858000"/>
              <a:gd name="connsiteX82" fmla="*/ 690830 w 1605470"/>
              <a:gd name="connsiteY82" fmla="*/ 3974753 h 6858000"/>
              <a:gd name="connsiteX83" fmla="*/ 692428 w 1605470"/>
              <a:gd name="connsiteY83" fmla="*/ 3969950 h 6858000"/>
              <a:gd name="connsiteX84" fmla="*/ 685850 w 1605470"/>
              <a:gd name="connsiteY84" fmla="*/ 3933779 h 6858000"/>
              <a:gd name="connsiteX85" fmla="*/ 687181 w 1605470"/>
              <a:gd name="connsiteY85" fmla="*/ 3933093 h 6858000"/>
              <a:gd name="connsiteX86" fmla="*/ 691535 w 1605470"/>
              <a:gd name="connsiteY86" fmla="*/ 3922082 h 6858000"/>
              <a:gd name="connsiteX87" fmla="*/ 696613 w 1605470"/>
              <a:gd name="connsiteY87" fmla="*/ 3901461 h 6858000"/>
              <a:gd name="connsiteX88" fmla="*/ 719207 w 1605470"/>
              <a:gd name="connsiteY88" fmla="*/ 3813873 h 6858000"/>
              <a:gd name="connsiteX89" fmla="*/ 718632 w 1605470"/>
              <a:gd name="connsiteY89" fmla="*/ 3806161 h 6858000"/>
              <a:gd name="connsiteX90" fmla="*/ 718939 w 1605470"/>
              <a:gd name="connsiteY90" fmla="*/ 3805957 h 6858000"/>
              <a:gd name="connsiteX91" fmla="*/ 718966 w 1605470"/>
              <a:gd name="connsiteY91" fmla="*/ 3797724 h 6858000"/>
              <a:gd name="connsiteX92" fmla="*/ 717581 w 1605470"/>
              <a:gd name="connsiteY92" fmla="*/ 3792098 h 6858000"/>
              <a:gd name="connsiteX93" fmla="*/ 716465 w 1605470"/>
              <a:gd name="connsiteY93" fmla="*/ 3777135 h 6858000"/>
              <a:gd name="connsiteX94" fmla="*/ 718198 w 1605470"/>
              <a:gd name="connsiteY94" fmla="*/ 3771656 h 6858000"/>
              <a:gd name="connsiteX95" fmla="*/ 721941 w 1605470"/>
              <a:gd name="connsiteY95" fmla="*/ 3769007 h 6858000"/>
              <a:gd name="connsiteX96" fmla="*/ 721407 w 1605470"/>
              <a:gd name="connsiteY96" fmla="*/ 3767709 h 6858000"/>
              <a:gd name="connsiteX97" fmla="*/ 730103 w 1605470"/>
              <a:gd name="connsiteY97" fmla="*/ 3738082 h 6858000"/>
              <a:gd name="connsiteX98" fmla="*/ 737449 w 1605470"/>
              <a:gd name="connsiteY98" fmla="*/ 3673397 h 6858000"/>
              <a:gd name="connsiteX99" fmla="*/ 736745 w 1605470"/>
              <a:gd name="connsiteY99" fmla="*/ 3637109 h 6858000"/>
              <a:gd name="connsiteX100" fmla="*/ 740188 w 1605470"/>
              <a:gd name="connsiteY100" fmla="*/ 3536883 h 6858000"/>
              <a:gd name="connsiteX101" fmla="*/ 747726 w 1605470"/>
              <a:gd name="connsiteY101" fmla="*/ 3435652 h 6858000"/>
              <a:gd name="connsiteX102" fmla="*/ 774383 w 1605470"/>
              <a:gd name="connsiteY102" fmla="*/ 3381564 h 6858000"/>
              <a:gd name="connsiteX103" fmla="*/ 774870 w 1605470"/>
              <a:gd name="connsiteY103" fmla="*/ 3375761 h 6858000"/>
              <a:gd name="connsiteX104" fmla="*/ 770510 w 1605470"/>
              <a:gd name="connsiteY104" fmla="*/ 3361844 h 6858000"/>
              <a:gd name="connsiteX105" fmla="*/ 767933 w 1605470"/>
              <a:gd name="connsiteY105" fmla="*/ 3356929 h 6858000"/>
              <a:gd name="connsiteX106" fmla="*/ 766158 w 1605470"/>
              <a:gd name="connsiteY106" fmla="*/ 3349058 h 6858000"/>
              <a:gd name="connsiteX107" fmla="*/ 766414 w 1605470"/>
              <a:gd name="connsiteY107" fmla="*/ 3348763 h 6858000"/>
              <a:gd name="connsiteX108" fmla="*/ 764166 w 1605470"/>
              <a:gd name="connsiteY108" fmla="*/ 3341588 h 6858000"/>
              <a:gd name="connsiteX109" fmla="*/ 749397 w 1605470"/>
              <a:gd name="connsiteY109" fmla="*/ 3307769 h 6858000"/>
              <a:gd name="connsiteX110" fmla="*/ 766960 w 1605470"/>
              <a:gd name="connsiteY110" fmla="*/ 3250522 h 6858000"/>
              <a:gd name="connsiteX111" fmla="*/ 767385 w 1605470"/>
              <a:gd name="connsiteY111" fmla="*/ 3229163 h 6858000"/>
              <a:gd name="connsiteX112" fmla="*/ 769208 w 1605470"/>
              <a:gd name="connsiteY112" fmla="*/ 3217217 h 6858000"/>
              <a:gd name="connsiteX113" fmla="*/ 770350 w 1605470"/>
              <a:gd name="connsiteY113" fmla="*/ 3216125 h 6858000"/>
              <a:gd name="connsiteX114" fmla="*/ 756043 w 1605470"/>
              <a:gd name="connsiteY114" fmla="*/ 3183755 h 6858000"/>
              <a:gd name="connsiteX115" fmla="*/ 756544 w 1605470"/>
              <a:gd name="connsiteY115" fmla="*/ 3178642 h 6858000"/>
              <a:gd name="connsiteX116" fmla="*/ 744144 w 1605470"/>
              <a:gd name="connsiteY116" fmla="*/ 3158586 h 6858000"/>
              <a:gd name="connsiteX117" fmla="*/ 739378 w 1605470"/>
              <a:gd name="connsiteY117" fmla="*/ 3147669 h 6858000"/>
              <a:gd name="connsiteX118" fmla="*/ 734648 w 1605470"/>
              <a:gd name="connsiteY118" fmla="*/ 3145733 h 6858000"/>
              <a:gd name="connsiteX119" fmla="*/ 729329 w 1605470"/>
              <a:gd name="connsiteY119" fmla="*/ 3129034 h 6858000"/>
              <a:gd name="connsiteX120" fmla="*/ 729994 w 1605470"/>
              <a:gd name="connsiteY120" fmla="*/ 3126682 h 6858000"/>
              <a:gd name="connsiteX121" fmla="*/ 720862 w 1605470"/>
              <a:gd name="connsiteY121" fmla="*/ 3114519 h 6858000"/>
              <a:gd name="connsiteX122" fmla="*/ 707471 w 1605470"/>
              <a:gd name="connsiteY122" fmla="*/ 3106272 h 6858000"/>
              <a:gd name="connsiteX123" fmla="*/ 680201 w 1605470"/>
              <a:gd name="connsiteY123" fmla="*/ 2958185 h 6858000"/>
              <a:gd name="connsiteX124" fmla="*/ 622815 w 1605470"/>
              <a:gd name="connsiteY124" fmla="*/ 2762989 h 6858000"/>
              <a:gd name="connsiteX125" fmla="*/ 571733 w 1605470"/>
              <a:gd name="connsiteY125" fmla="*/ 2554718 h 6858000"/>
              <a:gd name="connsiteX126" fmla="*/ 551827 w 1605470"/>
              <a:gd name="connsiteY126" fmla="*/ 2485734 h 6858000"/>
              <a:gd name="connsiteX127" fmla="*/ 542550 w 1605470"/>
              <a:gd name="connsiteY127" fmla="*/ 2447068 h 6858000"/>
              <a:gd name="connsiteX128" fmla="*/ 529511 w 1605470"/>
              <a:gd name="connsiteY128" fmla="*/ 2425819 h 6858000"/>
              <a:gd name="connsiteX129" fmla="*/ 528878 w 1605470"/>
              <a:gd name="connsiteY129" fmla="*/ 2408971 h 6858000"/>
              <a:gd name="connsiteX130" fmla="*/ 535510 w 1605470"/>
              <a:gd name="connsiteY130" fmla="*/ 2402874 h 6858000"/>
              <a:gd name="connsiteX131" fmla="*/ 538122 w 1605470"/>
              <a:gd name="connsiteY131" fmla="*/ 2381443 h 6858000"/>
              <a:gd name="connsiteX132" fmla="*/ 514451 w 1605470"/>
              <a:gd name="connsiteY132" fmla="*/ 2261920 h 6858000"/>
              <a:gd name="connsiteX133" fmla="*/ 486968 w 1605470"/>
              <a:gd name="connsiteY133" fmla="*/ 2182937 h 6858000"/>
              <a:gd name="connsiteX134" fmla="*/ 488555 w 1605470"/>
              <a:gd name="connsiteY134" fmla="*/ 2155135 h 6858000"/>
              <a:gd name="connsiteX135" fmla="*/ 486013 w 1605470"/>
              <a:gd name="connsiteY135" fmla="*/ 2118008 h 6858000"/>
              <a:gd name="connsiteX136" fmla="*/ 487006 w 1605470"/>
              <a:gd name="connsiteY136" fmla="*/ 2050531 h 6858000"/>
              <a:gd name="connsiteX137" fmla="*/ 478812 w 1605470"/>
              <a:gd name="connsiteY137" fmla="*/ 1963269 h 6858000"/>
              <a:gd name="connsiteX138" fmla="*/ 442619 w 1605470"/>
              <a:gd name="connsiteY138" fmla="*/ 1910499 h 6858000"/>
              <a:gd name="connsiteX139" fmla="*/ 446785 w 1605470"/>
              <a:gd name="connsiteY139" fmla="*/ 1903212 h 6858000"/>
              <a:gd name="connsiteX140" fmla="*/ 436547 w 1605470"/>
              <a:gd name="connsiteY140" fmla="*/ 1861531 h 6858000"/>
              <a:gd name="connsiteX141" fmla="*/ 390346 w 1605470"/>
              <a:gd name="connsiteY141" fmla="*/ 1732919 h 6858000"/>
              <a:gd name="connsiteX142" fmla="*/ 362657 w 1605470"/>
              <a:gd name="connsiteY142" fmla="*/ 1663540 h 6858000"/>
              <a:gd name="connsiteX143" fmla="*/ 361783 w 1605470"/>
              <a:gd name="connsiteY143" fmla="*/ 1615777 h 6858000"/>
              <a:gd name="connsiteX144" fmla="*/ 342578 w 1605470"/>
              <a:gd name="connsiteY144" fmla="*/ 1563678 h 6858000"/>
              <a:gd name="connsiteX145" fmla="*/ 355658 w 1605470"/>
              <a:gd name="connsiteY145" fmla="*/ 1519474 h 6858000"/>
              <a:gd name="connsiteX146" fmla="*/ 348400 w 1605470"/>
              <a:gd name="connsiteY146" fmla="*/ 1477995 h 6858000"/>
              <a:gd name="connsiteX147" fmla="*/ 334485 w 1605470"/>
              <a:gd name="connsiteY147" fmla="*/ 1373769 h 6858000"/>
              <a:gd name="connsiteX148" fmla="*/ 342792 w 1605470"/>
              <a:gd name="connsiteY148" fmla="*/ 1307086 h 6858000"/>
              <a:gd name="connsiteX149" fmla="*/ 343980 w 1605470"/>
              <a:gd name="connsiteY149" fmla="*/ 1189033 h 6858000"/>
              <a:gd name="connsiteX150" fmla="*/ 348665 w 1605470"/>
              <a:gd name="connsiteY150" fmla="*/ 1168288 h 6858000"/>
              <a:gd name="connsiteX151" fmla="*/ 340947 w 1605470"/>
              <a:gd name="connsiteY151" fmla="*/ 1142577 h 6858000"/>
              <a:gd name="connsiteX152" fmla="*/ 330253 w 1605470"/>
              <a:gd name="connsiteY152" fmla="*/ 1088484 h 6858000"/>
              <a:gd name="connsiteX153" fmla="*/ 318989 w 1605470"/>
              <a:gd name="connsiteY153" fmla="*/ 1016103 h 6858000"/>
              <a:gd name="connsiteX154" fmla="*/ 320445 w 1605470"/>
              <a:gd name="connsiteY154" fmla="*/ 932283 h 6858000"/>
              <a:gd name="connsiteX155" fmla="*/ 322681 w 1605470"/>
              <a:gd name="connsiteY155" fmla="*/ 915925 h 6858000"/>
              <a:gd name="connsiteX156" fmla="*/ 315310 w 1605470"/>
              <a:gd name="connsiteY156" fmla="*/ 896999 h 6858000"/>
              <a:gd name="connsiteX157" fmla="*/ 284718 w 1605470"/>
              <a:gd name="connsiteY157" fmla="*/ 821517 h 6858000"/>
              <a:gd name="connsiteX158" fmla="*/ 263668 w 1605470"/>
              <a:gd name="connsiteY158" fmla="*/ 751353 h 6858000"/>
              <a:gd name="connsiteX159" fmla="*/ 263226 w 1605470"/>
              <a:gd name="connsiteY159" fmla="*/ 721230 h 6858000"/>
              <a:gd name="connsiteX160" fmla="*/ 248897 w 1605470"/>
              <a:gd name="connsiteY160" fmla="*/ 681659 h 6858000"/>
              <a:gd name="connsiteX161" fmla="*/ 234316 w 1605470"/>
              <a:gd name="connsiteY161" fmla="*/ 635218 h 6858000"/>
              <a:gd name="connsiteX162" fmla="*/ 239327 w 1605470"/>
              <a:gd name="connsiteY162" fmla="*/ 613763 h 6858000"/>
              <a:gd name="connsiteX163" fmla="*/ 225269 w 1605470"/>
              <a:gd name="connsiteY163" fmla="*/ 598582 h 6858000"/>
              <a:gd name="connsiteX164" fmla="*/ 224950 w 1605470"/>
              <a:gd name="connsiteY164" fmla="*/ 576846 h 6858000"/>
              <a:gd name="connsiteX165" fmla="*/ 204576 w 1605470"/>
              <a:gd name="connsiteY165" fmla="*/ 530055 h 6858000"/>
              <a:gd name="connsiteX166" fmla="*/ 219064 w 1605470"/>
              <a:gd name="connsiteY166" fmla="*/ 469651 h 6858000"/>
              <a:gd name="connsiteX167" fmla="*/ 195012 w 1605470"/>
              <a:gd name="connsiteY167" fmla="*/ 448559 h 6858000"/>
              <a:gd name="connsiteX168" fmla="*/ 201434 w 1605470"/>
              <a:gd name="connsiteY168" fmla="*/ 441529 h 6858000"/>
              <a:gd name="connsiteX169" fmla="*/ 200655 w 1605470"/>
              <a:gd name="connsiteY169" fmla="*/ 428927 h 6858000"/>
              <a:gd name="connsiteX170" fmla="*/ 190059 w 1605470"/>
              <a:gd name="connsiteY170" fmla="*/ 430161 h 6858000"/>
              <a:gd name="connsiteX171" fmla="*/ 167079 w 1605470"/>
              <a:gd name="connsiteY171" fmla="*/ 367211 h 6858000"/>
              <a:gd name="connsiteX172" fmla="*/ 124571 w 1605470"/>
              <a:gd name="connsiteY172" fmla="*/ 302178 h 6858000"/>
              <a:gd name="connsiteX173" fmla="*/ 103243 w 1605470"/>
              <a:gd name="connsiteY173" fmla="*/ 211375 h 6858000"/>
              <a:gd name="connsiteX174" fmla="*/ 94571 w 1605470"/>
              <a:gd name="connsiteY174" fmla="*/ 184179 h 6858000"/>
              <a:gd name="connsiteX175" fmla="*/ 13437 w 1605470"/>
              <a:gd name="connsiteY175" fmla="*/ 19287 h 6858000"/>
              <a:gd name="connsiteX176" fmla="*/ 0 w 1605470"/>
              <a:gd name="connsiteY176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64053 w 1605470"/>
              <a:gd name="connsiteY41" fmla="*/ 5539915 h 6858000"/>
              <a:gd name="connsiteX42" fmla="*/ 587214 w 1605470"/>
              <a:gd name="connsiteY42" fmla="*/ 5451511 h 6858000"/>
              <a:gd name="connsiteX43" fmla="*/ 608019 w 1605470"/>
              <a:gd name="connsiteY43" fmla="*/ 5385461 h 6858000"/>
              <a:gd name="connsiteX44" fmla="*/ 622750 w 1605470"/>
              <a:gd name="connsiteY44" fmla="*/ 5363084 h 6858000"/>
              <a:gd name="connsiteX45" fmla="*/ 638731 w 1605470"/>
              <a:gd name="connsiteY45" fmla="*/ 5330009 h 6858000"/>
              <a:gd name="connsiteX46" fmla="*/ 672224 w 1605470"/>
              <a:gd name="connsiteY46" fmla="*/ 5273739 h 6858000"/>
              <a:gd name="connsiteX47" fmla="*/ 681823 w 1605470"/>
              <a:gd name="connsiteY47" fmla="*/ 5241779 h 6858000"/>
              <a:gd name="connsiteX48" fmla="*/ 693049 w 1605470"/>
              <a:gd name="connsiteY48" fmla="*/ 5225268 h 6858000"/>
              <a:gd name="connsiteX49" fmla="*/ 694069 w 1605470"/>
              <a:gd name="connsiteY49" fmla="*/ 5217684 h 6858000"/>
              <a:gd name="connsiteX50" fmla="*/ 701410 w 1605470"/>
              <a:gd name="connsiteY50" fmla="*/ 5193377 h 6858000"/>
              <a:gd name="connsiteX51" fmla="*/ 704713 w 1605470"/>
              <a:gd name="connsiteY51" fmla="*/ 5179288 h 6858000"/>
              <a:gd name="connsiteX52" fmla="*/ 705697 w 1605470"/>
              <a:gd name="connsiteY52" fmla="*/ 5173621 h 6858000"/>
              <a:gd name="connsiteX53" fmla="*/ 701331 w 1605470"/>
              <a:gd name="connsiteY53" fmla="*/ 5159961 h 6858000"/>
              <a:gd name="connsiteX54" fmla="*/ 708008 w 1605470"/>
              <a:gd name="connsiteY54" fmla="*/ 5144295 h 6858000"/>
              <a:gd name="connsiteX55" fmla="*/ 704941 w 1605470"/>
              <a:gd name="connsiteY55" fmla="*/ 5125185 h 6858000"/>
              <a:gd name="connsiteX56" fmla="*/ 711771 w 1605470"/>
              <a:gd name="connsiteY56" fmla="*/ 5121884 h 6858000"/>
              <a:gd name="connsiteX57" fmla="*/ 721092 w 1605470"/>
              <a:gd name="connsiteY57" fmla="*/ 5108383 h 6858000"/>
              <a:gd name="connsiteX58" fmla="*/ 717045 w 1605470"/>
              <a:gd name="connsiteY58" fmla="*/ 5094705 h 6858000"/>
              <a:gd name="connsiteX59" fmla="*/ 718807 w 1605470"/>
              <a:gd name="connsiteY59" fmla="*/ 5067850 h 6858000"/>
              <a:gd name="connsiteX60" fmla="*/ 721538 w 1605470"/>
              <a:gd name="connsiteY60" fmla="*/ 5060861 h 6858000"/>
              <a:gd name="connsiteX61" fmla="*/ 718242 w 1605470"/>
              <a:gd name="connsiteY61" fmla="*/ 5034192 h 6858000"/>
              <a:gd name="connsiteX62" fmla="*/ 719796 w 1605470"/>
              <a:gd name="connsiteY62" fmla="*/ 4993030 h 6858000"/>
              <a:gd name="connsiteX63" fmla="*/ 726705 w 1605470"/>
              <a:gd name="connsiteY63" fmla="*/ 4946844 h 6858000"/>
              <a:gd name="connsiteX64" fmla="*/ 722561 w 1605470"/>
              <a:gd name="connsiteY64" fmla="*/ 4932692 h 6858000"/>
              <a:gd name="connsiteX65" fmla="*/ 724935 w 1605470"/>
              <a:gd name="connsiteY65" fmla="*/ 4821504 h 6858000"/>
              <a:gd name="connsiteX66" fmla="*/ 732118 w 1605470"/>
              <a:gd name="connsiteY66" fmla="*/ 4801535 h 6858000"/>
              <a:gd name="connsiteX67" fmla="*/ 739787 w 1605470"/>
              <a:gd name="connsiteY67" fmla="*/ 4797794 h 6858000"/>
              <a:gd name="connsiteX68" fmla="*/ 741081 w 1605470"/>
              <a:gd name="connsiteY68" fmla="*/ 4784526 h 6858000"/>
              <a:gd name="connsiteX69" fmla="*/ 742865 w 1605470"/>
              <a:gd name="connsiteY69" fmla="*/ 4781211 h 6858000"/>
              <a:gd name="connsiteX70" fmla="*/ 751652 w 1605470"/>
              <a:gd name="connsiteY70" fmla="*/ 4761984 h 6858000"/>
              <a:gd name="connsiteX71" fmla="*/ 747700 w 1605470"/>
              <a:gd name="connsiteY71" fmla="*/ 4690749 h 6858000"/>
              <a:gd name="connsiteX72" fmla="*/ 743180 w 1605470"/>
              <a:gd name="connsiteY72" fmla="*/ 4613201 h 6858000"/>
              <a:gd name="connsiteX73" fmla="*/ 738263 w 1605470"/>
              <a:gd name="connsiteY73" fmla="*/ 4444346 h 6858000"/>
              <a:gd name="connsiteX74" fmla="*/ 756542 w 1605470"/>
              <a:gd name="connsiteY74" fmla="*/ 4350346 h 6858000"/>
              <a:gd name="connsiteX75" fmla="*/ 715481 w 1605470"/>
              <a:gd name="connsiteY75" fmla="*/ 4214165 h 6858000"/>
              <a:gd name="connsiteX76" fmla="*/ 719554 w 1605470"/>
              <a:gd name="connsiteY76" fmla="*/ 4090296 h 6858000"/>
              <a:gd name="connsiteX77" fmla="*/ 704810 w 1605470"/>
              <a:gd name="connsiteY77" fmla="*/ 4033999 h 6858000"/>
              <a:gd name="connsiteX78" fmla="*/ 705959 w 1605470"/>
              <a:gd name="connsiteY78" fmla="*/ 4031933 h 6858000"/>
              <a:gd name="connsiteX79" fmla="*/ 704535 w 1605470"/>
              <a:gd name="connsiteY79" fmla="*/ 4013953 h 6858000"/>
              <a:gd name="connsiteX80" fmla="*/ 700443 w 1605470"/>
              <a:gd name="connsiteY80" fmla="*/ 4010511 h 6858000"/>
              <a:gd name="connsiteX81" fmla="*/ 698282 w 1605470"/>
              <a:gd name="connsiteY81" fmla="*/ 3998331 h 6858000"/>
              <a:gd name="connsiteX82" fmla="*/ 690830 w 1605470"/>
              <a:gd name="connsiteY82" fmla="*/ 3974753 h 6858000"/>
              <a:gd name="connsiteX83" fmla="*/ 692428 w 1605470"/>
              <a:gd name="connsiteY83" fmla="*/ 3969950 h 6858000"/>
              <a:gd name="connsiteX84" fmla="*/ 685850 w 1605470"/>
              <a:gd name="connsiteY84" fmla="*/ 3933779 h 6858000"/>
              <a:gd name="connsiteX85" fmla="*/ 687181 w 1605470"/>
              <a:gd name="connsiteY85" fmla="*/ 3933093 h 6858000"/>
              <a:gd name="connsiteX86" fmla="*/ 691535 w 1605470"/>
              <a:gd name="connsiteY86" fmla="*/ 3922082 h 6858000"/>
              <a:gd name="connsiteX87" fmla="*/ 696613 w 1605470"/>
              <a:gd name="connsiteY87" fmla="*/ 3901461 h 6858000"/>
              <a:gd name="connsiteX88" fmla="*/ 719207 w 1605470"/>
              <a:gd name="connsiteY88" fmla="*/ 3813873 h 6858000"/>
              <a:gd name="connsiteX89" fmla="*/ 718632 w 1605470"/>
              <a:gd name="connsiteY89" fmla="*/ 3806161 h 6858000"/>
              <a:gd name="connsiteX90" fmla="*/ 718939 w 1605470"/>
              <a:gd name="connsiteY90" fmla="*/ 3805957 h 6858000"/>
              <a:gd name="connsiteX91" fmla="*/ 718966 w 1605470"/>
              <a:gd name="connsiteY91" fmla="*/ 3797724 h 6858000"/>
              <a:gd name="connsiteX92" fmla="*/ 717581 w 1605470"/>
              <a:gd name="connsiteY92" fmla="*/ 3792098 h 6858000"/>
              <a:gd name="connsiteX93" fmla="*/ 716465 w 1605470"/>
              <a:gd name="connsiteY93" fmla="*/ 3777135 h 6858000"/>
              <a:gd name="connsiteX94" fmla="*/ 718198 w 1605470"/>
              <a:gd name="connsiteY94" fmla="*/ 3771656 h 6858000"/>
              <a:gd name="connsiteX95" fmla="*/ 721941 w 1605470"/>
              <a:gd name="connsiteY95" fmla="*/ 3769007 h 6858000"/>
              <a:gd name="connsiteX96" fmla="*/ 721407 w 1605470"/>
              <a:gd name="connsiteY96" fmla="*/ 3767709 h 6858000"/>
              <a:gd name="connsiteX97" fmla="*/ 730103 w 1605470"/>
              <a:gd name="connsiteY97" fmla="*/ 3738082 h 6858000"/>
              <a:gd name="connsiteX98" fmla="*/ 737449 w 1605470"/>
              <a:gd name="connsiteY98" fmla="*/ 3673397 h 6858000"/>
              <a:gd name="connsiteX99" fmla="*/ 736745 w 1605470"/>
              <a:gd name="connsiteY99" fmla="*/ 3637109 h 6858000"/>
              <a:gd name="connsiteX100" fmla="*/ 740188 w 1605470"/>
              <a:gd name="connsiteY100" fmla="*/ 3536883 h 6858000"/>
              <a:gd name="connsiteX101" fmla="*/ 747726 w 1605470"/>
              <a:gd name="connsiteY101" fmla="*/ 3435652 h 6858000"/>
              <a:gd name="connsiteX102" fmla="*/ 774383 w 1605470"/>
              <a:gd name="connsiteY102" fmla="*/ 3381564 h 6858000"/>
              <a:gd name="connsiteX103" fmla="*/ 774870 w 1605470"/>
              <a:gd name="connsiteY103" fmla="*/ 3375761 h 6858000"/>
              <a:gd name="connsiteX104" fmla="*/ 770510 w 1605470"/>
              <a:gd name="connsiteY104" fmla="*/ 3361844 h 6858000"/>
              <a:gd name="connsiteX105" fmla="*/ 767933 w 1605470"/>
              <a:gd name="connsiteY105" fmla="*/ 3356929 h 6858000"/>
              <a:gd name="connsiteX106" fmla="*/ 766158 w 1605470"/>
              <a:gd name="connsiteY106" fmla="*/ 3349058 h 6858000"/>
              <a:gd name="connsiteX107" fmla="*/ 766414 w 1605470"/>
              <a:gd name="connsiteY107" fmla="*/ 3348763 h 6858000"/>
              <a:gd name="connsiteX108" fmla="*/ 764166 w 1605470"/>
              <a:gd name="connsiteY108" fmla="*/ 3341588 h 6858000"/>
              <a:gd name="connsiteX109" fmla="*/ 749397 w 1605470"/>
              <a:gd name="connsiteY109" fmla="*/ 3307769 h 6858000"/>
              <a:gd name="connsiteX110" fmla="*/ 766960 w 1605470"/>
              <a:gd name="connsiteY110" fmla="*/ 3250522 h 6858000"/>
              <a:gd name="connsiteX111" fmla="*/ 767385 w 1605470"/>
              <a:gd name="connsiteY111" fmla="*/ 3229163 h 6858000"/>
              <a:gd name="connsiteX112" fmla="*/ 769208 w 1605470"/>
              <a:gd name="connsiteY112" fmla="*/ 3217217 h 6858000"/>
              <a:gd name="connsiteX113" fmla="*/ 770350 w 1605470"/>
              <a:gd name="connsiteY113" fmla="*/ 3216125 h 6858000"/>
              <a:gd name="connsiteX114" fmla="*/ 756043 w 1605470"/>
              <a:gd name="connsiteY114" fmla="*/ 3183755 h 6858000"/>
              <a:gd name="connsiteX115" fmla="*/ 756544 w 1605470"/>
              <a:gd name="connsiteY115" fmla="*/ 3178642 h 6858000"/>
              <a:gd name="connsiteX116" fmla="*/ 744144 w 1605470"/>
              <a:gd name="connsiteY116" fmla="*/ 3158586 h 6858000"/>
              <a:gd name="connsiteX117" fmla="*/ 739378 w 1605470"/>
              <a:gd name="connsiteY117" fmla="*/ 3147669 h 6858000"/>
              <a:gd name="connsiteX118" fmla="*/ 734648 w 1605470"/>
              <a:gd name="connsiteY118" fmla="*/ 3145733 h 6858000"/>
              <a:gd name="connsiteX119" fmla="*/ 729329 w 1605470"/>
              <a:gd name="connsiteY119" fmla="*/ 3129034 h 6858000"/>
              <a:gd name="connsiteX120" fmla="*/ 729994 w 1605470"/>
              <a:gd name="connsiteY120" fmla="*/ 3126682 h 6858000"/>
              <a:gd name="connsiteX121" fmla="*/ 720862 w 1605470"/>
              <a:gd name="connsiteY121" fmla="*/ 3114519 h 6858000"/>
              <a:gd name="connsiteX122" fmla="*/ 707471 w 1605470"/>
              <a:gd name="connsiteY122" fmla="*/ 3106272 h 6858000"/>
              <a:gd name="connsiteX123" fmla="*/ 680201 w 1605470"/>
              <a:gd name="connsiteY123" fmla="*/ 2958185 h 6858000"/>
              <a:gd name="connsiteX124" fmla="*/ 622815 w 1605470"/>
              <a:gd name="connsiteY124" fmla="*/ 2762989 h 6858000"/>
              <a:gd name="connsiteX125" fmla="*/ 571733 w 1605470"/>
              <a:gd name="connsiteY125" fmla="*/ 2554718 h 6858000"/>
              <a:gd name="connsiteX126" fmla="*/ 551827 w 1605470"/>
              <a:gd name="connsiteY126" fmla="*/ 2485734 h 6858000"/>
              <a:gd name="connsiteX127" fmla="*/ 542550 w 1605470"/>
              <a:gd name="connsiteY127" fmla="*/ 2447068 h 6858000"/>
              <a:gd name="connsiteX128" fmla="*/ 529511 w 1605470"/>
              <a:gd name="connsiteY128" fmla="*/ 2425819 h 6858000"/>
              <a:gd name="connsiteX129" fmla="*/ 528878 w 1605470"/>
              <a:gd name="connsiteY129" fmla="*/ 2408971 h 6858000"/>
              <a:gd name="connsiteX130" fmla="*/ 535510 w 1605470"/>
              <a:gd name="connsiteY130" fmla="*/ 2402874 h 6858000"/>
              <a:gd name="connsiteX131" fmla="*/ 538122 w 1605470"/>
              <a:gd name="connsiteY131" fmla="*/ 2381443 h 6858000"/>
              <a:gd name="connsiteX132" fmla="*/ 514451 w 1605470"/>
              <a:gd name="connsiteY132" fmla="*/ 2261920 h 6858000"/>
              <a:gd name="connsiteX133" fmla="*/ 486968 w 1605470"/>
              <a:gd name="connsiteY133" fmla="*/ 2182937 h 6858000"/>
              <a:gd name="connsiteX134" fmla="*/ 488555 w 1605470"/>
              <a:gd name="connsiteY134" fmla="*/ 2155135 h 6858000"/>
              <a:gd name="connsiteX135" fmla="*/ 486013 w 1605470"/>
              <a:gd name="connsiteY135" fmla="*/ 2118008 h 6858000"/>
              <a:gd name="connsiteX136" fmla="*/ 487006 w 1605470"/>
              <a:gd name="connsiteY136" fmla="*/ 2050531 h 6858000"/>
              <a:gd name="connsiteX137" fmla="*/ 478812 w 1605470"/>
              <a:gd name="connsiteY137" fmla="*/ 1963269 h 6858000"/>
              <a:gd name="connsiteX138" fmla="*/ 442619 w 1605470"/>
              <a:gd name="connsiteY138" fmla="*/ 1910499 h 6858000"/>
              <a:gd name="connsiteX139" fmla="*/ 446785 w 1605470"/>
              <a:gd name="connsiteY139" fmla="*/ 1903212 h 6858000"/>
              <a:gd name="connsiteX140" fmla="*/ 436547 w 1605470"/>
              <a:gd name="connsiteY140" fmla="*/ 1861531 h 6858000"/>
              <a:gd name="connsiteX141" fmla="*/ 390346 w 1605470"/>
              <a:gd name="connsiteY141" fmla="*/ 1732919 h 6858000"/>
              <a:gd name="connsiteX142" fmla="*/ 362657 w 1605470"/>
              <a:gd name="connsiteY142" fmla="*/ 1663540 h 6858000"/>
              <a:gd name="connsiteX143" fmla="*/ 361783 w 1605470"/>
              <a:gd name="connsiteY143" fmla="*/ 1615777 h 6858000"/>
              <a:gd name="connsiteX144" fmla="*/ 342578 w 1605470"/>
              <a:gd name="connsiteY144" fmla="*/ 1563678 h 6858000"/>
              <a:gd name="connsiteX145" fmla="*/ 355658 w 1605470"/>
              <a:gd name="connsiteY145" fmla="*/ 1519474 h 6858000"/>
              <a:gd name="connsiteX146" fmla="*/ 348400 w 1605470"/>
              <a:gd name="connsiteY146" fmla="*/ 1477995 h 6858000"/>
              <a:gd name="connsiteX147" fmla="*/ 334485 w 1605470"/>
              <a:gd name="connsiteY147" fmla="*/ 1373769 h 6858000"/>
              <a:gd name="connsiteX148" fmla="*/ 342792 w 1605470"/>
              <a:gd name="connsiteY148" fmla="*/ 1307086 h 6858000"/>
              <a:gd name="connsiteX149" fmla="*/ 343980 w 1605470"/>
              <a:gd name="connsiteY149" fmla="*/ 1189033 h 6858000"/>
              <a:gd name="connsiteX150" fmla="*/ 348665 w 1605470"/>
              <a:gd name="connsiteY150" fmla="*/ 1168288 h 6858000"/>
              <a:gd name="connsiteX151" fmla="*/ 340947 w 1605470"/>
              <a:gd name="connsiteY151" fmla="*/ 1142577 h 6858000"/>
              <a:gd name="connsiteX152" fmla="*/ 330253 w 1605470"/>
              <a:gd name="connsiteY152" fmla="*/ 1088484 h 6858000"/>
              <a:gd name="connsiteX153" fmla="*/ 318989 w 1605470"/>
              <a:gd name="connsiteY153" fmla="*/ 1016103 h 6858000"/>
              <a:gd name="connsiteX154" fmla="*/ 320445 w 1605470"/>
              <a:gd name="connsiteY154" fmla="*/ 932283 h 6858000"/>
              <a:gd name="connsiteX155" fmla="*/ 322681 w 1605470"/>
              <a:gd name="connsiteY155" fmla="*/ 915925 h 6858000"/>
              <a:gd name="connsiteX156" fmla="*/ 315310 w 1605470"/>
              <a:gd name="connsiteY156" fmla="*/ 896999 h 6858000"/>
              <a:gd name="connsiteX157" fmla="*/ 284718 w 1605470"/>
              <a:gd name="connsiteY157" fmla="*/ 821517 h 6858000"/>
              <a:gd name="connsiteX158" fmla="*/ 263668 w 1605470"/>
              <a:gd name="connsiteY158" fmla="*/ 751353 h 6858000"/>
              <a:gd name="connsiteX159" fmla="*/ 263226 w 1605470"/>
              <a:gd name="connsiteY159" fmla="*/ 721230 h 6858000"/>
              <a:gd name="connsiteX160" fmla="*/ 248897 w 1605470"/>
              <a:gd name="connsiteY160" fmla="*/ 681659 h 6858000"/>
              <a:gd name="connsiteX161" fmla="*/ 234316 w 1605470"/>
              <a:gd name="connsiteY161" fmla="*/ 635218 h 6858000"/>
              <a:gd name="connsiteX162" fmla="*/ 239327 w 1605470"/>
              <a:gd name="connsiteY162" fmla="*/ 613763 h 6858000"/>
              <a:gd name="connsiteX163" fmla="*/ 225269 w 1605470"/>
              <a:gd name="connsiteY163" fmla="*/ 598582 h 6858000"/>
              <a:gd name="connsiteX164" fmla="*/ 224950 w 1605470"/>
              <a:gd name="connsiteY164" fmla="*/ 576846 h 6858000"/>
              <a:gd name="connsiteX165" fmla="*/ 204576 w 1605470"/>
              <a:gd name="connsiteY165" fmla="*/ 530055 h 6858000"/>
              <a:gd name="connsiteX166" fmla="*/ 219064 w 1605470"/>
              <a:gd name="connsiteY166" fmla="*/ 469651 h 6858000"/>
              <a:gd name="connsiteX167" fmla="*/ 195012 w 1605470"/>
              <a:gd name="connsiteY167" fmla="*/ 448559 h 6858000"/>
              <a:gd name="connsiteX168" fmla="*/ 201434 w 1605470"/>
              <a:gd name="connsiteY168" fmla="*/ 441529 h 6858000"/>
              <a:gd name="connsiteX169" fmla="*/ 200655 w 1605470"/>
              <a:gd name="connsiteY169" fmla="*/ 428927 h 6858000"/>
              <a:gd name="connsiteX170" fmla="*/ 190059 w 1605470"/>
              <a:gd name="connsiteY170" fmla="*/ 430161 h 6858000"/>
              <a:gd name="connsiteX171" fmla="*/ 167079 w 1605470"/>
              <a:gd name="connsiteY171" fmla="*/ 367211 h 6858000"/>
              <a:gd name="connsiteX172" fmla="*/ 124571 w 1605470"/>
              <a:gd name="connsiteY172" fmla="*/ 302178 h 6858000"/>
              <a:gd name="connsiteX173" fmla="*/ 103243 w 1605470"/>
              <a:gd name="connsiteY173" fmla="*/ 211375 h 6858000"/>
              <a:gd name="connsiteX174" fmla="*/ 94571 w 1605470"/>
              <a:gd name="connsiteY174" fmla="*/ 184179 h 6858000"/>
              <a:gd name="connsiteX175" fmla="*/ 13437 w 1605470"/>
              <a:gd name="connsiteY175" fmla="*/ 19287 h 6858000"/>
              <a:gd name="connsiteX176" fmla="*/ 0 w 1605470"/>
              <a:gd name="connsiteY176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64053 w 1605470"/>
              <a:gd name="connsiteY41" fmla="*/ 5539915 h 6858000"/>
              <a:gd name="connsiteX42" fmla="*/ 587214 w 1605470"/>
              <a:gd name="connsiteY42" fmla="*/ 5451511 h 6858000"/>
              <a:gd name="connsiteX43" fmla="*/ 608019 w 1605470"/>
              <a:gd name="connsiteY43" fmla="*/ 5385461 h 6858000"/>
              <a:gd name="connsiteX44" fmla="*/ 622750 w 1605470"/>
              <a:gd name="connsiteY44" fmla="*/ 5363084 h 6858000"/>
              <a:gd name="connsiteX45" fmla="*/ 638731 w 1605470"/>
              <a:gd name="connsiteY45" fmla="*/ 5330009 h 6858000"/>
              <a:gd name="connsiteX46" fmla="*/ 672224 w 1605470"/>
              <a:gd name="connsiteY46" fmla="*/ 5273739 h 6858000"/>
              <a:gd name="connsiteX47" fmla="*/ 681823 w 1605470"/>
              <a:gd name="connsiteY47" fmla="*/ 5241779 h 6858000"/>
              <a:gd name="connsiteX48" fmla="*/ 693049 w 1605470"/>
              <a:gd name="connsiteY48" fmla="*/ 5225268 h 6858000"/>
              <a:gd name="connsiteX49" fmla="*/ 694069 w 1605470"/>
              <a:gd name="connsiteY49" fmla="*/ 5217684 h 6858000"/>
              <a:gd name="connsiteX50" fmla="*/ 701410 w 1605470"/>
              <a:gd name="connsiteY50" fmla="*/ 5193377 h 6858000"/>
              <a:gd name="connsiteX51" fmla="*/ 704713 w 1605470"/>
              <a:gd name="connsiteY51" fmla="*/ 5179288 h 6858000"/>
              <a:gd name="connsiteX52" fmla="*/ 705697 w 1605470"/>
              <a:gd name="connsiteY52" fmla="*/ 5173621 h 6858000"/>
              <a:gd name="connsiteX53" fmla="*/ 701331 w 1605470"/>
              <a:gd name="connsiteY53" fmla="*/ 5159961 h 6858000"/>
              <a:gd name="connsiteX54" fmla="*/ 708008 w 1605470"/>
              <a:gd name="connsiteY54" fmla="*/ 5144295 h 6858000"/>
              <a:gd name="connsiteX55" fmla="*/ 704941 w 1605470"/>
              <a:gd name="connsiteY55" fmla="*/ 5125185 h 6858000"/>
              <a:gd name="connsiteX56" fmla="*/ 711771 w 1605470"/>
              <a:gd name="connsiteY56" fmla="*/ 5121884 h 6858000"/>
              <a:gd name="connsiteX57" fmla="*/ 721092 w 1605470"/>
              <a:gd name="connsiteY57" fmla="*/ 5108383 h 6858000"/>
              <a:gd name="connsiteX58" fmla="*/ 717045 w 1605470"/>
              <a:gd name="connsiteY58" fmla="*/ 5094705 h 6858000"/>
              <a:gd name="connsiteX59" fmla="*/ 718807 w 1605470"/>
              <a:gd name="connsiteY59" fmla="*/ 5067850 h 6858000"/>
              <a:gd name="connsiteX60" fmla="*/ 721538 w 1605470"/>
              <a:gd name="connsiteY60" fmla="*/ 5060861 h 6858000"/>
              <a:gd name="connsiteX61" fmla="*/ 718242 w 1605470"/>
              <a:gd name="connsiteY61" fmla="*/ 5034192 h 6858000"/>
              <a:gd name="connsiteX62" fmla="*/ 719796 w 1605470"/>
              <a:gd name="connsiteY62" fmla="*/ 4993030 h 6858000"/>
              <a:gd name="connsiteX63" fmla="*/ 726705 w 1605470"/>
              <a:gd name="connsiteY63" fmla="*/ 4946844 h 6858000"/>
              <a:gd name="connsiteX64" fmla="*/ 722561 w 1605470"/>
              <a:gd name="connsiteY64" fmla="*/ 4932692 h 6858000"/>
              <a:gd name="connsiteX65" fmla="*/ 724935 w 1605470"/>
              <a:gd name="connsiteY65" fmla="*/ 4821504 h 6858000"/>
              <a:gd name="connsiteX66" fmla="*/ 732118 w 1605470"/>
              <a:gd name="connsiteY66" fmla="*/ 4801535 h 6858000"/>
              <a:gd name="connsiteX67" fmla="*/ 739787 w 1605470"/>
              <a:gd name="connsiteY67" fmla="*/ 4797794 h 6858000"/>
              <a:gd name="connsiteX68" fmla="*/ 741081 w 1605470"/>
              <a:gd name="connsiteY68" fmla="*/ 4784526 h 6858000"/>
              <a:gd name="connsiteX69" fmla="*/ 742865 w 1605470"/>
              <a:gd name="connsiteY69" fmla="*/ 4781211 h 6858000"/>
              <a:gd name="connsiteX70" fmla="*/ 751652 w 1605470"/>
              <a:gd name="connsiteY70" fmla="*/ 4761984 h 6858000"/>
              <a:gd name="connsiteX71" fmla="*/ 747700 w 1605470"/>
              <a:gd name="connsiteY71" fmla="*/ 4690749 h 6858000"/>
              <a:gd name="connsiteX72" fmla="*/ 743180 w 1605470"/>
              <a:gd name="connsiteY72" fmla="*/ 4584173 h 6858000"/>
              <a:gd name="connsiteX73" fmla="*/ 738263 w 1605470"/>
              <a:gd name="connsiteY73" fmla="*/ 4444346 h 6858000"/>
              <a:gd name="connsiteX74" fmla="*/ 756542 w 1605470"/>
              <a:gd name="connsiteY74" fmla="*/ 4350346 h 6858000"/>
              <a:gd name="connsiteX75" fmla="*/ 715481 w 1605470"/>
              <a:gd name="connsiteY75" fmla="*/ 4214165 h 6858000"/>
              <a:gd name="connsiteX76" fmla="*/ 719554 w 1605470"/>
              <a:gd name="connsiteY76" fmla="*/ 4090296 h 6858000"/>
              <a:gd name="connsiteX77" fmla="*/ 704810 w 1605470"/>
              <a:gd name="connsiteY77" fmla="*/ 4033999 h 6858000"/>
              <a:gd name="connsiteX78" fmla="*/ 705959 w 1605470"/>
              <a:gd name="connsiteY78" fmla="*/ 4031933 h 6858000"/>
              <a:gd name="connsiteX79" fmla="*/ 704535 w 1605470"/>
              <a:gd name="connsiteY79" fmla="*/ 4013953 h 6858000"/>
              <a:gd name="connsiteX80" fmla="*/ 700443 w 1605470"/>
              <a:gd name="connsiteY80" fmla="*/ 4010511 h 6858000"/>
              <a:gd name="connsiteX81" fmla="*/ 698282 w 1605470"/>
              <a:gd name="connsiteY81" fmla="*/ 3998331 h 6858000"/>
              <a:gd name="connsiteX82" fmla="*/ 690830 w 1605470"/>
              <a:gd name="connsiteY82" fmla="*/ 3974753 h 6858000"/>
              <a:gd name="connsiteX83" fmla="*/ 692428 w 1605470"/>
              <a:gd name="connsiteY83" fmla="*/ 3969950 h 6858000"/>
              <a:gd name="connsiteX84" fmla="*/ 685850 w 1605470"/>
              <a:gd name="connsiteY84" fmla="*/ 3933779 h 6858000"/>
              <a:gd name="connsiteX85" fmla="*/ 687181 w 1605470"/>
              <a:gd name="connsiteY85" fmla="*/ 3933093 h 6858000"/>
              <a:gd name="connsiteX86" fmla="*/ 691535 w 1605470"/>
              <a:gd name="connsiteY86" fmla="*/ 3922082 h 6858000"/>
              <a:gd name="connsiteX87" fmla="*/ 696613 w 1605470"/>
              <a:gd name="connsiteY87" fmla="*/ 3901461 h 6858000"/>
              <a:gd name="connsiteX88" fmla="*/ 719207 w 1605470"/>
              <a:gd name="connsiteY88" fmla="*/ 3813873 h 6858000"/>
              <a:gd name="connsiteX89" fmla="*/ 718632 w 1605470"/>
              <a:gd name="connsiteY89" fmla="*/ 3806161 h 6858000"/>
              <a:gd name="connsiteX90" fmla="*/ 718939 w 1605470"/>
              <a:gd name="connsiteY90" fmla="*/ 3805957 h 6858000"/>
              <a:gd name="connsiteX91" fmla="*/ 718966 w 1605470"/>
              <a:gd name="connsiteY91" fmla="*/ 3797724 h 6858000"/>
              <a:gd name="connsiteX92" fmla="*/ 717581 w 1605470"/>
              <a:gd name="connsiteY92" fmla="*/ 3792098 h 6858000"/>
              <a:gd name="connsiteX93" fmla="*/ 716465 w 1605470"/>
              <a:gd name="connsiteY93" fmla="*/ 3777135 h 6858000"/>
              <a:gd name="connsiteX94" fmla="*/ 718198 w 1605470"/>
              <a:gd name="connsiteY94" fmla="*/ 3771656 h 6858000"/>
              <a:gd name="connsiteX95" fmla="*/ 721941 w 1605470"/>
              <a:gd name="connsiteY95" fmla="*/ 3769007 h 6858000"/>
              <a:gd name="connsiteX96" fmla="*/ 721407 w 1605470"/>
              <a:gd name="connsiteY96" fmla="*/ 3767709 h 6858000"/>
              <a:gd name="connsiteX97" fmla="*/ 730103 w 1605470"/>
              <a:gd name="connsiteY97" fmla="*/ 3738082 h 6858000"/>
              <a:gd name="connsiteX98" fmla="*/ 737449 w 1605470"/>
              <a:gd name="connsiteY98" fmla="*/ 3673397 h 6858000"/>
              <a:gd name="connsiteX99" fmla="*/ 736745 w 1605470"/>
              <a:gd name="connsiteY99" fmla="*/ 3637109 h 6858000"/>
              <a:gd name="connsiteX100" fmla="*/ 740188 w 1605470"/>
              <a:gd name="connsiteY100" fmla="*/ 3536883 h 6858000"/>
              <a:gd name="connsiteX101" fmla="*/ 747726 w 1605470"/>
              <a:gd name="connsiteY101" fmla="*/ 3435652 h 6858000"/>
              <a:gd name="connsiteX102" fmla="*/ 774383 w 1605470"/>
              <a:gd name="connsiteY102" fmla="*/ 3381564 h 6858000"/>
              <a:gd name="connsiteX103" fmla="*/ 774870 w 1605470"/>
              <a:gd name="connsiteY103" fmla="*/ 3375761 h 6858000"/>
              <a:gd name="connsiteX104" fmla="*/ 770510 w 1605470"/>
              <a:gd name="connsiteY104" fmla="*/ 3361844 h 6858000"/>
              <a:gd name="connsiteX105" fmla="*/ 767933 w 1605470"/>
              <a:gd name="connsiteY105" fmla="*/ 3356929 h 6858000"/>
              <a:gd name="connsiteX106" fmla="*/ 766158 w 1605470"/>
              <a:gd name="connsiteY106" fmla="*/ 3349058 h 6858000"/>
              <a:gd name="connsiteX107" fmla="*/ 766414 w 1605470"/>
              <a:gd name="connsiteY107" fmla="*/ 3348763 h 6858000"/>
              <a:gd name="connsiteX108" fmla="*/ 764166 w 1605470"/>
              <a:gd name="connsiteY108" fmla="*/ 3341588 h 6858000"/>
              <a:gd name="connsiteX109" fmla="*/ 749397 w 1605470"/>
              <a:gd name="connsiteY109" fmla="*/ 3307769 h 6858000"/>
              <a:gd name="connsiteX110" fmla="*/ 766960 w 1605470"/>
              <a:gd name="connsiteY110" fmla="*/ 3250522 h 6858000"/>
              <a:gd name="connsiteX111" fmla="*/ 767385 w 1605470"/>
              <a:gd name="connsiteY111" fmla="*/ 3229163 h 6858000"/>
              <a:gd name="connsiteX112" fmla="*/ 769208 w 1605470"/>
              <a:gd name="connsiteY112" fmla="*/ 3217217 h 6858000"/>
              <a:gd name="connsiteX113" fmla="*/ 770350 w 1605470"/>
              <a:gd name="connsiteY113" fmla="*/ 3216125 h 6858000"/>
              <a:gd name="connsiteX114" fmla="*/ 756043 w 1605470"/>
              <a:gd name="connsiteY114" fmla="*/ 3183755 h 6858000"/>
              <a:gd name="connsiteX115" fmla="*/ 756544 w 1605470"/>
              <a:gd name="connsiteY115" fmla="*/ 3178642 h 6858000"/>
              <a:gd name="connsiteX116" fmla="*/ 744144 w 1605470"/>
              <a:gd name="connsiteY116" fmla="*/ 3158586 h 6858000"/>
              <a:gd name="connsiteX117" fmla="*/ 739378 w 1605470"/>
              <a:gd name="connsiteY117" fmla="*/ 3147669 h 6858000"/>
              <a:gd name="connsiteX118" fmla="*/ 734648 w 1605470"/>
              <a:gd name="connsiteY118" fmla="*/ 3145733 h 6858000"/>
              <a:gd name="connsiteX119" fmla="*/ 729329 w 1605470"/>
              <a:gd name="connsiteY119" fmla="*/ 3129034 h 6858000"/>
              <a:gd name="connsiteX120" fmla="*/ 729994 w 1605470"/>
              <a:gd name="connsiteY120" fmla="*/ 3126682 h 6858000"/>
              <a:gd name="connsiteX121" fmla="*/ 720862 w 1605470"/>
              <a:gd name="connsiteY121" fmla="*/ 3114519 h 6858000"/>
              <a:gd name="connsiteX122" fmla="*/ 707471 w 1605470"/>
              <a:gd name="connsiteY122" fmla="*/ 3106272 h 6858000"/>
              <a:gd name="connsiteX123" fmla="*/ 680201 w 1605470"/>
              <a:gd name="connsiteY123" fmla="*/ 2958185 h 6858000"/>
              <a:gd name="connsiteX124" fmla="*/ 622815 w 1605470"/>
              <a:gd name="connsiteY124" fmla="*/ 2762989 h 6858000"/>
              <a:gd name="connsiteX125" fmla="*/ 571733 w 1605470"/>
              <a:gd name="connsiteY125" fmla="*/ 2554718 h 6858000"/>
              <a:gd name="connsiteX126" fmla="*/ 551827 w 1605470"/>
              <a:gd name="connsiteY126" fmla="*/ 2485734 h 6858000"/>
              <a:gd name="connsiteX127" fmla="*/ 542550 w 1605470"/>
              <a:gd name="connsiteY127" fmla="*/ 2447068 h 6858000"/>
              <a:gd name="connsiteX128" fmla="*/ 529511 w 1605470"/>
              <a:gd name="connsiteY128" fmla="*/ 2425819 h 6858000"/>
              <a:gd name="connsiteX129" fmla="*/ 528878 w 1605470"/>
              <a:gd name="connsiteY129" fmla="*/ 2408971 h 6858000"/>
              <a:gd name="connsiteX130" fmla="*/ 535510 w 1605470"/>
              <a:gd name="connsiteY130" fmla="*/ 2402874 h 6858000"/>
              <a:gd name="connsiteX131" fmla="*/ 538122 w 1605470"/>
              <a:gd name="connsiteY131" fmla="*/ 2381443 h 6858000"/>
              <a:gd name="connsiteX132" fmla="*/ 514451 w 1605470"/>
              <a:gd name="connsiteY132" fmla="*/ 2261920 h 6858000"/>
              <a:gd name="connsiteX133" fmla="*/ 486968 w 1605470"/>
              <a:gd name="connsiteY133" fmla="*/ 2182937 h 6858000"/>
              <a:gd name="connsiteX134" fmla="*/ 488555 w 1605470"/>
              <a:gd name="connsiteY134" fmla="*/ 2155135 h 6858000"/>
              <a:gd name="connsiteX135" fmla="*/ 486013 w 1605470"/>
              <a:gd name="connsiteY135" fmla="*/ 2118008 h 6858000"/>
              <a:gd name="connsiteX136" fmla="*/ 487006 w 1605470"/>
              <a:gd name="connsiteY136" fmla="*/ 2050531 h 6858000"/>
              <a:gd name="connsiteX137" fmla="*/ 478812 w 1605470"/>
              <a:gd name="connsiteY137" fmla="*/ 1963269 h 6858000"/>
              <a:gd name="connsiteX138" fmla="*/ 442619 w 1605470"/>
              <a:gd name="connsiteY138" fmla="*/ 1910499 h 6858000"/>
              <a:gd name="connsiteX139" fmla="*/ 446785 w 1605470"/>
              <a:gd name="connsiteY139" fmla="*/ 1903212 h 6858000"/>
              <a:gd name="connsiteX140" fmla="*/ 436547 w 1605470"/>
              <a:gd name="connsiteY140" fmla="*/ 1861531 h 6858000"/>
              <a:gd name="connsiteX141" fmla="*/ 390346 w 1605470"/>
              <a:gd name="connsiteY141" fmla="*/ 1732919 h 6858000"/>
              <a:gd name="connsiteX142" fmla="*/ 362657 w 1605470"/>
              <a:gd name="connsiteY142" fmla="*/ 1663540 h 6858000"/>
              <a:gd name="connsiteX143" fmla="*/ 361783 w 1605470"/>
              <a:gd name="connsiteY143" fmla="*/ 1615777 h 6858000"/>
              <a:gd name="connsiteX144" fmla="*/ 342578 w 1605470"/>
              <a:gd name="connsiteY144" fmla="*/ 1563678 h 6858000"/>
              <a:gd name="connsiteX145" fmla="*/ 355658 w 1605470"/>
              <a:gd name="connsiteY145" fmla="*/ 1519474 h 6858000"/>
              <a:gd name="connsiteX146" fmla="*/ 348400 w 1605470"/>
              <a:gd name="connsiteY146" fmla="*/ 1477995 h 6858000"/>
              <a:gd name="connsiteX147" fmla="*/ 334485 w 1605470"/>
              <a:gd name="connsiteY147" fmla="*/ 1373769 h 6858000"/>
              <a:gd name="connsiteX148" fmla="*/ 342792 w 1605470"/>
              <a:gd name="connsiteY148" fmla="*/ 1307086 h 6858000"/>
              <a:gd name="connsiteX149" fmla="*/ 343980 w 1605470"/>
              <a:gd name="connsiteY149" fmla="*/ 1189033 h 6858000"/>
              <a:gd name="connsiteX150" fmla="*/ 348665 w 1605470"/>
              <a:gd name="connsiteY150" fmla="*/ 1168288 h 6858000"/>
              <a:gd name="connsiteX151" fmla="*/ 340947 w 1605470"/>
              <a:gd name="connsiteY151" fmla="*/ 1142577 h 6858000"/>
              <a:gd name="connsiteX152" fmla="*/ 330253 w 1605470"/>
              <a:gd name="connsiteY152" fmla="*/ 1088484 h 6858000"/>
              <a:gd name="connsiteX153" fmla="*/ 318989 w 1605470"/>
              <a:gd name="connsiteY153" fmla="*/ 1016103 h 6858000"/>
              <a:gd name="connsiteX154" fmla="*/ 320445 w 1605470"/>
              <a:gd name="connsiteY154" fmla="*/ 932283 h 6858000"/>
              <a:gd name="connsiteX155" fmla="*/ 322681 w 1605470"/>
              <a:gd name="connsiteY155" fmla="*/ 915925 h 6858000"/>
              <a:gd name="connsiteX156" fmla="*/ 315310 w 1605470"/>
              <a:gd name="connsiteY156" fmla="*/ 896999 h 6858000"/>
              <a:gd name="connsiteX157" fmla="*/ 284718 w 1605470"/>
              <a:gd name="connsiteY157" fmla="*/ 821517 h 6858000"/>
              <a:gd name="connsiteX158" fmla="*/ 263668 w 1605470"/>
              <a:gd name="connsiteY158" fmla="*/ 751353 h 6858000"/>
              <a:gd name="connsiteX159" fmla="*/ 263226 w 1605470"/>
              <a:gd name="connsiteY159" fmla="*/ 721230 h 6858000"/>
              <a:gd name="connsiteX160" fmla="*/ 248897 w 1605470"/>
              <a:gd name="connsiteY160" fmla="*/ 681659 h 6858000"/>
              <a:gd name="connsiteX161" fmla="*/ 234316 w 1605470"/>
              <a:gd name="connsiteY161" fmla="*/ 635218 h 6858000"/>
              <a:gd name="connsiteX162" fmla="*/ 239327 w 1605470"/>
              <a:gd name="connsiteY162" fmla="*/ 613763 h 6858000"/>
              <a:gd name="connsiteX163" fmla="*/ 225269 w 1605470"/>
              <a:gd name="connsiteY163" fmla="*/ 598582 h 6858000"/>
              <a:gd name="connsiteX164" fmla="*/ 224950 w 1605470"/>
              <a:gd name="connsiteY164" fmla="*/ 576846 h 6858000"/>
              <a:gd name="connsiteX165" fmla="*/ 204576 w 1605470"/>
              <a:gd name="connsiteY165" fmla="*/ 530055 h 6858000"/>
              <a:gd name="connsiteX166" fmla="*/ 219064 w 1605470"/>
              <a:gd name="connsiteY166" fmla="*/ 469651 h 6858000"/>
              <a:gd name="connsiteX167" fmla="*/ 195012 w 1605470"/>
              <a:gd name="connsiteY167" fmla="*/ 448559 h 6858000"/>
              <a:gd name="connsiteX168" fmla="*/ 201434 w 1605470"/>
              <a:gd name="connsiteY168" fmla="*/ 441529 h 6858000"/>
              <a:gd name="connsiteX169" fmla="*/ 200655 w 1605470"/>
              <a:gd name="connsiteY169" fmla="*/ 428927 h 6858000"/>
              <a:gd name="connsiteX170" fmla="*/ 190059 w 1605470"/>
              <a:gd name="connsiteY170" fmla="*/ 430161 h 6858000"/>
              <a:gd name="connsiteX171" fmla="*/ 167079 w 1605470"/>
              <a:gd name="connsiteY171" fmla="*/ 367211 h 6858000"/>
              <a:gd name="connsiteX172" fmla="*/ 124571 w 1605470"/>
              <a:gd name="connsiteY172" fmla="*/ 302178 h 6858000"/>
              <a:gd name="connsiteX173" fmla="*/ 103243 w 1605470"/>
              <a:gd name="connsiteY173" fmla="*/ 211375 h 6858000"/>
              <a:gd name="connsiteX174" fmla="*/ 94571 w 1605470"/>
              <a:gd name="connsiteY174" fmla="*/ 184179 h 6858000"/>
              <a:gd name="connsiteX175" fmla="*/ 13437 w 1605470"/>
              <a:gd name="connsiteY175" fmla="*/ 19287 h 6858000"/>
              <a:gd name="connsiteX176" fmla="*/ 0 w 1605470"/>
              <a:gd name="connsiteY176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64053 w 1605470"/>
              <a:gd name="connsiteY41" fmla="*/ 5539915 h 6858000"/>
              <a:gd name="connsiteX42" fmla="*/ 587214 w 1605470"/>
              <a:gd name="connsiteY42" fmla="*/ 5451511 h 6858000"/>
              <a:gd name="connsiteX43" fmla="*/ 608019 w 1605470"/>
              <a:gd name="connsiteY43" fmla="*/ 5385461 h 6858000"/>
              <a:gd name="connsiteX44" fmla="*/ 622750 w 1605470"/>
              <a:gd name="connsiteY44" fmla="*/ 5363084 h 6858000"/>
              <a:gd name="connsiteX45" fmla="*/ 638731 w 1605470"/>
              <a:gd name="connsiteY45" fmla="*/ 5330009 h 6858000"/>
              <a:gd name="connsiteX46" fmla="*/ 672224 w 1605470"/>
              <a:gd name="connsiteY46" fmla="*/ 5273739 h 6858000"/>
              <a:gd name="connsiteX47" fmla="*/ 681823 w 1605470"/>
              <a:gd name="connsiteY47" fmla="*/ 5241779 h 6858000"/>
              <a:gd name="connsiteX48" fmla="*/ 693049 w 1605470"/>
              <a:gd name="connsiteY48" fmla="*/ 5225268 h 6858000"/>
              <a:gd name="connsiteX49" fmla="*/ 694069 w 1605470"/>
              <a:gd name="connsiteY49" fmla="*/ 5217684 h 6858000"/>
              <a:gd name="connsiteX50" fmla="*/ 701410 w 1605470"/>
              <a:gd name="connsiteY50" fmla="*/ 5193377 h 6858000"/>
              <a:gd name="connsiteX51" fmla="*/ 704713 w 1605470"/>
              <a:gd name="connsiteY51" fmla="*/ 5179288 h 6858000"/>
              <a:gd name="connsiteX52" fmla="*/ 705697 w 1605470"/>
              <a:gd name="connsiteY52" fmla="*/ 5173621 h 6858000"/>
              <a:gd name="connsiteX53" fmla="*/ 701331 w 1605470"/>
              <a:gd name="connsiteY53" fmla="*/ 5159961 h 6858000"/>
              <a:gd name="connsiteX54" fmla="*/ 708008 w 1605470"/>
              <a:gd name="connsiteY54" fmla="*/ 5144295 h 6858000"/>
              <a:gd name="connsiteX55" fmla="*/ 704941 w 1605470"/>
              <a:gd name="connsiteY55" fmla="*/ 5125185 h 6858000"/>
              <a:gd name="connsiteX56" fmla="*/ 711771 w 1605470"/>
              <a:gd name="connsiteY56" fmla="*/ 5121884 h 6858000"/>
              <a:gd name="connsiteX57" fmla="*/ 721092 w 1605470"/>
              <a:gd name="connsiteY57" fmla="*/ 5108383 h 6858000"/>
              <a:gd name="connsiteX58" fmla="*/ 717045 w 1605470"/>
              <a:gd name="connsiteY58" fmla="*/ 5094705 h 6858000"/>
              <a:gd name="connsiteX59" fmla="*/ 718807 w 1605470"/>
              <a:gd name="connsiteY59" fmla="*/ 5067850 h 6858000"/>
              <a:gd name="connsiteX60" fmla="*/ 721538 w 1605470"/>
              <a:gd name="connsiteY60" fmla="*/ 5060861 h 6858000"/>
              <a:gd name="connsiteX61" fmla="*/ 718242 w 1605470"/>
              <a:gd name="connsiteY61" fmla="*/ 5034192 h 6858000"/>
              <a:gd name="connsiteX62" fmla="*/ 719796 w 1605470"/>
              <a:gd name="connsiteY62" fmla="*/ 4993030 h 6858000"/>
              <a:gd name="connsiteX63" fmla="*/ 726705 w 1605470"/>
              <a:gd name="connsiteY63" fmla="*/ 4946844 h 6858000"/>
              <a:gd name="connsiteX64" fmla="*/ 722561 w 1605470"/>
              <a:gd name="connsiteY64" fmla="*/ 4932692 h 6858000"/>
              <a:gd name="connsiteX65" fmla="*/ 724935 w 1605470"/>
              <a:gd name="connsiteY65" fmla="*/ 4821504 h 6858000"/>
              <a:gd name="connsiteX66" fmla="*/ 732118 w 1605470"/>
              <a:gd name="connsiteY66" fmla="*/ 4801535 h 6858000"/>
              <a:gd name="connsiteX67" fmla="*/ 739787 w 1605470"/>
              <a:gd name="connsiteY67" fmla="*/ 4797794 h 6858000"/>
              <a:gd name="connsiteX68" fmla="*/ 741081 w 1605470"/>
              <a:gd name="connsiteY68" fmla="*/ 4784526 h 6858000"/>
              <a:gd name="connsiteX69" fmla="*/ 742865 w 1605470"/>
              <a:gd name="connsiteY69" fmla="*/ 4781211 h 6858000"/>
              <a:gd name="connsiteX70" fmla="*/ 751652 w 1605470"/>
              <a:gd name="connsiteY70" fmla="*/ 4761984 h 6858000"/>
              <a:gd name="connsiteX71" fmla="*/ 747700 w 1605470"/>
              <a:gd name="connsiteY71" fmla="*/ 4690749 h 6858000"/>
              <a:gd name="connsiteX72" fmla="*/ 743180 w 1605470"/>
              <a:gd name="connsiteY72" fmla="*/ 4584173 h 6858000"/>
              <a:gd name="connsiteX73" fmla="*/ 738263 w 1605470"/>
              <a:gd name="connsiteY73" fmla="*/ 4444346 h 6858000"/>
              <a:gd name="connsiteX74" fmla="*/ 756542 w 1605470"/>
              <a:gd name="connsiteY74" fmla="*/ 4350346 h 6858000"/>
              <a:gd name="connsiteX75" fmla="*/ 715481 w 1605470"/>
              <a:gd name="connsiteY75" fmla="*/ 4214165 h 6858000"/>
              <a:gd name="connsiteX76" fmla="*/ 719554 w 1605470"/>
              <a:gd name="connsiteY76" fmla="*/ 4090296 h 6858000"/>
              <a:gd name="connsiteX77" fmla="*/ 704810 w 1605470"/>
              <a:gd name="connsiteY77" fmla="*/ 4033999 h 6858000"/>
              <a:gd name="connsiteX78" fmla="*/ 705959 w 1605470"/>
              <a:gd name="connsiteY78" fmla="*/ 4031933 h 6858000"/>
              <a:gd name="connsiteX79" fmla="*/ 704535 w 1605470"/>
              <a:gd name="connsiteY79" fmla="*/ 4013953 h 6858000"/>
              <a:gd name="connsiteX80" fmla="*/ 700443 w 1605470"/>
              <a:gd name="connsiteY80" fmla="*/ 4010511 h 6858000"/>
              <a:gd name="connsiteX81" fmla="*/ 698282 w 1605470"/>
              <a:gd name="connsiteY81" fmla="*/ 3998331 h 6858000"/>
              <a:gd name="connsiteX82" fmla="*/ 690830 w 1605470"/>
              <a:gd name="connsiteY82" fmla="*/ 3974753 h 6858000"/>
              <a:gd name="connsiteX83" fmla="*/ 692428 w 1605470"/>
              <a:gd name="connsiteY83" fmla="*/ 3969950 h 6858000"/>
              <a:gd name="connsiteX84" fmla="*/ 685850 w 1605470"/>
              <a:gd name="connsiteY84" fmla="*/ 3933779 h 6858000"/>
              <a:gd name="connsiteX85" fmla="*/ 687181 w 1605470"/>
              <a:gd name="connsiteY85" fmla="*/ 3933093 h 6858000"/>
              <a:gd name="connsiteX86" fmla="*/ 691535 w 1605470"/>
              <a:gd name="connsiteY86" fmla="*/ 3922082 h 6858000"/>
              <a:gd name="connsiteX87" fmla="*/ 696613 w 1605470"/>
              <a:gd name="connsiteY87" fmla="*/ 3901461 h 6858000"/>
              <a:gd name="connsiteX88" fmla="*/ 719207 w 1605470"/>
              <a:gd name="connsiteY88" fmla="*/ 3813873 h 6858000"/>
              <a:gd name="connsiteX89" fmla="*/ 718632 w 1605470"/>
              <a:gd name="connsiteY89" fmla="*/ 3806161 h 6858000"/>
              <a:gd name="connsiteX90" fmla="*/ 718939 w 1605470"/>
              <a:gd name="connsiteY90" fmla="*/ 3805957 h 6858000"/>
              <a:gd name="connsiteX91" fmla="*/ 718966 w 1605470"/>
              <a:gd name="connsiteY91" fmla="*/ 3797724 h 6858000"/>
              <a:gd name="connsiteX92" fmla="*/ 717581 w 1605470"/>
              <a:gd name="connsiteY92" fmla="*/ 3792098 h 6858000"/>
              <a:gd name="connsiteX93" fmla="*/ 716465 w 1605470"/>
              <a:gd name="connsiteY93" fmla="*/ 3777135 h 6858000"/>
              <a:gd name="connsiteX94" fmla="*/ 718198 w 1605470"/>
              <a:gd name="connsiteY94" fmla="*/ 3771656 h 6858000"/>
              <a:gd name="connsiteX95" fmla="*/ 721941 w 1605470"/>
              <a:gd name="connsiteY95" fmla="*/ 3769007 h 6858000"/>
              <a:gd name="connsiteX96" fmla="*/ 721407 w 1605470"/>
              <a:gd name="connsiteY96" fmla="*/ 3767709 h 6858000"/>
              <a:gd name="connsiteX97" fmla="*/ 730103 w 1605470"/>
              <a:gd name="connsiteY97" fmla="*/ 3738082 h 6858000"/>
              <a:gd name="connsiteX98" fmla="*/ 737449 w 1605470"/>
              <a:gd name="connsiteY98" fmla="*/ 3673397 h 6858000"/>
              <a:gd name="connsiteX99" fmla="*/ 736745 w 1605470"/>
              <a:gd name="connsiteY99" fmla="*/ 3637109 h 6858000"/>
              <a:gd name="connsiteX100" fmla="*/ 740188 w 1605470"/>
              <a:gd name="connsiteY100" fmla="*/ 3536883 h 6858000"/>
              <a:gd name="connsiteX101" fmla="*/ 747726 w 1605470"/>
              <a:gd name="connsiteY101" fmla="*/ 3435652 h 6858000"/>
              <a:gd name="connsiteX102" fmla="*/ 774383 w 1605470"/>
              <a:gd name="connsiteY102" fmla="*/ 3381564 h 6858000"/>
              <a:gd name="connsiteX103" fmla="*/ 774870 w 1605470"/>
              <a:gd name="connsiteY103" fmla="*/ 3375761 h 6858000"/>
              <a:gd name="connsiteX104" fmla="*/ 770510 w 1605470"/>
              <a:gd name="connsiteY104" fmla="*/ 3361844 h 6858000"/>
              <a:gd name="connsiteX105" fmla="*/ 767933 w 1605470"/>
              <a:gd name="connsiteY105" fmla="*/ 3356929 h 6858000"/>
              <a:gd name="connsiteX106" fmla="*/ 766158 w 1605470"/>
              <a:gd name="connsiteY106" fmla="*/ 3349058 h 6858000"/>
              <a:gd name="connsiteX107" fmla="*/ 766414 w 1605470"/>
              <a:gd name="connsiteY107" fmla="*/ 3348763 h 6858000"/>
              <a:gd name="connsiteX108" fmla="*/ 764166 w 1605470"/>
              <a:gd name="connsiteY108" fmla="*/ 3341588 h 6858000"/>
              <a:gd name="connsiteX109" fmla="*/ 749397 w 1605470"/>
              <a:gd name="connsiteY109" fmla="*/ 3307769 h 6858000"/>
              <a:gd name="connsiteX110" fmla="*/ 766960 w 1605470"/>
              <a:gd name="connsiteY110" fmla="*/ 3250522 h 6858000"/>
              <a:gd name="connsiteX111" fmla="*/ 767385 w 1605470"/>
              <a:gd name="connsiteY111" fmla="*/ 3229163 h 6858000"/>
              <a:gd name="connsiteX112" fmla="*/ 769208 w 1605470"/>
              <a:gd name="connsiteY112" fmla="*/ 3217217 h 6858000"/>
              <a:gd name="connsiteX113" fmla="*/ 770350 w 1605470"/>
              <a:gd name="connsiteY113" fmla="*/ 3216125 h 6858000"/>
              <a:gd name="connsiteX114" fmla="*/ 756043 w 1605470"/>
              <a:gd name="connsiteY114" fmla="*/ 3183755 h 6858000"/>
              <a:gd name="connsiteX115" fmla="*/ 756544 w 1605470"/>
              <a:gd name="connsiteY115" fmla="*/ 3178642 h 6858000"/>
              <a:gd name="connsiteX116" fmla="*/ 744144 w 1605470"/>
              <a:gd name="connsiteY116" fmla="*/ 3158586 h 6858000"/>
              <a:gd name="connsiteX117" fmla="*/ 739378 w 1605470"/>
              <a:gd name="connsiteY117" fmla="*/ 3147669 h 6858000"/>
              <a:gd name="connsiteX118" fmla="*/ 734648 w 1605470"/>
              <a:gd name="connsiteY118" fmla="*/ 3145733 h 6858000"/>
              <a:gd name="connsiteX119" fmla="*/ 729329 w 1605470"/>
              <a:gd name="connsiteY119" fmla="*/ 3129034 h 6858000"/>
              <a:gd name="connsiteX120" fmla="*/ 729994 w 1605470"/>
              <a:gd name="connsiteY120" fmla="*/ 3126682 h 6858000"/>
              <a:gd name="connsiteX121" fmla="*/ 720862 w 1605470"/>
              <a:gd name="connsiteY121" fmla="*/ 3114519 h 6858000"/>
              <a:gd name="connsiteX122" fmla="*/ 707471 w 1605470"/>
              <a:gd name="connsiteY122" fmla="*/ 3106272 h 6858000"/>
              <a:gd name="connsiteX123" fmla="*/ 680201 w 1605470"/>
              <a:gd name="connsiteY123" fmla="*/ 2958185 h 6858000"/>
              <a:gd name="connsiteX124" fmla="*/ 622815 w 1605470"/>
              <a:gd name="connsiteY124" fmla="*/ 2762989 h 6858000"/>
              <a:gd name="connsiteX125" fmla="*/ 571733 w 1605470"/>
              <a:gd name="connsiteY125" fmla="*/ 2554718 h 6858000"/>
              <a:gd name="connsiteX126" fmla="*/ 551827 w 1605470"/>
              <a:gd name="connsiteY126" fmla="*/ 2485734 h 6858000"/>
              <a:gd name="connsiteX127" fmla="*/ 542550 w 1605470"/>
              <a:gd name="connsiteY127" fmla="*/ 2447068 h 6858000"/>
              <a:gd name="connsiteX128" fmla="*/ 529511 w 1605470"/>
              <a:gd name="connsiteY128" fmla="*/ 2425819 h 6858000"/>
              <a:gd name="connsiteX129" fmla="*/ 528878 w 1605470"/>
              <a:gd name="connsiteY129" fmla="*/ 2408971 h 6858000"/>
              <a:gd name="connsiteX130" fmla="*/ 535510 w 1605470"/>
              <a:gd name="connsiteY130" fmla="*/ 2402874 h 6858000"/>
              <a:gd name="connsiteX131" fmla="*/ 538122 w 1605470"/>
              <a:gd name="connsiteY131" fmla="*/ 2381443 h 6858000"/>
              <a:gd name="connsiteX132" fmla="*/ 514451 w 1605470"/>
              <a:gd name="connsiteY132" fmla="*/ 2261920 h 6858000"/>
              <a:gd name="connsiteX133" fmla="*/ 486968 w 1605470"/>
              <a:gd name="connsiteY133" fmla="*/ 2182937 h 6858000"/>
              <a:gd name="connsiteX134" fmla="*/ 488555 w 1605470"/>
              <a:gd name="connsiteY134" fmla="*/ 2155135 h 6858000"/>
              <a:gd name="connsiteX135" fmla="*/ 486013 w 1605470"/>
              <a:gd name="connsiteY135" fmla="*/ 2118008 h 6858000"/>
              <a:gd name="connsiteX136" fmla="*/ 487006 w 1605470"/>
              <a:gd name="connsiteY136" fmla="*/ 2050531 h 6858000"/>
              <a:gd name="connsiteX137" fmla="*/ 478812 w 1605470"/>
              <a:gd name="connsiteY137" fmla="*/ 1963269 h 6858000"/>
              <a:gd name="connsiteX138" fmla="*/ 442619 w 1605470"/>
              <a:gd name="connsiteY138" fmla="*/ 1910499 h 6858000"/>
              <a:gd name="connsiteX139" fmla="*/ 446785 w 1605470"/>
              <a:gd name="connsiteY139" fmla="*/ 1903212 h 6858000"/>
              <a:gd name="connsiteX140" fmla="*/ 436547 w 1605470"/>
              <a:gd name="connsiteY140" fmla="*/ 1861531 h 6858000"/>
              <a:gd name="connsiteX141" fmla="*/ 390346 w 1605470"/>
              <a:gd name="connsiteY141" fmla="*/ 1732919 h 6858000"/>
              <a:gd name="connsiteX142" fmla="*/ 362657 w 1605470"/>
              <a:gd name="connsiteY142" fmla="*/ 1663540 h 6858000"/>
              <a:gd name="connsiteX143" fmla="*/ 361783 w 1605470"/>
              <a:gd name="connsiteY143" fmla="*/ 1615777 h 6858000"/>
              <a:gd name="connsiteX144" fmla="*/ 342578 w 1605470"/>
              <a:gd name="connsiteY144" fmla="*/ 1563678 h 6858000"/>
              <a:gd name="connsiteX145" fmla="*/ 355658 w 1605470"/>
              <a:gd name="connsiteY145" fmla="*/ 1519474 h 6858000"/>
              <a:gd name="connsiteX146" fmla="*/ 348400 w 1605470"/>
              <a:gd name="connsiteY146" fmla="*/ 1477995 h 6858000"/>
              <a:gd name="connsiteX147" fmla="*/ 334485 w 1605470"/>
              <a:gd name="connsiteY147" fmla="*/ 1373769 h 6858000"/>
              <a:gd name="connsiteX148" fmla="*/ 342792 w 1605470"/>
              <a:gd name="connsiteY148" fmla="*/ 1307086 h 6858000"/>
              <a:gd name="connsiteX149" fmla="*/ 343980 w 1605470"/>
              <a:gd name="connsiteY149" fmla="*/ 1189033 h 6858000"/>
              <a:gd name="connsiteX150" fmla="*/ 348665 w 1605470"/>
              <a:gd name="connsiteY150" fmla="*/ 1168288 h 6858000"/>
              <a:gd name="connsiteX151" fmla="*/ 340947 w 1605470"/>
              <a:gd name="connsiteY151" fmla="*/ 1142577 h 6858000"/>
              <a:gd name="connsiteX152" fmla="*/ 330253 w 1605470"/>
              <a:gd name="connsiteY152" fmla="*/ 1088484 h 6858000"/>
              <a:gd name="connsiteX153" fmla="*/ 318989 w 1605470"/>
              <a:gd name="connsiteY153" fmla="*/ 1016103 h 6858000"/>
              <a:gd name="connsiteX154" fmla="*/ 320445 w 1605470"/>
              <a:gd name="connsiteY154" fmla="*/ 932283 h 6858000"/>
              <a:gd name="connsiteX155" fmla="*/ 322681 w 1605470"/>
              <a:gd name="connsiteY155" fmla="*/ 915925 h 6858000"/>
              <a:gd name="connsiteX156" fmla="*/ 315310 w 1605470"/>
              <a:gd name="connsiteY156" fmla="*/ 896999 h 6858000"/>
              <a:gd name="connsiteX157" fmla="*/ 284718 w 1605470"/>
              <a:gd name="connsiteY157" fmla="*/ 821517 h 6858000"/>
              <a:gd name="connsiteX158" fmla="*/ 263668 w 1605470"/>
              <a:gd name="connsiteY158" fmla="*/ 751353 h 6858000"/>
              <a:gd name="connsiteX159" fmla="*/ 263226 w 1605470"/>
              <a:gd name="connsiteY159" fmla="*/ 721230 h 6858000"/>
              <a:gd name="connsiteX160" fmla="*/ 248897 w 1605470"/>
              <a:gd name="connsiteY160" fmla="*/ 681659 h 6858000"/>
              <a:gd name="connsiteX161" fmla="*/ 234316 w 1605470"/>
              <a:gd name="connsiteY161" fmla="*/ 635218 h 6858000"/>
              <a:gd name="connsiteX162" fmla="*/ 239327 w 1605470"/>
              <a:gd name="connsiteY162" fmla="*/ 613763 h 6858000"/>
              <a:gd name="connsiteX163" fmla="*/ 225269 w 1605470"/>
              <a:gd name="connsiteY163" fmla="*/ 598582 h 6858000"/>
              <a:gd name="connsiteX164" fmla="*/ 224950 w 1605470"/>
              <a:gd name="connsiteY164" fmla="*/ 576846 h 6858000"/>
              <a:gd name="connsiteX165" fmla="*/ 204576 w 1605470"/>
              <a:gd name="connsiteY165" fmla="*/ 530055 h 6858000"/>
              <a:gd name="connsiteX166" fmla="*/ 219064 w 1605470"/>
              <a:gd name="connsiteY166" fmla="*/ 469651 h 6858000"/>
              <a:gd name="connsiteX167" fmla="*/ 195012 w 1605470"/>
              <a:gd name="connsiteY167" fmla="*/ 448559 h 6858000"/>
              <a:gd name="connsiteX168" fmla="*/ 201434 w 1605470"/>
              <a:gd name="connsiteY168" fmla="*/ 441529 h 6858000"/>
              <a:gd name="connsiteX169" fmla="*/ 200655 w 1605470"/>
              <a:gd name="connsiteY169" fmla="*/ 428927 h 6858000"/>
              <a:gd name="connsiteX170" fmla="*/ 190059 w 1605470"/>
              <a:gd name="connsiteY170" fmla="*/ 430161 h 6858000"/>
              <a:gd name="connsiteX171" fmla="*/ 167079 w 1605470"/>
              <a:gd name="connsiteY171" fmla="*/ 367211 h 6858000"/>
              <a:gd name="connsiteX172" fmla="*/ 124571 w 1605470"/>
              <a:gd name="connsiteY172" fmla="*/ 302178 h 6858000"/>
              <a:gd name="connsiteX173" fmla="*/ 103243 w 1605470"/>
              <a:gd name="connsiteY173" fmla="*/ 211375 h 6858000"/>
              <a:gd name="connsiteX174" fmla="*/ 94571 w 1605470"/>
              <a:gd name="connsiteY174" fmla="*/ 184179 h 6858000"/>
              <a:gd name="connsiteX175" fmla="*/ 13437 w 1605470"/>
              <a:gd name="connsiteY175" fmla="*/ 19287 h 6858000"/>
              <a:gd name="connsiteX176" fmla="*/ 0 w 1605470"/>
              <a:gd name="connsiteY176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64053 w 1605470"/>
              <a:gd name="connsiteY41" fmla="*/ 5539915 h 6858000"/>
              <a:gd name="connsiteX42" fmla="*/ 587214 w 1605470"/>
              <a:gd name="connsiteY42" fmla="*/ 5451511 h 6858000"/>
              <a:gd name="connsiteX43" fmla="*/ 608019 w 1605470"/>
              <a:gd name="connsiteY43" fmla="*/ 5385461 h 6858000"/>
              <a:gd name="connsiteX44" fmla="*/ 622750 w 1605470"/>
              <a:gd name="connsiteY44" fmla="*/ 5363084 h 6858000"/>
              <a:gd name="connsiteX45" fmla="*/ 638731 w 1605470"/>
              <a:gd name="connsiteY45" fmla="*/ 5330009 h 6858000"/>
              <a:gd name="connsiteX46" fmla="*/ 672224 w 1605470"/>
              <a:gd name="connsiteY46" fmla="*/ 5273739 h 6858000"/>
              <a:gd name="connsiteX47" fmla="*/ 681823 w 1605470"/>
              <a:gd name="connsiteY47" fmla="*/ 5241779 h 6858000"/>
              <a:gd name="connsiteX48" fmla="*/ 693049 w 1605470"/>
              <a:gd name="connsiteY48" fmla="*/ 5225268 h 6858000"/>
              <a:gd name="connsiteX49" fmla="*/ 694069 w 1605470"/>
              <a:gd name="connsiteY49" fmla="*/ 5217684 h 6858000"/>
              <a:gd name="connsiteX50" fmla="*/ 701410 w 1605470"/>
              <a:gd name="connsiteY50" fmla="*/ 5193377 h 6858000"/>
              <a:gd name="connsiteX51" fmla="*/ 704713 w 1605470"/>
              <a:gd name="connsiteY51" fmla="*/ 5179288 h 6858000"/>
              <a:gd name="connsiteX52" fmla="*/ 705697 w 1605470"/>
              <a:gd name="connsiteY52" fmla="*/ 5173621 h 6858000"/>
              <a:gd name="connsiteX53" fmla="*/ 701331 w 1605470"/>
              <a:gd name="connsiteY53" fmla="*/ 5159961 h 6858000"/>
              <a:gd name="connsiteX54" fmla="*/ 708008 w 1605470"/>
              <a:gd name="connsiteY54" fmla="*/ 5144295 h 6858000"/>
              <a:gd name="connsiteX55" fmla="*/ 704941 w 1605470"/>
              <a:gd name="connsiteY55" fmla="*/ 5125185 h 6858000"/>
              <a:gd name="connsiteX56" fmla="*/ 711771 w 1605470"/>
              <a:gd name="connsiteY56" fmla="*/ 5121884 h 6858000"/>
              <a:gd name="connsiteX57" fmla="*/ 721092 w 1605470"/>
              <a:gd name="connsiteY57" fmla="*/ 5108383 h 6858000"/>
              <a:gd name="connsiteX58" fmla="*/ 718807 w 1605470"/>
              <a:gd name="connsiteY58" fmla="*/ 5067850 h 6858000"/>
              <a:gd name="connsiteX59" fmla="*/ 721538 w 1605470"/>
              <a:gd name="connsiteY59" fmla="*/ 5060861 h 6858000"/>
              <a:gd name="connsiteX60" fmla="*/ 718242 w 1605470"/>
              <a:gd name="connsiteY60" fmla="*/ 5034192 h 6858000"/>
              <a:gd name="connsiteX61" fmla="*/ 719796 w 1605470"/>
              <a:gd name="connsiteY61" fmla="*/ 4993030 h 6858000"/>
              <a:gd name="connsiteX62" fmla="*/ 726705 w 1605470"/>
              <a:gd name="connsiteY62" fmla="*/ 4946844 h 6858000"/>
              <a:gd name="connsiteX63" fmla="*/ 722561 w 1605470"/>
              <a:gd name="connsiteY63" fmla="*/ 4932692 h 6858000"/>
              <a:gd name="connsiteX64" fmla="*/ 724935 w 1605470"/>
              <a:gd name="connsiteY64" fmla="*/ 4821504 h 6858000"/>
              <a:gd name="connsiteX65" fmla="*/ 732118 w 1605470"/>
              <a:gd name="connsiteY65" fmla="*/ 4801535 h 6858000"/>
              <a:gd name="connsiteX66" fmla="*/ 739787 w 1605470"/>
              <a:gd name="connsiteY66" fmla="*/ 4797794 h 6858000"/>
              <a:gd name="connsiteX67" fmla="*/ 741081 w 1605470"/>
              <a:gd name="connsiteY67" fmla="*/ 4784526 h 6858000"/>
              <a:gd name="connsiteX68" fmla="*/ 742865 w 1605470"/>
              <a:gd name="connsiteY68" fmla="*/ 4781211 h 6858000"/>
              <a:gd name="connsiteX69" fmla="*/ 751652 w 1605470"/>
              <a:gd name="connsiteY69" fmla="*/ 4761984 h 6858000"/>
              <a:gd name="connsiteX70" fmla="*/ 747700 w 1605470"/>
              <a:gd name="connsiteY70" fmla="*/ 4690749 h 6858000"/>
              <a:gd name="connsiteX71" fmla="*/ 743180 w 1605470"/>
              <a:gd name="connsiteY71" fmla="*/ 4584173 h 6858000"/>
              <a:gd name="connsiteX72" fmla="*/ 738263 w 1605470"/>
              <a:gd name="connsiteY72" fmla="*/ 4444346 h 6858000"/>
              <a:gd name="connsiteX73" fmla="*/ 756542 w 1605470"/>
              <a:gd name="connsiteY73" fmla="*/ 4350346 h 6858000"/>
              <a:gd name="connsiteX74" fmla="*/ 715481 w 1605470"/>
              <a:gd name="connsiteY74" fmla="*/ 4214165 h 6858000"/>
              <a:gd name="connsiteX75" fmla="*/ 719554 w 1605470"/>
              <a:gd name="connsiteY75" fmla="*/ 4090296 h 6858000"/>
              <a:gd name="connsiteX76" fmla="*/ 704810 w 1605470"/>
              <a:gd name="connsiteY76" fmla="*/ 4033999 h 6858000"/>
              <a:gd name="connsiteX77" fmla="*/ 705959 w 1605470"/>
              <a:gd name="connsiteY77" fmla="*/ 4031933 h 6858000"/>
              <a:gd name="connsiteX78" fmla="*/ 704535 w 1605470"/>
              <a:gd name="connsiteY78" fmla="*/ 4013953 h 6858000"/>
              <a:gd name="connsiteX79" fmla="*/ 700443 w 1605470"/>
              <a:gd name="connsiteY79" fmla="*/ 4010511 h 6858000"/>
              <a:gd name="connsiteX80" fmla="*/ 698282 w 1605470"/>
              <a:gd name="connsiteY80" fmla="*/ 3998331 h 6858000"/>
              <a:gd name="connsiteX81" fmla="*/ 690830 w 1605470"/>
              <a:gd name="connsiteY81" fmla="*/ 3974753 h 6858000"/>
              <a:gd name="connsiteX82" fmla="*/ 692428 w 1605470"/>
              <a:gd name="connsiteY82" fmla="*/ 3969950 h 6858000"/>
              <a:gd name="connsiteX83" fmla="*/ 685850 w 1605470"/>
              <a:gd name="connsiteY83" fmla="*/ 3933779 h 6858000"/>
              <a:gd name="connsiteX84" fmla="*/ 687181 w 1605470"/>
              <a:gd name="connsiteY84" fmla="*/ 3933093 h 6858000"/>
              <a:gd name="connsiteX85" fmla="*/ 691535 w 1605470"/>
              <a:gd name="connsiteY85" fmla="*/ 3922082 h 6858000"/>
              <a:gd name="connsiteX86" fmla="*/ 696613 w 1605470"/>
              <a:gd name="connsiteY86" fmla="*/ 3901461 h 6858000"/>
              <a:gd name="connsiteX87" fmla="*/ 719207 w 1605470"/>
              <a:gd name="connsiteY87" fmla="*/ 3813873 h 6858000"/>
              <a:gd name="connsiteX88" fmla="*/ 718632 w 1605470"/>
              <a:gd name="connsiteY88" fmla="*/ 3806161 h 6858000"/>
              <a:gd name="connsiteX89" fmla="*/ 718939 w 1605470"/>
              <a:gd name="connsiteY89" fmla="*/ 3805957 h 6858000"/>
              <a:gd name="connsiteX90" fmla="*/ 718966 w 1605470"/>
              <a:gd name="connsiteY90" fmla="*/ 3797724 h 6858000"/>
              <a:gd name="connsiteX91" fmla="*/ 717581 w 1605470"/>
              <a:gd name="connsiteY91" fmla="*/ 3792098 h 6858000"/>
              <a:gd name="connsiteX92" fmla="*/ 716465 w 1605470"/>
              <a:gd name="connsiteY92" fmla="*/ 3777135 h 6858000"/>
              <a:gd name="connsiteX93" fmla="*/ 718198 w 1605470"/>
              <a:gd name="connsiteY93" fmla="*/ 3771656 h 6858000"/>
              <a:gd name="connsiteX94" fmla="*/ 721941 w 1605470"/>
              <a:gd name="connsiteY94" fmla="*/ 3769007 h 6858000"/>
              <a:gd name="connsiteX95" fmla="*/ 721407 w 1605470"/>
              <a:gd name="connsiteY95" fmla="*/ 3767709 h 6858000"/>
              <a:gd name="connsiteX96" fmla="*/ 730103 w 1605470"/>
              <a:gd name="connsiteY96" fmla="*/ 3738082 h 6858000"/>
              <a:gd name="connsiteX97" fmla="*/ 737449 w 1605470"/>
              <a:gd name="connsiteY97" fmla="*/ 3673397 h 6858000"/>
              <a:gd name="connsiteX98" fmla="*/ 736745 w 1605470"/>
              <a:gd name="connsiteY98" fmla="*/ 3637109 h 6858000"/>
              <a:gd name="connsiteX99" fmla="*/ 740188 w 1605470"/>
              <a:gd name="connsiteY99" fmla="*/ 3536883 h 6858000"/>
              <a:gd name="connsiteX100" fmla="*/ 747726 w 1605470"/>
              <a:gd name="connsiteY100" fmla="*/ 3435652 h 6858000"/>
              <a:gd name="connsiteX101" fmla="*/ 774383 w 1605470"/>
              <a:gd name="connsiteY101" fmla="*/ 3381564 h 6858000"/>
              <a:gd name="connsiteX102" fmla="*/ 774870 w 1605470"/>
              <a:gd name="connsiteY102" fmla="*/ 3375761 h 6858000"/>
              <a:gd name="connsiteX103" fmla="*/ 770510 w 1605470"/>
              <a:gd name="connsiteY103" fmla="*/ 3361844 h 6858000"/>
              <a:gd name="connsiteX104" fmla="*/ 767933 w 1605470"/>
              <a:gd name="connsiteY104" fmla="*/ 3356929 h 6858000"/>
              <a:gd name="connsiteX105" fmla="*/ 766158 w 1605470"/>
              <a:gd name="connsiteY105" fmla="*/ 3349058 h 6858000"/>
              <a:gd name="connsiteX106" fmla="*/ 766414 w 1605470"/>
              <a:gd name="connsiteY106" fmla="*/ 3348763 h 6858000"/>
              <a:gd name="connsiteX107" fmla="*/ 764166 w 1605470"/>
              <a:gd name="connsiteY107" fmla="*/ 3341588 h 6858000"/>
              <a:gd name="connsiteX108" fmla="*/ 749397 w 1605470"/>
              <a:gd name="connsiteY108" fmla="*/ 3307769 h 6858000"/>
              <a:gd name="connsiteX109" fmla="*/ 766960 w 1605470"/>
              <a:gd name="connsiteY109" fmla="*/ 3250522 h 6858000"/>
              <a:gd name="connsiteX110" fmla="*/ 767385 w 1605470"/>
              <a:gd name="connsiteY110" fmla="*/ 3229163 h 6858000"/>
              <a:gd name="connsiteX111" fmla="*/ 769208 w 1605470"/>
              <a:gd name="connsiteY111" fmla="*/ 3217217 h 6858000"/>
              <a:gd name="connsiteX112" fmla="*/ 770350 w 1605470"/>
              <a:gd name="connsiteY112" fmla="*/ 3216125 h 6858000"/>
              <a:gd name="connsiteX113" fmla="*/ 756043 w 1605470"/>
              <a:gd name="connsiteY113" fmla="*/ 3183755 h 6858000"/>
              <a:gd name="connsiteX114" fmla="*/ 756544 w 1605470"/>
              <a:gd name="connsiteY114" fmla="*/ 3178642 h 6858000"/>
              <a:gd name="connsiteX115" fmla="*/ 744144 w 1605470"/>
              <a:gd name="connsiteY115" fmla="*/ 3158586 h 6858000"/>
              <a:gd name="connsiteX116" fmla="*/ 739378 w 1605470"/>
              <a:gd name="connsiteY116" fmla="*/ 3147669 h 6858000"/>
              <a:gd name="connsiteX117" fmla="*/ 734648 w 1605470"/>
              <a:gd name="connsiteY117" fmla="*/ 3145733 h 6858000"/>
              <a:gd name="connsiteX118" fmla="*/ 729329 w 1605470"/>
              <a:gd name="connsiteY118" fmla="*/ 3129034 h 6858000"/>
              <a:gd name="connsiteX119" fmla="*/ 729994 w 1605470"/>
              <a:gd name="connsiteY119" fmla="*/ 3126682 h 6858000"/>
              <a:gd name="connsiteX120" fmla="*/ 720862 w 1605470"/>
              <a:gd name="connsiteY120" fmla="*/ 3114519 h 6858000"/>
              <a:gd name="connsiteX121" fmla="*/ 707471 w 1605470"/>
              <a:gd name="connsiteY121" fmla="*/ 3106272 h 6858000"/>
              <a:gd name="connsiteX122" fmla="*/ 680201 w 1605470"/>
              <a:gd name="connsiteY122" fmla="*/ 2958185 h 6858000"/>
              <a:gd name="connsiteX123" fmla="*/ 622815 w 1605470"/>
              <a:gd name="connsiteY123" fmla="*/ 2762989 h 6858000"/>
              <a:gd name="connsiteX124" fmla="*/ 571733 w 1605470"/>
              <a:gd name="connsiteY124" fmla="*/ 2554718 h 6858000"/>
              <a:gd name="connsiteX125" fmla="*/ 551827 w 1605470"/>
              <a:gd name="connsiteY125" fmla="*/ 2485734 h 6858000"/>
              <a:gd name="connsiteX126" fmla="*/ 542550 w 1605470"/>
              <a:gd name="connsiteY126" fmla="*/ 2447068 h 6858000"/>
              <a:gd name="connsiteX127" fmla="*/ 529511 w 1605470"/>
              <a:gd name="connsiteY127" fmla="*/ 2425819 h 6858000"/>
              <a:gd name="connsiteX128" fmla="*/ 528878 w 1605470"/>
              <a:gd name="connsiteY128" fmla="*/ 2408971 h 6858000"/>
              <a:gd name="connsiteX129" fmla="*/ 535510 w 1605470"/>
              <a:gd name="connsiteY129" fmla="*/ 2402874 h 6858000"/>
              <a:gd name="connsiteX130" fmla="*/ 538122 w 1605470"/>
              <a:gd name="connsiteY130" fmla="*/ 2381443 h 6858000"/>
              <a:gd name="connsiteX131" fmla="*/ 514451 w 1605470"/>
              <a:gd name="connsiteY131" fmla="*/ 2261920 h 6858000"/>
              <a:gd name="connsiteX132" fmla="*/ 486968 w 1605470"/>
              <a:gd name="connsiteY132" fmla="*/ 2182937 h 6858000"/>
              <a:gd name="connsiteX133" fmla="*/ 488555 w 1605470"/>
              <a:gd name="connsiteY133" fmla="*/ 2155135 h 6858000"/>
              <a:gd name="connsiteX134" fmla="*/ 486013 w 1605470"/>
              <a:gd name="connsiteY134" fmla="*/ 2118008 h 6858000"/>
              <a:gd name="connsiteX135" fmla="*/ 487006 w 1605470"/>
              <a:gd name="connsiteY135" fmla="*/ 2050531 h 6858000"/>
              <a:gd name="connsiteX136" fmla="*/ 478812 w 1605470"/>
              <a:gd name="connsiteY136" fmla="*/ 1963269 h 6858000"/>
              <a:gd name="connsiteX137" fmla="*/ 442619 w 1605470"/>
              <a:gd name="connsiteY137" fmla="*/ 1910499 h 6858000"/>
              <a:gd name="connsiteX138" fmla="*/ 446785 w 1605470"/>
              <a:gd name="connsiteY138" fmla="*/ 1903212 h 6858000"/>
              <a:gd name="connsiteX139" fmla="*/ 436547 w 1605470"/>
              <a:gd name="connsiteY139" fmla="*/ 1861531 h 6858000"/>
              <a:gd name="connsiteX140" fmla="*/ 390346 w 1605470"/>
              <a:gd name="connsiteY140" fmla="*/ 1732919 h 6858000"/>
              <a:gd name="connsiteX141" fmla="*/ 362657 w 1605470"/>
              <a:gd name="connsiteY141" fmla="*/ 1663540 h 6858000"/>
              <a:gd name="connsiteX142" fmla="*/ 361783 w 1605470"/>
              <a:gd name="connsiteY142" fmla="*/ 1615777 h 6858000"/>
              <a:gd name="connsiteX143" fmla="*/ 342578 w 1605470"/>
              <a:gd name="connsiteY143" fmla="*/ 1563678 h 6858000"/>
              <a:gd name="connsiteX144" fmla="*/ 355658 w 1605470"/>
              <a:gd name="connsiteY144" fmla="*/ 1519474 h 6858000"/>
              <a:gd name="connsiteX145" fmla="*/ 348400 w 1605470"/>
              <a:gd name="connsiteY145" fmla="*/ 1477995 h 6858000"/>
              <a:gd name="connsiteX146" fmla="*/ 334485 w 1605470"/>
              <a:gd name="connsiteY146" fmla="*/ 1373769 h 6858000"/>
              <a:gd name="connsiteX147" fmla="*/ 342792 w 1605470"/>
              <a:gd name="connsiteY147" fmla="*/ 1307086 h 6858000"/>
              <a:gd name="connsiteX148" fmla="*/ 343980 w 1605470"/>
              <a:gd name="connsiteY148" fmla="*/ 1189033 h 6858000"/>
              <a:gd name="connsiteX149" fmla="*/ 348665 w 1605470"/>
              <a:gd name="connsiteY149" fmla="*/ 1168288 h 6858000"/>
              <a:gd name="connsiteX150" fmla="*/ 340947 w 1605470"/>
              <a:gd name="connsiteY150" fmla="*/ 1142577 h 6858000"/>
              <a:gd name="connsiteX151" fmla="*/ 330253 w 1605470"/>
              <a:gd name="connsiteY151" fmla="*/ 1088484 h 6858000"/>
              <a:gd name="connsiteX152" fmla="*/ 318989 w 1605470"/>
              <a:gd name="connsiteY152" fmla="*/ 1016103 h 6858000"/>
              <a:gd name="connsiteX153" fmla="*/ 320445 w 1605470"/>
              <a:gd name="connsiteY153" fmla="*/ 932283 h 6858000"/>
              <a:gd name="connsiteX154" fmla="*/ 322681 w 1605470"/>
              <a:gd name="connsiteY154" fmla="*/ 915925 h 6858000"/>
              <a:gd name="connsiteX155" fmla="*/ 315310 w 1605470"/>
              <a:gd name="connsiteY155" fmla="*/ 896999 h 6858000"/>
              <a:gd name="connsiteX156" fmla="*/ 284718 w 1605470"/>
              <a:gd name="connsiteY156" fmla="*/ 821517 h 6858000"/>
              <a:gd name="connsiteX157" fmla="*/ 263668 w 1605470"/>
              <a:gd name="connsiteY157" fmla="*/ 751353 h 6858000"/>
              <a:gd name="connsiteX158" fmla="*/ 263226 w 1605470"/>
              <a:gd name="connsiteY158" fmla="*/ 721230 h 6858000"/>
              <a:gd name="connsiteX159" fmla="*/ 248897 w 1605470"/>
              <a:gd name="connsiteY159" fmla="*/ 681659 h 6858000"/>
              <a:gd name="connsiteX160" fmla="*/ 234316 w 1605470"/>
              <a:gd name="connsiteY160" fmla="*/ 635218 h 6858000"/>
              <a:gd name="connsiteX161" fmla="*/ 239327 w 1605470"/>
              <a:gd name="connsiteY161" fmla="*/ 613763 h 6858000"/>
              <a:gd name="connsiteX162" fmla="*/ 225269 w 1605470"/>
              <a:gd name="connsiteY162" fmla="*/ 598582 h 6858000"/>
              <a:gd name="connsiteX163" fmla="*/ 224950 w 1605470"/>
              <a:gd name="connsiteY163" fmla="*/ 576846 h 6858000"/>
              <a:gd name="connsiteX164" fmla="*/ 204576 w 1605470"/>
              <a:gd name="connsiteY164" fmla="*/ 530055 h 6858000"/>
              <a:gd name="connsiteX165" fmla="*/ 219064 w 1605470"/>
              <a:gd name="connsiteY165" fmla="*/ 469651 h 6858000"/>
              <a:gd name="connsiteX166" fmla="*/ 195012 w 1605470"/>
              <a:gd name="connsiteY166" fmla="*/ 448559 h 6858000"/>
              <a:gd name="connsiteX167" fmla="*/ 201434 w 1605470"/>
              <a:gd name="connsiteY167" fmla="*/ 441529 h 6858000"/>
              <a:gd name="connsiteX168" fmla="*/ 200655 w 1605470"/>
              <a:gd name="connsiteY168" fmla="*/ 428927 h 6858000"/>
              <a:gd name="connsiteX169" fmla="*/ 190059 w 1605470"/>
              <a:gd name="connsiteY169" fmla="*/ 430161 h 6858000"/>
              <a:gd name="connsiteX170" fmla="*/ 167079 w 1605470"/>
              <a:gd name="connsiteY170" fmla="*/ 367211 h 6858000"/>
              <a:gd name="connsiteX171" fmla="*/ 124571 w 1605470"/>
              <a:gd name="connsiteY171" fmla="*/ 302178 h 6858000"/>
              <a:gd name="connsiteX172" fmla="*/ 103243 w 1605470"/>
              <a:gd name="connsiteY172" fmla="*/ 211375 h 6858000"/>
              <a:gd name="connsiteX173" fmla="*/ 94571 w 1605470"/>
              <a:gd name="connsiteY173" fmla="*/ 184179 h 6858000"/>
              <a:gd name="connsiteX174" fmla="*/ 13437 w 1605470"/>
              <a:gd name="connsiteY174" fmla="*/ 19287 h 6858000"/>
              <a:gd name="connsiteX175" fmla="*/ 0 w 1605470"/>
              <a:gd name="connsiteY175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64053 w 1605470"/>
              <a:gd name="connsiteY41" fmla="*/ 5539915 h 6858000"/>
              <a:gd name="connsiteX42" fmla="*/ 587214 w 1605470"/>
              <a:gd name="connsiteY42" fmla="*/ 5451511 h 6858000"/>
              <a:gd name="connsiteX43" fmla="*/ 608019 w 1605470"/>
              <a:gd name="connsiteY43" fmla="*/ 5385461 h 6858000"/>
              <a:gd name="connsiteX44" fmla="*/ 622750 w 1605470"/>
              <a:gd name="connsiteY44" fmla="*/ 5363084 h 6858000"/>
              <a:gd name="connsiteX45" fmla="*/ 638731 w 1605470"/>
              <a:gd name="connsiteY45" fmla="*/ 5330009 h 6858000"/>
              <a:gd name="connsiteX46" fmla="*/ 672224 w 1605470"/>
              <a:gd name="connsiteY46" fmla="*/ 5273739 h 6858000"/>
              <a:gd name="connsiteX47" fmla="*/ 681823 w 1605470"/>
              <a:gd name="connsiteY47" fmla="*/ 5241779 h 6858000"/>
              <a:gd name="connsiteX48" fmla="*/ 693049 w 1605470"/>
              <a:gd name="connsiteY48" fmla="*/ 5225268 h 6858000"/>
              <a:gd name="connsiteX49" fmla="*/ 694069 w 1605470"/>
              <a:gd name="connsiteY49" fmla="*/ 5217684 h 6858000"/>
              <a:gd name="connsiteX50" fmla="*/ 701410 w 1605470"/>
              <a:gd name="connsiteY50" fmla="*/ 5193377 h 6858000"/>
              <a:gd name="connsiteX51" fmla="*/ 704713 w 1605470"/>
              <a:gd name="connsiteY51" fmla="*/ 5179288 h 6858000"/>
              <a:gd name="connsiteX52" fmla="*/ 705697 w 1605470"/>
              <a:gd name="connsiteY52" fmla="*/ 5173621 h 6858000"/>
              <a:gd name="connsiteX53" fmla="*/ 701331 w 1605470"/>
              <a:gd name="connsiteY53" fmla="*/ 5159961 h 6858000"/>
              <a:gd name="connsiteX54" fmla="*/ 708008 w 1605470"/>
              <a:gd name="connsiteY54" fmla="*/ 5144295 h 6858000"/>
              <a:gd name="connsiteX55" fmla="*/ 704941 w 1605470"/>
              <a:gd name="connsiteY55" fmla="*/ 5125185 h 6858000"/>
              <a:gd name="connsiteX56" fmla="*/ 711771 w 1605470"/>
              <a:gd name="connsiteY56" fmla="*/ 5121884 h 6858000"/>
              <a:gd name="connsiteX57" fmla="*/ 718807 w 1605470"/>
              <a:gd name="connsiteY57" fmla="*/ 5067850 h 6858000"/>
              <a:gd name="connsiteX58" fmla="*/ 721538 w 1605470"/>
              <a:gd name="connsiteY58" fmla="*/ 5060861 h 6858000"/>
              <a:gd name="connsiteX59" fmla="*/ 718242 w 1605470"/>
              <a:gd name="connsiteY59" fmla="*/ 5034192 h 6858000"/>
              <a:gd name="connsiteX60" fmla="*/ 719796 w 1605470"/>
              <a:gd name="connsiteY60" fmla="*/ 4993030 h 6858000"/>
              <a:gd name="connsiteX61" fmla="*/ 726705 w 1605470"/>
              <a:gd name="connsiteY61" fmla="*/ 4946844 h 6858000"/>
              <a:gd name="connsiteX62" fmla="*/ 722561 w 1605470"/>
              <a:gd name="connsiteY62" fmla="*/ 4932692 h 6858000"/>
              <a:gd name="connsiteX63" fmla="*/ 724935 w 1605470"/>
              <a:gd name="connsiteY63" fmla="*/ 4821504 h 6858000"/>
              <a:gd name="connsiteX64" fmla="*/ 732118 w 1605470"/>
              <a:gd name="connsiteY64" fmla="*/ 4801535 h 6858000"/>
              <a:gd name="connsiteX65" fmla="*/ 739787 w 1605470"/>
              <a:gd name="connsiteY65" fmla="*/ 4797794 h 6858000"/>
              <a:gd name="connsiteX66" fmla="*/ 741081 w 1605470"/>
              <a:gd name="connsiteY66" fmla="*/ 4784526 h 6858000"/>
              <a:gd name="connsiteX67" fmla="*/ 742865 w 1605470"/>
              <a:gd name="connsiteY67" fmla="*/ 4781211 h 6858000"/>
              <a:gd name="connsiteX68" fmla="*/ 751652 w 1605470"/>
              <a:gd name="connsiteY68" fmla="*/ 4761984 h 6858000"/>
              <a:gd name="connsiteX69" fmla="*/ 747700 w 1605470"/>
              <a:gd name="connsiteY69" fmla="*/ 4690749 h 6858000"/>
              <a:gd name="connsiteX70" fmla="*/ 743180 w 1605470"/>
              <a:gd name="connsiteY70" fmla="*/ 4584173 h 6858000"/>
              <a:gd name="connsiteX71" fmla="*/ 738263 w 1605470"/>
              <a:gd name="connsiteY71" fmla="*/ 4444346 h 6858000"/>
              <a:gd name="connsiteX72" fmla="*/ 756542 w 1605470"/>
              <a:gd name="connsiteY72" fmla="*/ 4350346 h 6858000"/>
              <a:gd name="connsiteX73" fmla="*/ 715481 w 1605470"/>
              <a:gd name="connsiteY73" fmla="*/ 4214165 h 6858000"/>
              <a:gd name="connsiteX74" fmla="*/ 719554 w 1605470"/>
              <a:gd name="connsiteY74" fmla="*/ 4090296 h 6858000"/>
              <a:gd name="connsiteX75" fmla="*/ 704810 w 1605470"/>
              <a:gd name="connsiteY75" fmla="*/ 4033999 h 6858000"/>
              <a:gd name="connsiteX76" fmla="*/ 705959 w 1605470"/>
              <a:gd name="connsiteY76" fmla="*/ 4031933 h 6858000"/>
              <a:gd name="connsiteX77" fmla="*/ 704535 w 1605470"/>
              <a:gd name="connsiteY77" fmla="*/ 4013953 h 6858000"/>
              <a:gd name="connsiteX78" fmla="*/ 700443 w 1605470"/>
              <a:gd name="connsiteY78" fmla="*/ 4010511 h 6858000"/>
              <a:gd name="connsiteX79" fmla="*/ 698282 w 1605470"/>
              <a:gd name="connsiteY79" fmla="*/ 3998331 h 6858000"/>
              <a:gd name="connsiteX80" fmla="*/ 690830 w 1605470"/>
              <a:gd name="connsiteY80" fmla="*/ 3974753 h 6858000"/>
              <a:gd name="connsiteX81" fmla="*/ 692428 w 1605470"/>
              <a:gd name="connsiteY81" fmla="*/ 3969950 h 6858000"/>
              <a:gd name="connsiteX82" fmla="*/ 685850 w 1605470"/>
              <a:gd name="connsiteY82" fmla="*/ 3933779 h 6858000"/>
              <a:gd name="connsiteX83" fmla="*/ 687181 w 1605470"/>
              <a:gd name="connsiteY83" fmla="*/ 3933093 h 6858000"/>
              <a:gd name="connsiteX84" fmla="*/ 691535 w 1605470"/>
              <a:gd name="connsiteY84" fmla="*/ 3922082 h 6858000"/>
              <a:gd name="connsiteX85" fmla="*/ 696613 w 1605470"/>
              <a:gd name="connsiteY85" fmla="*/ 3901461 h 6858000"/>
              <a:gd name="connsiteX86" fmla="*/ 719207 w 1605470"/>
              <a:gd name="connsiteY86" fmla="*/ 3813873 h 6858000"/>
              <a:gd name="connsiteX87" fmla="*/ 718632 w 1605470"/>
              <a:gd name="connsiteY87" fmla="*/ 3806161 h 6858000"/>
              <a:gd name="connsiteX88" fmla="*/ 718939 w 1605470"/>
              <a:gd name="connsiteY88" fmla="*/ 3805957 h 6858000"/>
              <a:gd name="connsiteX89" fmla="*/ 718966 w 1605470"/>
              <a:gd name="connsiteY89" fmla="*/ 3797724 h 6858000"/>
              <a:gd name="connsiteX90" fmla="*/ 717581 w 1605470"/>
              <a:gd name="connsiteY90" fmla="*/ 3792098 h 6858000"/>
              <a:gd name="connsiteX91" fmla="*/ 716465 w 1605470"/>
              <a:gd name="connsiteY91" fmla="*/ 3777135 h 6858000"/>
              <a:gd name="connsiteX92" fmla="*/ 718198 w 1605470"/>
              <a:gd name="connsiteY92" fmla="*/ 3771656 h 6858000"/>
              <a:gd name="connsiteX93" fmla="*/ 721941 w 1605470"/>
              <a:gd name="connsiteY93" fmla="*/ 3769007 h 6858000"/>
              <a:gd name="connsiteX94" fmla="*/ 721407 w 1605470"/>
              <a:gd name="connsiteY94" fmla="*/ 3767709 h 6858000"/>
              <a:gd name="connsiteX95" fmla="*/ 730103 w 1605470"/>
              <a:gd name="connsiteY95" fmla="*/ 3738082 h 6858000"/>
              <a:gd name="connsiteX96" fmla="*/ 737449 w 1605470"/>
              <a:gd name="connsiteY96" fmla="*/ 3673397 h 6858000"/>
              <a:gd name="connsiteX97" fmla="*/ 736745 w 1605470"/>
              <a:gd name="connsiteY97" fmla="*/ 3637109 h 6858000"/>
              <a:gd name="connsiteX98" fmla="*/ 740188 w 1605470"/>
              <a:gd name="connsiteY98" fmla="*/ 3536883 h 6858000"/>
              <a:gd name="connsiteX99" fmla="*/ 747726 w 1605470"/>
              <a:gd name="connsiteY99" fmla="*/ 3435652 h 6858000"/>
              <a:gd name="connsiteX100" fmla="*/ 774383 w 1605470"/>
              <a:gd name="connsiteY100" fmla="*/ 3381564 h 6858000"/>
              <a:gd name="connsiteX101" fmla="*/ 774870 w 1605470"/>
              <a:gd name="connsiteY101" fmla="*/ 3375761 h 6858000"/>
              <a:gd name="connsiteX102" fmla="*/ 770510 w 1605470"/>
              <a:gd name="connsiteY102" fmla="*/ 3361844 h 6858000"/>
              <a:gd name="connsiteX103" fmla="*/ 767933 w 1605470"/>
              <a:gd name="connsiteY103" fmla="*/ 3356929 h 6858000"/>
              <a:gd name="connsiteX104" fmla="*/ 766158 w 1605470"/>
              <a:gd name="connsiteY104" fmla="*/ 3349058 h 6858000"/>
              <a:gd name="connsiteX105" fmla="*/ 766414 w 1605470"/>
              <a:gd name="connsiteY105" fmla="*/ 3348763 h 6858000"/>
              <a:gd name="connsiteX106" fmla="*/ 764166 w 1605470"/>
              <a:gd name="connsiteY106" fmla="*/ 3341588 h 6858000"/>
              <a:gd name="connsiteX107" fmla="*/ 749397 w 1605470"/>
              <a:gd name="connsiteY107" fmla="*/ 3307769 h 6858000"/>
              <a:gd name="connsiteX108" fmla="*/ 766960 w 1605470"/>
              <a:gd name="connsiteY108" fmla="*/ 3250522 h 6858000"/>
              <a:gd name="connsiteX109" fmla="*/ 767385 w 1605470"/>
              <a:gd name="connsiteY109" fmla="*/ 3229163 h 6858000"/>
              <a:gd name="connsiteX110" fmla="*/ 769208 w 1605470"/>
              <a:gd name="connsiteY110" fmla="*/ 3217217 h 6858000"/>
              <a:gd name="connsiteX111" fmla="*/ 770350 w 1605470"/>
              <a:gd name="connsiteY111" fmla="*/ 3216125 h 6858000"/>
              <a:gd name="connsiteX112" fmla="*/ 756043 w 1605470"/>
              <a:gd name="connsiteY112" fmla="*/ 3183755 h 6858000"/>
              <a:gd name="connsiteX113" fmla="*/ 756544 w 1605470"/>
              <a:gd name="connsiteY113" fmla="*/ 3178642 h 6858000"/>
              <a:gd name="connsiteX114" fmla="*/ 744144 w 1605470"/>
              <a:gd name="connsiteY114" fmla="*/ 3158586 h 6858000"/>
              <a:gd name="connsiteX115" fmla="*/ 739378 w 1605470"/>
              <a:gd name="connsiteY115" fmla="*/ 3147669 h 6858000"/>
              <a:gd name="connsiteX116" fmla="*/ 734648 w 1605470"/>
              <a:gd name="connsiteY116" fmla="*/ 3145733 h 6858000"/>
              <a:gd name="connsiteX117" fmla="*/ 729329 w 1605470"/>
              <a:gd name="connsiteY117" fmla="*/ 3129034 h 6858000"/>
              <a:gd name="connsiteX118" fmla="*/ 729994 w 1605470"/>
              <a:gd name="connsiteY118" fmla="*/ 3126682 h 6858000"/>
              <a:gd name="connsiteX119" fmla="*/ 720862 w 1605470"/>
              <a:gd name="connsiteY119" fmla="*/ 3114519 h 6858000"/>
              <a:gd name="connsiteX120" fmla="*/ 707471 w 1605470"/>
              <a:gd name="connsiteY120" fmla="*/ 3106272 h 6858000"/>
              <a:gd name="connsiteX121" fmla="*/ 680201 w 1605470"/>
              <a:gd name="connsiteY121" fmla="*/ 2958185 h 6858000"/>
              <a:gd name="connsiteX122" fmla="*/ 622815 w 1605470"/>
              <a:gd name="connsiteY122" fmla="*/ 2762989 h 6858000"/>
              <a:gd name="connsiteX123" fmla="*/ 571733 w 1605470"/>
              <a:gd name="connsiteY123" fmla="*/ 2554718 h 6858000"/>
              <a:gd name="connsiteX124" fmla="*/ 551827 w 1605470"/>
              <a:gd name="connsiteY124" fmla="*/ 2485734 h 6858000"/>
              <a:gd name="connsiteX125" fmla="*/ 542550 w 1605470"/>
              <a:gd name="connsiteY125" fmla="*/ 2447068 h 6858000"/>
              <a:gd name="connsiteX126" fmla="*/ 529511 w 1605470"/>
              <a:gd name="connsiteY126" fmla="*/ 2425819 h 6858000"/>
              <a:gd name="connsiteX127" fmla="*/ 528878 w 1605470"/>
              <a:gd name="connsiteY127" fmla="*/ 2408971 h 6858000"/>
              <a:gd name="connsiteX128" fmla="*/ 535510 w 1605470"/>
              <a:gd name="connsiteY128" fmla="*/ 2402874 h 6858000"/>
              <a:gd name="connsiteX129" fmla="*/ 538122 w 1605470"/>
              <a:gd name="connsiteY129" fmla="*/ 2381443 h 6858000"/>
              <a:gd name="connsiteX130" fmla="*/ 514451 w 1605470"/>
              <a:gd name="connsiteY130" fmla="*/ 2261920 h 6858000"/>
              <a:gd name="connsiteX131" fmla="*/ 486968 w 1605470"/>
              <a:gd name="connsiteY131" fmla="*/ 2182937 h 6858000"/>
              <a:gd name="connsiteX132" fmla="*/ 488555 w 1605470"/>
              <a:gd name="connsiteY132" fmla="*/ 2155135 h 6858000"/>
              <a:gd name="connsiteX133" fmla="*/ 486013 w 1605470"/>
              <a:gd name="connsiteY133" fmla="*/ 2118008 h 6858000"/>
              <a:gd name="connsiteX134" fmla="*/ 487006 w 1605470"/>
              <a:gd name="connsiteY134" fmla="*/ 2050531 h 6858000"/>
              <a:gd name="connsiteX135" fmla="*/ 478812 w 1605470"/>
              <a:gd name="connsiteY135" fmla="*/ 1963269 h 6858000"/>
              <a:gd name="connsiteX136" fmla="*/ 442619 w 1605470"/>
              <a:gd name="connsiteY136" fmla="*/ 1910499 h 6858000"/>
              <a:gd name="connsiteX137" fmla="*/ 446785 w 1605470"/>
              <a:gd name="connsiteY137" fmla="*/ 1903212 h 6858000"/>
              <a:gd name="connsiteX138" fmla="*/ 436547 w 1605470"/>
              <a:gd name="connsiteY138" fmla="*/ 1861531 h 6858000"/>
              <a:gd name="connsiteX139" fmla="*/ 390346 w 1605470"/>
              <a:gd name="connsiteY139" fmla="*/ 1732919 h 6858000"/>
              <a:gd name="connsiteX140" fmla="*/ 362657 w 1605470"/>
              <a:gd name="connsiteY140" fmla="*/ 1663540 h 6858000"/>
              <a:gd name="connsiteX141" fmla="*/ 361783 w 1605470"/>
              <a:gd name="connsiteY141" fmla="*/ 1615777 h 6858000"/>
              <a:gd name="connsiteX142" fmla="*/ 342578 w 1605470"/>
              <a:gd name="connsiteY142" fmla="*/ 1563678 h 6858000"/>
              <a:gd name="connsiteX143" fmla="*/ 355658 w 1605470"/>
              <a:gd name="connsiteY143" fmla="*/ 1519474 h 6858000"/>
              <a:gd name="connsiteX144" fmla="*/ 348400 w 1605470"/>
              <a:gd name="connsiteY144" fmla="*/ 1477995 h 6858000"/>
              <a:gd name="connsiteX145" fmla="*/ 334485 w 1605470"/>
              <a:gd name="connsiteY145" fmla="*/ 1373769 h 6858000"/>
              <a:gd name="connsiteX146" fmla="*/ 342792 w 1605470"/>
              <a:gd name="connsiteY146" fmla="*/ 1307086 h 6858000"/>
              <a:gd name="connsiteX147" fmla="*/ 343980 w 1605470"/>
              <a:gd name="connsiteY147" fmla="*/ 1189033 h 6858000"/>
              <a:gd name="connsiteX148" fmla="*/ 348665 w 1605470"/>
              <a:gd name="connsiteY148" fmla="*/ 1168288 h 6858000"/>
              <a:gd name="connsiteX149" fmla="*/ 340947 w 1605470"/>
              <a:gd name="connsiteY149" fmla="*/ 1142577 h 6858000"/>
              <a:gd name="connsiteX150" fmla="*/ 330253 w 1605470"/>
              <a:gd name="connsiteY150" fmla="*/ 1088484 h 6858000"/>
              <a:gd name="connsiteX151" fmla="*/ 318989 w 1605470"/>
              <a:gd name="connsiteY151" fmla="*/ 1016103 h 6858000"/>
              <a:gd name="connsiteX152" fmla="*/ 320445 w 1605470"/>
              <a:gd name="connsiteY152" fmla="*/ 932283 h 6858000"/>
              <a:gd name="connsiteX153" fmla="*/ 322681 w 1605470"/>
              <a:gd name="connsiteY153" fmla="*/ 915925 h 6858000"/>
              <a:gd name="connsiteX154" fmla="*/ 315310 w 1605470"/>
              <a:gd name="connsiteY154" fmla="*/ 896999 h 6858000"/>
              <a:gd name="connsiteX155" fmla="*/ 284718 w 1605470"/>
              <a:gd name="connsiteY155" fmla="*/ 821517 h 6858000"/>
              <a:gd name="connsiteX156" fmla="*/ 263668 w 1605470"/>
              <a:gd name="connsiteY156" fmla="*/ 751353 h 6858000"/>
              <a:gd name="connsiteX157" fmla="*/ 263226 w 1605470"/>
              <a:gd name="connsiteY157" fmla="*/ 721230 h 6858000"/>
              <a:gd name="connsiteX158" fmla="*/ 248897 w 1605470"/>
              <a:gd name="connsiteY158" fmla="*/ 681659 h 6858000"/>
              <a:gd name="connsiteX159" fmla="*/ 234316 w 1605470"/>
              <a:gd name="connsiteY159" fmla="*/ 635218 h 6858000"/>
              <a:gd name="connsiteX160" fmla="*/ 239327 w 1605470"/>
              <a:gd name="connsiteY160" fmla="*/ 613763 h 6858000"/>
              <a:gd name="connsiteX161" fmla="*/ 225269 w 1605470"/>
              <a:gd name="connsiteY161" fmla="*/ 598582 h 6858000"/>
              <a:gd name="connsiteX162" fmla="*/ 224950 w 1605470"/>
              <a:gd name="connsiteY162" fmla="*/ 576846 h 6858000"/>
              <a:gd name="connsiteX163" fmla="*/ 204576 w 1605470"/>
              <a:gd name="connsiteY163" fmla="*/ 530055 h 6858000"/>
              <a:gd name="connsiteX164" fmla="*/ 219064 w 1605470"/>
              <a:gd name="connsiteY164" fmla="*/ 469651 h 6858000"/>
              <a:gd name="connsiteX165" fmla="*/ 195012 w 1605470"/>
              <a:gd name="connsiteY165" fmla="*/ 448559 h 6858000"/>
              <a:gd name="connsiteX166" fmla="*/ 201434 w 1605470"/>
              <a:gd name="connsiteY166" fmla="*/ 441529 h 6858000"/>
              <a:gd name="connsiteX167" fmla="*/ 200655 w 1605470"/>
              <a:gd name="connsiteY167" fmla="*/ 428927 h 6858000"/>
              <a:gd name="connsiteX168" fmla="*/ 190059 w 1605470"/>
              <a:gd name="connsiteY168" fmla="*/ 430161 h 6858000"/>
              <a:gd name="connsiteX169" fmla="*/ 167079 w 1605470"/>
              <a:gd name="connsiteY169" fmla="*/ 367211 h 6858000"/>
              <a:gd name="connsiteX170" fmla="*/ 124571 w 1605470"/>
              <a:gd name="connsiteY170" fmla="*/ 302178 h 6858000"/>
              <a:gd name="connsiteX171" fmla="*/ 103243 w 1605470"/>
              <a:gd name="connsiteY171" fmla="*/ 211375 h 6858000"/>
              <a:gd name="connsiteX172" fmla="*/ 94571 w 1605470"/>
              <a:gd name="connsiteY172" fmla="*/ 184179 h 6858000"/>
              <a:gd name="connsiteX173" fmla="*/ 13437 w 1605470"/>
              <a:gd name="connsiteY173" fmla="*/ 19287 h 6858000"/>
              <a:gd name="connsiteX174" fmla="*/ 0 w 1605470"/>
              <a:gd name="connsiteY174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87214 w 1605470"/>
              <a:gd name="connsiteY41" fmla="*/ 5451511 h 6858000"/>
              <a:gd name="connsiteX42" fmla="*/ 608019 w 1605470"/>
              <a:gd name="connsiteY42" fmla="*/ 5385461 h 6858000"/>
              <a:gd name="connsiteX43" fmla="*/ 622750 w 1605470"/>
              <a:gd name="connsiteY43" fmla="*/ 5363084 h 6858000"/>
              <a:gd name="connsiteX44" fmla="*/ 638731 w 1605470"/>
              <a:gd name="connsiteY44" fmla="*/ 5330009 h 6858000"/>
              <a:gd name="connsiteX45" fmla="*/ 672224 w 1605470"/>
              <a:gd name="connsiteY45" fmla="*/ 5273739 h 6858000"/>
              <a:gd name="connsiteX46" fmla="*/ 681823 w 1605470"/>
              <a:gd name="connsiteY46" fmla="*/ 5241779 h 6858000"/>
              <a:gd name="connsiteX47" fmla="*/ 693049 w 1605470"/>
              <a:gd name="connsiteY47" fmla="*/ 5225268 h 6858000"/>
              <a:gd name="connsiteX48" fmla="*/ 694069 w 1605470"/>
              <a:gd name="connsiteY48" fmla="*/ 5217684 h 6858000"/>
              <a:gd name="connsiteX49" fmla="*/ 701410 w 1605470"/>
              <a:gd name="connsiteY49" fmla="*/ 5193377 h 6858000"/>
              <a:gd name="connsiteX50" fmla="*/ 704713 w 1605470"/>
              <a:gd name="connsiteY50" fmla="*/ 5179288 h 6858000"/>
              <a:gd name="connsiteX51" fmla="*/ 705697 w 1605470"/>
              <a:gd name="connsiteY51" fmla="*/ 5173621 h 6858000"/>
              <a:gd name="connsiteX52" fmla="*/ 701331 w 1605470"/>
              <a:gd name="connsiteY52" fmla="*/ 5159961 h 6858000"/>
              <a:gd name="connsiteX53" fmla="*/ 708008 w 1605470"/>
              <a:gd name="connsiteY53" fmla="*/ 5144295 h 6858000"/>
              <a:gd name="connsiteX54" fmla="*/ 704941 w 1605470"/>
              <a:gd name="connsiteY54" fmla="*/ 5125185 h 6858000"/>
              <a:gd name="connsiteX55" fmla="*/ 711771 w 1605470"/>
              <a:gd name="connsiteY55" fmla="*/ 5121884 h 6858000"/>
              <a:gd name="connsiteX56" fmla="*/ 718807 w 1605470"/>
              <a:gd name="connsiteY56" fmla="*/ 5067850 h 6858000"/>
              <a:gd name="connsiteX57" fmla="*/ 721538 w 1605470"/>
              <a:gd name="connsiteY57" fmla="*/ 5060861 h 6858000"/>
              <a:gd name="connsiteX58" fmla="*/ 718242 w 1605470"/>
              <a:gd name="connsiteY58" fmla="*/ 5034192 h 6858000"/>
              <a:gd name="connsiteX59" fmla="*/ 719796 w 1605470"/>
              <a:gd name="connsiteY59" fmla="*/ 4993030 h 6858000"/>
              <a:gd name="connsiteX60" fmla="*/ 726705 w 1605470"/>
              <a:gd name="connsiteY60" fmla="*/ 4946844 h 6858000"/>
              <a:gd name="connsiteX61" fmla="*/ 722561 w 1605470"/>
              <a:gd name="connsiteY61" fmla="*/ 4932692 h 6858000"/>
              <a:gd name="connsiteX62" fmla="*/ 724935 w 1605470"/>
              <a:gd name="connsiteY62" fmla="*/ 4821504 h 6858000"/>
              <a:gd name="connsiteX63" fmla="*/ 732118 w 1605470"/>
              <a:gd name="connsiteY63" fmla="*/ 4801535 h 6858000"/>
              <a:gd name="connsiteX64" fmla="*/ 739787 w 1605470"/>
              <a:gd name="connsiteY64" fmla="*/ 4797794 h 6858000"/>
              <a:gd name="connsiteX65" fmla="*/ 741081 w 1605470"/>
              <a:gd name="connsiteY65" fmla="*/ 4784526 h 6858000"/>
              <a:gd name="connsiteX66" fmla="*/ 742865 w 1605470"/>
              <a:gd name="connsiteY66" fmla="*/ 4781211 h 6858000"/>
              <a:gd name="connsiteX67" fmla="*/ 751652 w 1605470"/>
              <a:gd name="connsiteY67" fmla="*/ 4761984 h 6858000"/>
              <a:gd name="connsiteX68" fmla="*/ 747700 w 1605470"/>
              <a:gd name="connsiteY68" fmla="*/ 4690749 h 6858000"/>
              <a:gd name="connsiteX69" fmla="*/ 743180 w 1605470"/>
              <a:gd name="connsiteY69" fmla="*/ 4584173 h 6858000"/>
              <a:gd name="connsiteX70" fmla="*/ 738263 w 1605470"/>
              <a:gd name="connsiteY70" fmla="*/ 4444346 h 6858000"/>
              <a:gd name="connsiteX71" fmla="*/ 756542 w 1605470"/>
              <a:gd name="connsiteY71" fmla="*/ 4350346 h 6858000"/>
              <a:gd name="connsiteX72" fmla="*/ 715481 w 1605470"/>
              <a:gd name="connsiteY72" fmla="*/ 4214165 h 6858000"/>
              <a:gd name="connsiteX73" fmla="*/ 719554 w 1605470"/>
              <a:gd name="connsiteY73" fmla="*/ 4090296 h 6858000"/>
              <a:gd name="connsiteX74" fmla="*/ 704810 w 1605470"/>
              <a:gd name="connsiteY74" fmla="*/ 4033999 h 6858000"/>
              <a:gd name="connsiteX75" fmla="*/ 705959 w 1605470"/>
              <a:gd name="connsiteY75" fmla="*/ 4031933 h 6858000"/>
              <a:gd name="connsiteX76" fmla="*/ 704535 w 1605470"/>
              <a:gd name="connsiteY76" fmla="*/ 4013953 h 6858000"/>
              <a:gd name="connsiteX77" fmla="*/ 700443 w 1605470"/>
              <a:gd name="connsiteY77" fmla="*/ 4010511 h 6858000"/>
              <a:gd name="connsiteX78" fmla="*/ 698282 w 1605470"/>
              <a:gd name="connsiteY78" fmla="*/ 3998331 h 6858000"/>
              <a:gd name="connsiteX79" fmla="*/ 690830 w 1605470"/>
              <a:gd name="connsiteY79" fmla="*/ 3974753 h 6858000"/>
              <a:gd name="connsiteX80" fmla="*/ 692428 w 1605470"/>
              <a:gd name="connsiteY80" fmla="*/ 3969950 h 6858000"/>
              <a:gd name="connsiteX81" fmla="*/ 685850 w 1605470"/>
              <a:gd name="connsiteY81" fmla="*/ 3933779 h 6858000"/>
              <a:gd name="connsiteX82" fmla="*/ 687181 w 1605470"/>
              <a:gd name="connsiteY82" fmla="*/ 3933093 h 6858000"/>
              <a:gd name="connsiteX83" fmla="*/ 691535 w 1605470"/>
              <a:gd name="connsiteY83" fmla="*/ 3922082 h 6858000"/>
              <a:gd name="connsiteX84" fmla="*/ 696613 w 1605470"/>
              <a:gd name="connsiteY84" fmla="*/ 3901461 h 6858000"/>
              <a:gd name="connsiteX85" fmla="*/ 719207 w 1605470"/>
              <a:gd name="connsiteY85" fmla="*/ 3813873 h 6858000"/>
              <a:gd name="connsiteX86" fmla="*/ 718632 w 1605470"/>
              <a:gd name="connsiteY86" fmla="*/ 3806161 h 6858000"/>
              <a:gd name="connsiteX87" fmla="*/ 718939 w 1605470"/>
              <a:gd name="connsiteY87" fmla="*/ 3805957 h 6858000"/>
              <a:gd name="connsiteX88" fmla="*/ 718966 w 1605470"/>
              <a:gd name="connsiteY88" fmla="*/ 3797724 h 6858000"/>
              <a:gd name="connsiteX89" fmla="*/ 717581 w 1605470"/>
              <a:gd name="connsiteY89" fmla="*/ 3792098 h 6858000"/>
              <a:gd name="connsiteX90" fmla="*/ 716465 w 1605470"/>
              <a:gd name="connsiteY90" fmla="*/ 3777135 h 6858000"/>
              <a:gd name="connsiteX91" fmla="*/ 718198 w 1605470"/>
              <a:gd name="connsiteY91" fmla="*/ 3771656 h 6858000"/>
              <a:gd name="connsiteX92" fmla="*/ 721941 w 1605470"/>
              <a:gd name="connsiteY92" fmla="*/ 3769007 h 6858000"/>
              <a:gd name="connsiteX93" fmla="*/ 721407 w 1605470"/>
              <a:gd name="connsiteY93" fmla="*/ 3767709 h 6858000"/>
              <a:gd name="connsiteX94" fmla="*/ 730103 w 1605470"/>
              <a:gd name="connsiteY94" fmla="*/ 3738082 h 6858000"/>
              <a:gd name="connsiteX95" fmla="*/ 737449 w 1605470"/>
              <a:gd name="connsiteY95" fmla="*/ 3673397 h 6858000"/>
              <a:gd name="connsiteX96" fmla="*/ 736745 w 1605470"/>
              <a:gd name="connsiteY96" fmla="*/ 3637109 h 6858000"/>
              <a:gd name="connsiteX97" fmla="*/ 740188 w 1605470"/>
              <a:gd name="connsiteY97" fmla="*/ 3536883 h 6858000"/>
              <a:gd name="connsiteX98" fmla="*/ 747726 w 1605470"/>
              <a:gd name="connsiteY98" fmla="*/ 3435652 h 6858000"/>
              <a:gd name="connsiteX99" fmla="*/ 774383 w 1605470"/>
              <a:gd name="connsiteY99" fmla="*/ 3381564 h 6858000"/>
              <a:gd name="connsiteX100" fmla="*/ 774870 w 1605470"/>
              <a:gd name="connsiteY100" fmla="*/ 3375761 h 6858000"/>
              <a:gd name="connsiteX101" fmla="*/ 770510 w 1605470"/>
              <a:gd name="connsiteY101" fmla="*/ 3361844 h 6858000"/>
              <a:gd name="connsiteX102" fmla="*/ 767933 w 1605470"/>
              <a:gd name="connsiteY102" fmla="*/ 3356929 h 6858000"/>
              <a:gd name="connsiteX103" fmla="*/ 766158 w 1605470"/>
              <a:gd name="connsiteY103" fmla="*/ 3349058 h 6858000"/>
              <a:gd name="connsiteX104" fmla="*/ 766414 w 1605470"/>
              <a:gd name="connsiteY104" fmla="*/ 3348763 h 6858000"/>
              <a:gd name="connsiteX105" fmla="*/ 764166 w 1605470"/>
              <a:gd name="connsiteY105" fmla="*/ 3341588 h 6858000"/>
              <a:gd name="connsiteX106" fmla="*/ 749397 w 1605470"/>
              <a:gd name="connsiteY106" fmla="*/ 3307769 h 6858000"/>
              <a:gd name="connsiteX107" fmla="*/ 766960 w 1605470"/>
              <a:gd name="connsiteY107" fmla="*/ 3250522 h 6858000"/>
              <a:gd name="connsiteX108" fmla="*/ 767385 w 1605470"/>
              <a:gd name="connsiteY108" fmla="*/ 3229163 h 6858000"/>
              <a:gd name="connsiteX109" fmla="*/ 769208 w 1605470"/>
              <a:gd name="connsiteY109" fmla="*/ 3217217 h 6858000"/>
              <a:gd name="connsiteX110" fmla="*/ 770350 w 1605470"/>
              <a:gd name="connsiteY110" fmla="*/ 3216125 h 6858000"/>
              <a:gd name="connsiteX111" fmla="*/ 756043 w 1605470"/>
              <a:gd name="connsiteY111" fmla="*/ 3183755 h 6858000"/>
              <a:gd name="connsiteX112" fmla="*/ 756544 w 1605470"/>
              <a:gd name="connsiteY112" fmla="*/ 3178642 h 6858000"/>
              <a:gd name="connsiteX113" fmla="*/ 744144 w 1605470"/>
              <a:gd name="connsiteY113" fmla="*/ 3158586 h 6858000"/>
              <a:gd name="connsiteX114" fmla="*/ 739378 w 1605470"/>
              <a:gd name="connsiteY114" fmla="*/ 3147669 h 6858000"/>
              <a:gd name="connsiteX115" fmla="*/ 734648 w 1605470"/>
              <a:gd name="connsiteY115" fmla="*/ 3145733 h 6858000"/>
              <a:gd name="connsiteX116" fmla="*/ 729329 w 1605470"/>
              <a:gd name="connsiteY116" fmla="*/ 3129034 h 6858000"/>
              <a:gd name="connsiteX117" fmla="*/ 729994 w 1605470"/>
              <a:gd name="connsiteY117" fmla="*/ 3126682 h 6858000"/>
              <a:gd name="connsiteX118" fmla="*/ 720862 w 1605470"/>
              <a:gd name="connsiteY118" fmla="*/ 3114519 h 6858000"/>
              <a:gd name="connsiteX119" fmla="*/ 707471 w 1605470"/>
              <a:gd name="connsiteY119" fmla="*/ 3106272 h 6858000"/>
              <a:gd name="connsiteX120" fmla="*/ 680201 w 1605470"/>
              <a:gd name="connsiteY120" fmla="*/ 2958185 h 6858000"/>
              <a:gd name="connsiteX121" fmla="*/ 622815 w 1605470"/>
              <a:gd name="connsiteY121" fmla="*/ 2762989 h 6858000"/>
              <a:gd name="connsiteX122" fmla="*/ 571733 w 1605470"/>
              <a:gd name="connsiteY122" fmla="*/ 2554718 h 6858000"/>
              <a:gd name="connsiteX123" fmla="*/ 551827 w 1605470"/>
              <a:gd name="connsiteY123" fmla="*/ 2485734 h 6858000"/>
              <a:gd name="connsiteX124" fmla="*/ 542550 w 1605470"/>
              <a:gd name="connsiteY124" fmla="*/ 2447068 h 6858000"/>
              <a:gd name="connsiteX125" fmla="*/ 529511 w 1605470"/>
              <a:gd name="connsiteY125" fmla="*/ 2425819 h 6858000"/>
              <a:gd name="connsiteX126" fmla="*/ 528878 w 1605470"/>
              <a:gd name="connsiteY126" fmla="*/ 2408971 h 6858000"/>
              <a:gd name="connsiteX127" fmla="*/ 535510 w 1605470"/>
              <a:gd name="connsiteY127" fmla="*/ 2402874 h 6858000"/>
              <a:gd name="connsiteX128" fmla="*/ 538122 w 1605470"/>
              <a:gd name="connsiteY128" fmla="*/ 2381443 h 6858000"/>
              <a:gd name="connsiteX129" fmla="*/ 514451 w 1605470"/>
              <a:gd name="connsiteY129" fmla="*/ 2261920 h 6858000"/>
              <a:gd name="connsiteX130" fmla="*/ 486968 w 1605470"/>
              <a:gd name="connsiteY130" fmla="*/ 2182937 h 6858000"/>
              <a:gd name="connsiteX131" fmla="*/ 488555 w 1605470"/>
              <a:gd name="connsiteY131" fmla="*/ 2155135 h 6858000"/>
              <a:gd name="connsiteX132" fmla="*/ 486013 w 1605470"/>
              <a:gd name="connsiteY132" fmla="*/ 2118008 h 6858000"/>
              <a:gd name="connsiteX133" fmla="*/ 487006 w 1605470"/>
              <a:gd name="connsiteY133" fmla="*/ 2050531 h 6858000"/>
              <a:gd name="connsiteX134" fmla="*/ 478812 w 1605470"/>
              <a:gd name="connsiteY134" fmla="*/ 1963269 h 6858000"/>
              <a:gd name="connsiteX135" fmla="*/ 442619 w 1605470"/>
              <a:gd name="connsiteY135" fmla="*/ 1910499 h 6858000"/>
              <a:gd name="connsiteX136" fmla="*/ 446785 w 1605470"/>
              <a:gd name="connsiteY136" fmla="*/ 1903212 h 6858000"/>
              <a:gd name="connsiteX137" fmla="*/ 436547 w 1605470"/>
              <a:gd name="connsiteY137" fmla="*/ 1861531 h 6858000"/>
              <a:gd name="connsiteX138" fmla="*/ 390346 w 1605470"/>
              <a:gd name="connsiteY138" fmla="*/ 1732919 h 6858000"/>
              <a:gd name="connsiteX139" fmla="*/ 362657 w 1605470"/>
              <a:gd name="connsiteY139" fmla="*/ 1663540 h 6858000"/>
              <a:gd name="connsiteX140" fmla="*/ 361783 w 1605470"/>
              <a:gd name="connsiteY140" fmla="*/ 1615777 h 6858000"/>
              <a:gd name="connsiteX141" fmla="*/ 342578 w 1605470"/>
              <a:gd name="connsiteY141" fmla="*/ 1563678 h 6858000"/>
              <a:gd name="connsiteX142" fmla="*/ 355658 w 1605470"/>
              <a:gd name="connsiteY142" fmla="*/ 1519474 h 6858000"/>
              <a:gd name="connsiteX143" fmla="*/ 348400 w 1605470"/>
              <a:gd name="connsiteY143" fmla="*/ 1477995 h 6858000"/>
              <a:gd name="connsiteX144" fmla="*/ 334485 w 1605470"/>
              <a:gd name="connsiteY144" fmla="*/ 1373769 h 6858000"/>
              <a:gd name="connsiteX145" fmla="*/ 342792 w 1605470"/>
              <a:gd name="connsiteY145" fmla="*/ 1307086 h 6858000"/>
              <a:gd name="connsiteX146" fmla="*/ 343980 w 1605470"/>
              <a:gd name="connsiteY146" fmla="*/ 1189033 h 6858000"/>
              <a:gd name="connsiteX147" fmla="*/ 348665 w 1605470"/>
              <a:gd name="connsiteY147" fmla="*/ 1168288 h 6858000"/>
              <a:gd name="connsiteX148" fmla="*/ 340947 w 1605470"/>
              <a:gd name="connsiteY148" fmla="*/ 1142577 h 6858000"/>
              <a:gd name="connsiteX149" fmla="*/ 330253 w 1605470"/>
              <a:gd name="connsiteY149" fmla="*/ 1088484 h 6858000"/>
              <a:gd name="connsiteX150" fmla="*/ 318989 w 1605470"/>
              <a:gd name="connsiteY150" fmla="*/ 1016103 h 6858000"/>
              <a:gd name="connsiteX151" fmla="*/ 320445 w 1605470"/>
              <a:gd name="connsiteY151" fmla="*/ 932283 h 6858000"/>
              <a:gd name="connsiteX152" fmla="*/ 322681 w 1605470"/>
              <a:gd name="connsiteY152" fmla="*/ 915925 h 6858000"/>
              <a:gd name="connsiteX153" fmla="*/ 315310 w 1605470"/>
              <a:gd name="connsiteY153" fmla="*/ 896999 h 6858000"/>
              <a:gd name="connsiteX154" fmla="*/ 284718 w 1605470"/>
              <a:gd name="connsiteY154" fmla="*/ 821517 h 6858000"/>
              <a:gd name="connsiteX155" fmla="*/ 263668 w 1605470"/>
              <a:gd name="connsiteY155" fmla="*/ 751353 h 6858000"/>
              <a:gd name="connsiteX156" fmla="*/ 263226 w 1605470"/>
              <a:gd name="connsiteY156" fmla="*/ 721230 h 6858000"/>
              <a:gd name="connsiteX157" fmla="*/ 248897 w 1605470"/>
              <a:gd name="connsiteY157" fmla="*/ 681659 h 6858000"/>
              <a:gd name="connsiteX158" fmla="*/ 234316 w 1605470"/>
              <a:gd name="connsiteY158" fmla="*/ 635218 h 6858000"/>
              <a:gd name="connsiteX159" fmla="*/ 239327 w 1605470"/>
              <a:gd name="connsiteY159" fmla="*/ 613763 h 6858000"/>
              <a:gd name="connsiteX160" fmla="*/ 225269 w 1605470"/>
              <a:gd name="connsiteY160" fmla="*/ 598582 h 6858000"/>
              <a:gd name="connsiteX161" fmla="*/ 224950 w 1605470"/>
              <a:gd name="connsiteY161" fmla="*/ 576846 h 6858000"/>
              <a:gd name="connsiteX162" fmla="*/ 204576 w 1605470"/>
              <a:gd name="connsiteY162" fmla="*/ 530055 h 6858000"/>
              <a:gd name="connsiteX163" fmla="*/ 219064 w 1605470"/>
              <a:gd name="connsiteY163" fmla="*/ 469651 h 6858000"/>
              <a:gd name="connsiteX164" fmla="*/ 195012 w 1605470"/>
              <a:gd name="connsiteY164" fmla="*/ 448559 h 6858000"/>
              <a:gd name="connsiteX165" fmla="*/ 201434 w 1605470"/>
              <a:gd name="connsiteY165" fmla="*/ 441529 h 6858000"/>
              <a:gd name="connsiteX166" fmla="*/ 200655 w 1605470"/>
              <a:gd name="connsiteY166" fmla="*/ 428927 h 6858000"/>
              <a:gd name="connsiteX167" fmla="*/ 190059 w 1605470"/>
              <a:gd name="connsiteY167" fmla="*/ 430161 h 6858000"/>
              <a:gd name="connsiteX168" fmla="*/ 167079 w 1605470"/>
              <a:gd name="connsiteY168" fmla="*/ 367211 h 6858000"/>
              <a:gd name="connsiteX169" fmla="*/ 124571 w 1605470"/>
              <a:gd name="connsiteY169" fmla="*/ 302178 h 6858000"/>
              <a:gd name="connsiteX170" fmla="*/ 103243 w 1605470"/>
              <a:gd name="connsiteY170" fmla="*/ 211375 h 6858000"/>
              <a:gd name="connsiteX171" fmla="*/ 94571 w 1605470"/>
              <a:gd name="connsiteY171" fmla="*/ 184179 h 6858000"/>
              <a:gd name="connsiteX172" fmla="*/ 13437 w 1605470"/>
              <a:gd name="connsiteY172" fmla="*/ 19287 h 6858000"/>
              <a:gd name="connsiteX173" fmla="*/ 0 w 1605470"/>
              <a:gd name="connsiteY173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91557 w 1605470"/>
              <a:gd name="connsiteY41" fmla="*/ 5476393 h 6858000"/>
              <a:gd name="connsiteX42" fmla="*/ 608019 w 1605470"/>
              <a:gd name="connsiteY42" fmla="*/ 5385461 h 6858000"/>
              <a:gd name="connsiteX43" fmla="*/ 622750 w 1605470"/>
              <a:gd name="connsiteY43" fmla="*/ 5363084 h 6858000"/>
              <a:gd name="connsiteX44" fmla="*/ 638731 w 1605470"/>
              <a:gd name="connsiteY44" fmla="*/ 5330009 h 6858000"/>
              <a:gd name="connsiteX45" fmla="*/ 672224 w 1605470"/>
              <a:gd name="connsiteY45" fmla="*/ 5273739 h 6858000"/>
              <a:gd name="connsiteX46" fmla="*/ 681823 w 1605470"/>
              <a:gd name="connsiteY46" fmla="*/ 5241779 h 6858000"/>
              <a:gd name="connsiteX47" fmla="*/ 693049 w 1605470"/>
              <a:gd name="connsiteY47" fmla="*/ 5225268 h 6858000"/>
              <a:gd name="connsiteX48" fmla="*/ 694069 w 1605470"/>
              <a:gd name="connsiteY48" fmla="*/ 5217684 h 6858000"/>
              <a:gd name="connsiteX49" fmla="*/ 701410 w 1605470"/>
              <a:gd name="connsiteY49" fmla="*/ 5193377 h 6858000"/>
              <a:gd name="connsiteX50" fmla="*/ 704713 w 1605470"/>
              <a:gd name="connsiteY50" fmla="*/ 5179288 h 6858000"/>
              <a:gd name="connsiteX51" fmla="*/ 705697 w 1605470"/>
              <a:gd name="connsiteY51" fmla="*/ 5173621 h 6858000"/>
              <a:gd name="connsiteX52" fmla="*/ 701331 w 1605470"/>
              <a:gd name="connsiteY52" fmla="*/ 5159961 h 6858000"/>
              <a:gd name="connsiteX53" fmla="*/ 708008 w 1605470"/>
              <a:gd name="connsiteY53" fmla="*/ 5144295 h 6858000"/>
              <a:gd name="connsiteX54" fmla="*/ 704941 w 1605470"/>
              <a:gd name="connsiteY54" fmla="*/ 5125185 h 6858000"/>
              <a:gd name="connsiteX55" fmla="*/ 711771 w 1605470"/>
              <a:gd name="connsiteY55" fmla="*/ 5121884 h 6858000"/>
              <a:gd name="connsiteX56" fmla="*/ 718807 w 1605470"/>
              <a:gd name="connsiteY56" fmla="*/ 5067850 h 6858000"/>
              <a:gd name="connsiteX57" fmla="*/ 721538 w 1605470"/>
              <a:gd name="connsiteY57" fmla="*/ 5060861 h 6858000"/>
              <a:gd name="connsiteX58" fmla="*/ 718242 w 1605470"/>
              <a:gd name="connsiteY58" fmla="*/ 5034192 h 6858000"/>
              <a:gd name="connsiteX59" fmla="*/ 719796 w 1605470"/>
              <a:gd name="connsiteY59" fmla="*/ 4993030 h 6858000"/>
              <a:gd name="connsiteX60" fmla="*/ 726705 w 1605470"/>
              <a:gd name="connsiteY60" fmla="*/ 4946844 h 6858000"/>
              <a:gd name="connsiteX61" fmla="*/ 722561 w 1605470"/>
              <a:gd name="connsiteY61" fmla="*/ 4932692 h 6858000"/>
              <a:gd name="connsiteX62" fmla="*/ 724935 w 1605470"/>
              <a:gd name="connsiteY62" fmla="*/ 4821504 h 6858000"/>
              <a:gd name="connsiteX63" fmla="*/ 732118 w 1605470"/>
              <a:gd name="connsiteY63" fmla="*/ 4801535 h 6858000"/>
              <a:gd name="connsiteX64" fmla="*/ 739787 w 1605470"/>
              <a:gd name="connsiteY64" fmla="*/ 4797794 h 6858000"/>
              <a:gd name="connsiteX65" fmla="*/ 741081 w 1605470"/>
              <a:gd name="connsiteY65" fmla="*/ 4784526 h 6858000"/>
              <a:gd name="connsiteX66" fmla="*/ 742865 w 1605470"/>
              <a:gd name="connsiteY66" fmla="*/ 4781211 h 6858000"/>
              <a:gd name="connsiteX67" fmla="*/ 751652 w 1605470"/>
              <a:gd name="connsiteY67" fmla="*/ 4761984 h 6858000"/>
              <a:gd name="connsiteX68" fmla="*/ 747700 w 1605470"/>
              <a:gd name="connsiteY68" fmla="*/ 4690749 h 6858000"/>
              <a:gd name="connsiteX69" fmla="*/ 743180 w 1605470"/>
              <a:gd name="connsiteY69" fmla="*/ 4584173 h 6858000"/>
              <a:gd name="connsiteX70" fmla="*/ 738263 w 1605470"/>
              <a:gd name="connsiteY70" fmla="*/ 4444346 h 6858000"/>
              <a:gd name="connsiteX71" fmla="*/ 756542 w 1605470"/>
              <a:gd name="connsiteY71" fmla="*/ 4350346 h 6858000"/>
              <a:gd name="connsiteX72" fmla="*/ 715481 w 1605470"/>
              <a:gd name="connsiteY72" fmla="*/ 4214165 h 6858000"/>
              <a:gd name="connsiteX73" fmla="*/ 719554 w 1605470"/>
              <a:gd name="connsiteY73" fmla="*/ 4090296 h 6858000"/>
              <a:gd name="connsiteX74" fmla="*/ 704810 w 1605470"/>
              <a:gd name="connsiteY74" fmla="*/ 4033999 h 6858000"/>
              <a:gd name="connsiteX75" fmla="*/ 705959 w 1605470"/>
              <a:gd name="connsiteY75" fmla="*/ 4031933 h 6858000"/>
              <a:gd name="connsiteX76" fmla="*/ 704535 w 1605470"/>
              <a:gd name="connsiteY76" fmla="*/ 4013953 h 6858000"/>
              <a:gd name="connsiteX77" fmla="*/ 700443 w 1605470"/>
              <a:gd name="connsiteY77" fmla="*/ 4010511 h 6858000"/>
              <a:gd name="connsiteX78" fmla="*/ 698282 w 1605470"/>
              <a:gd name="connsiteY78" fmla="*/ 3998331 h 6858000"/>
              <a:gd name="connsiteX79" fmla="*/ 690830 w 1605470"/>
              <a:gd name="connsiteY79" fmla="*/ 3974753 h 6858000"/>
              <a:gd name="connsiteX80" fmla="*/ 692428 w 1605470"/>
              <a:gd name="connsiteY80" fmla="*/ 3969950 h 6858000"/>
              <a:gd name="connsiteX81" fmla="*/ 685850 w 1605470"/>
              <a:gd name="connsiteY81" fmla="*/ 3933779 h 6858000"/>
              <a:gd name="connsiteX82" fmla="*/ 687181 w 1605470"/>
              <a:gd name="connsiteY82" fmla="*/ 3933093 h 6858000"/>
              <a:gd name="connsiteX83" fmla="*/ 691535 w 1605470"/>
              <a:gd name="connsiteY83" fmla="*/ 3922082 h 6858000"/>
              <a:gd name="connsiteX84" fmla="*/ 696613 w 1605470"/>
              <a:gd name="connsiteY84" fmla="*/ 3901461 h 6858000"/>
              <a:gd name="connsiteX85" fmla="*/ 719207 w 1605470"/>
              <a:gd name="connsiteY85" fmla="*/ 3813873 h 6858000"/>
              <a:gd name="connsiteX86" fmla="*/ 718632 w 1605470"/>
              <a:gd name="connsiteY86" fmla="*/ 3806161 h 6858000"/>
              <a:gd name="connsiteX87" fmla="*/ 718939 w 1605470"/>
              <a:gd name="connsiteY87" fmla="*/ 3805957 h 6858000"/>
              <a:gd name="connsiteX88" fmla="*/ 718966 w 1605470"/>
              <a:gd name="connsiteY88" fmla="*/ 3797724 h 6858000"/>
              <a:gd name="connsiteX89" fmla="*/ 717581 w 1605470"/>
              <a:gd name="connsiteY89" fmla="*/ 3792098 h 6858000"/>
              <a:gd name="connsiteX90" fmla="*/ 716465 w 1605470"/>
              <a:gd name="connsiteY90" fmla="*/ 3777135 h 6858000"/>
              <a:gd name="connsiteX91" fmla="*/ 718198 w 1605470"/>
              <a:gd name="connsiteY91" fmla="*/ 3771656 h 6858000"/>
              <a:gd name="connsiteX92" fmla="*/ 721941 w 1605470"/>
              <a:gd name="connsiteY92" fmla="*/ 3769007 h 6858000"/>
              <a:gd name="connsiteX93" fmla="*/ 721407 w 1605470"/>
              <a:gd name="connsiteY93" fmla="*/ 3767709 h 6858000"/>
              <a:gd name="connsiteX94" fmla="*/ 730103 w 1605470"/>
              <a:gd name="connsiteY94" fmla="*/ 3738082 h 6858000"/>
              <a:gd name="connsiteX95" fmla="*/ 737449 w 1605470"/>
              <a:gd name="connsiteY95" fmla="*/ 3673397 h 6858000"/>
              <a:gd name="connsiteX96" fmla="*/ 736745 w 1605470"/>
              <a:gd name="connsiteY96" fmla="*/ 3637109 h 6858000"/>
              <a:gd name="connsiteX97" fmla="*/ 740188 w 1605470"/>
              <a:gd name="connsiteY97" fmla="*/ 3536883 h 6858000"/>
              <a:gd name="connsiteX98" fmla="*/ 747726 w 1605470"/>
              <a:gd name="connsiteY98" fmla="*/ 3435652 h 6858000"/>
              <a:gd name="connsiteX99" fmla="*/ 774383 w 1605470"/>
              <a:gd name="connsiteY99" fmla="*/ 3381564 h 6858000"/>
              <a:gd name="connsiteX100" fmla="*/ 774870 w 1605470"/>
              <a:gd name="connsiteY100" fmla="*/ 3375761 h 6858000"/>
              <a:gd name="connsiteX101" fmla="*/ 770510 w 1605470"/>
              <a:gd name="connsiteY101" fmla="*/ 3361844 h 6858000"/>
              <a:gd name="connsiteX102" fmla="*/ 767933 w 1605470"/>
              <a:gd name="connsiteY102" fmla="*/ 3356929 h 6858000"/>
              <a:gd name="connsiteX103" fmla="*/ 766158 w 1605470"/>
              <a:gd name="connsiteY103" fmla="*/ 3349058 h 6858000"/>
              <a:gd name="connsiteX104" fmla="*/ 766414 w 1605470"/>
              <a:gd name="connsiteY104" fmla="*/ 3348763 h 6858000"/>
              <a:gd name="connsiteX105" fmla="*/ 764166 w 1605470"/>
              <a:gd name="connsiteY105" fmla="*/ 3341588 h 6858000"/>
              <a:gd name="connsiteX106" fmla="*/ 749397 w 1605470"/>
              <a:gd name="connsiteY106" fmla="*/ 3307769 h 6858000"/>
              <a:gd name="connsiteX107" fmla="*/ 766960 w 1605470"/>
              <a:gd name="connsiteY107" fmla="*/ 3250522 h 6858000"/>
              <a:gd name="connsiteX108" fmla="*/ 767385 w 1605470"/>
              <a:gd name="connsiteY108" fmla="*/ 3229163 h 6858000"/>
              <a:gd name="connsiteX109" fmla="*/ 769208 w 1605470"/>
              <a:gd name="connsiteY109" fmla="*/ 3217217 h 6858000"/>
              <a:gd name="connsiteX110" fmla="*/ 770350 w 1605470"/>
              <a:gd name="connsiteY110" fmla="*/ 3216125 h 6858000"/>
              <a:gd name="connsiteX111" fmla="*/ 756043 w 1605470"/>
              <a:gd name="connsiteY111" fmla="*/ 3183755 h 6858000"/>
              <a:gd name="connsiteX112" fmla="*/ 756544 w 1605470"/>
              <a:gd name="connsiteY112" fmla="*/ 3178642 h 6858000"/>
              <a:gd name="connsiteX113" fmla="*/ 744144 w 1605470"/>
              <a:gd name="connsiteY113" fmla="*/ 3158586 h 6858000"/>
              <a:gd name="connsiteX114" fmla="*/ 739378 w 1605470"/>
              <a:gd name="connsiteY114" fmla="*/ 3147669 h 6858000"/>
              <a:gd name="connsiteX115" fmla="*/ 734648 w 1605470"/>
              <a:gd name="connsiteY115" fmla="*/ 3145733 h 6858000"/>
              <a:gd name="connsiteX116" fmla="*/ 729329 w 1605470"/>
              <a:gd name="connsiteY116" fmla="*/ 3129034 h 6858000"/>
              <a:gd name="connsiteX117" fmla="*/ 729994 w 1605470"/>
              <a:gd name="connsiteY117" fmla="*/ 3126682 h 6858000"/>
              <a:gd name="connsiteX118" fmla="*/ 720862 w 1605470"/>
              <a:gd name="connsiteY118" fmla="*/ 3114519 h 6858000"/>
              <a:gd name="connsiteX119" fmla="*/ 707471 w 1605470"/>
              <a:gd name="connsiteY119" fmla="*/ 3106272 h 6858000"/>
              <a:gd name="connsiteX120" fmla="*/ 680201 w 1605470"/>
              <a:gd name="connsiteY120" fmla="*/ 2958185 h 6858000"/>
              <a:gd name="connsiteX121" fmla="*/ 622815 w 1605470"/>
              <a:gd name="connsiteY121" fmla="*/ 2762989 h 6858000"/>
              <a:gd name="connsiteX122" fmla="*/ 571733 w 1605470"/>
              <a:gd name="connsiteY122" fmla="*/ 2554718 h 6858000"/>
              <a:gd name="connsiteX123" fmla="*/ 551827 w 1605470"/>
              <a:gd name="connsiteY123" fmla="*/ 2485734 h 6858000"/>
              <a:gd name="connsiteX124" fmla="*/ 542550 w 1605470"/>
              <a:gd name="connsiteY124" fmla="*/ 2447068 h 6858000"/>
              <a:gd name="connsiteX125" fmla="*/ 529511 w 1605470"/>
              <a:gd name="connsiteY125" fmla="*/ 2425819 h 6858000"/>
              <a:gd name="connsiteX126" fmla="*/ 528878 w 1605470"/>
              <a:gd name="connsiteY126" fmla="*/ 2408971 h 6858000"/>
              <a:gd name="connsiteX127" fmla="*/ 535510 w 1605470"/>
              <a:gd name="connsiteY127" fmla="*/ 2402874 h 6858000"/>
              <a:gd name="connsiteX128" fmla="*/ 538122 w 1605470"/>
              <a:gd name="connsiteY128" fmla="*/ 2381443 h 6858000"/>
              <a:gd name="connsiteX129" fmla="*/ 514451 w 1605470"/>
              <a:gd name="connsiteY129" fmla="*/ 2261920 h 6858000"/>
              <a:gd name="connsiteX130" fmla="*/ 486968 w 1605470"/>
              <a:gd name="connsiteY130" fmla="*/ 2182937 h 6858000"/>
              <a:gd name="connsiteX131" fmla="*/ 488555 w 1605470"/>
              <a:gd name="connsiteY131" fmla="*/ 2155135 h 6858000"/>
              <a:gd name="connsiteX132" fmla="*/ 486013 w 1605470"/>
              <a:gd name="connsiteY132" fmla="*/ 2118008 h 6858000"/>
              <a:gd name="connsiteX133" fmla="*/ 487006 w 1605470"/>
              <a:gd name="connsiteY133" fmla="*/ 2050531 h 6858000"/>
              <a:gd name="connsiteX134" fmla="*/ 478812 w 1605470"/>
              <a:gd name="connsiteY134" fmla="*/ 1963269 h 6858000"/>
              <a:gd name="connsiteX135" fmla="*/ 442619 w 1605470"/>
              <a:gd name="connsiteY135" fmla="*/ 1910499 h 6858000"/>
              <a:gd name="connsiteX136" fmla="*/ 446785 w 1605470"/>
              <a:gd name="connsiteY136" fmla="*/ 1903212 h 6858000"/>
              <a:gd name="connsiteX137" fmla="*/ 436547 w 1605470"/>
              <a:gd name="connsiteY137" fmla="*/ 1861531 h 6858000"/>
              <a:gd name="connsiteX138" fmla="*/ 390346 w 1605470"/>
              <a:gd name="connsiteY138" fmla="*/ 1732919 h 6858000"/>
              <a:gd name="connsiteX139" fmla="*/ 362657 w 1605470"/>
              <a:gd name="connsiteY139" fmla="*/ 1663540 h 6858000"/>
              <a:gd name="connsiteX140" fmla="*/ 361783 w 1605470"/>
              <a:gd name="connsiteY140" fmla="*/ 1615777 h 6858000"/>
              <a:gd name="connsiteX141" fmla="*/ 342578 w 1605470"/>
              <a:gd name="connsiteY141" fmla="*/ 1563678 h 6858000"/>
              <a:gd name="connsiteX142" fmla="*/ 355658 w 1605470"/>
              <a:gd name="connsiteY142" fmla="*/ 1519474 h 6858000"/>
              <a:gd name="connsiteX143" fmla="*/ 348400 w 1605470"/>
              <a:gd name="connsiteY143" fmla="*/ 1477995 h 6858000"/>
              <a:gd name="connsiteX144" fmla="*/ 334485 w 1605470"/>
              <a:gd name="connsiteY144" fmla="*/ 1373769 h 6858000"/>
              <a:gd name="connsiteX145" fmla="*/ 342792 w 1605470"/>
              <a:gd name="connsiteY145" fmla="*/ 1307086 h 6858000"/>
              <a:gd name="connsiteX146" fmla="*/ 343980 w 1605470"/>
              <a:gd name="connsiteY146" fmla="*/ 1189033 h 6858000"/>
              <a:gd name="connsiteX147" fmla="*/ 348665 w 1605470"/>
              <a:gd name="connsiteY147" fmla="*/ 1168288 h 6858000"/>
              <a:gd name="connsiteX148" fmla="*/ 340947 w 1605470"/>
              <a:gd name="connsiteY148" fmla="*/ 1142577 h 6858000"/>
              <a:gd name="connsiteX149" fmla="*/ 330253 w 1605470"/>
              <a:gd name="connsiteY149" fmla="*/ 1088484 h 6858000"/>
              <a:gd name="connsiteX150" fmla="*/ 318989 w 1605470"/>
              <a:gd name="connsiteY150" fmla="*/ 1016103 h 6858000"/>
              <a:gd name="connsiteX151" fmla="*/ 320445 w 1605470"/>
              <a:gd name="connsiteY151" fmla="*/ 932283 h 6858000"/>
              <a:gd name="connsiteX152" fmla="*/ 322681 w 1605470"/>
              <a:gd name="connsiteY152" fmla="*/ 915925 h 6858000"/>
              <a:gd name="connsiteX153" fmla="*/ 315310 w 1605470"/>
              <a:gd name="connsiteY153" fmla="*/ 896999 h 6858000"/>
              <a:gd name="connsiteX154" fmla="*/ 284718 w 1605470"/>
              <a:gd name="connsiteY154" fmla="*/ 821517 h 6858000"/>
              <a:gd name="connsiteX155" fmla="*/ 263668 w 1605470"/>
              <a:gd name="connsiteY155" fmla="*/ 751353 h 6858000"/>
              <a:gd name="connsiteX156" fmla="*/ 263226 w 1605470"/>
              <a:gd name="connsiteY156" fmla="*/ 721230 h 6858000"/>
              <a:gd name="connsiteX157" fmla="*/ 248897 w 1605470"/>
              <a:gd name="connsiteY157" fmla="*/ 681659 h 6858000"/>
              <a:gd name="connsiteX158" fmla="*/ 234316 w 1605470"/>
              <a:gd name="connsiteY158" fmla="*/ 635218 h 6858000"/>
              <a:gd name="connsiteX159" fmla="*/ 239327 w 1605470"/>
              <a:gd name="connsiteY159" fmla="*/ 613763 h 6858000"/>
              <a:gd name="connsiteX160" fmla="*/ 225269 w 1605470"/>
              <a:gd name="connsiteY160" fmla="*/ 598582 h 6858000"/>
              <a:gd name="connsiteX161" fmla="*/ 224950 w 1605470"/>
              <a:gd name="connsiteY161" fmla="*/ 576846 h 6858000"/>
              <a:gd name="connsiteX162" fmla="*/ 204576 w 1605470"/>
              <a:gd name="connsiteY162" fmla="*/ 530055 h 6858000"/>
              <a:gd name="connsiteX163" fmla="*/ 219064 w 1605470"/>
              <a:gd name="connsiteY163" fmla="*/ 469651 h 6858000"/>
              <a:gd name="connsiteX164" fmla="*/ 195012 w 1605470"/>
              <a:gd name="connsiteY164" fmla="*/ 448559 h 6858000"/>
              <a:gd name="connsiteX165" fmla="*/ 201434 w 1605470"/>
              <a:gd name="connsiteY165" fmla="*/ 441529 h 6858000"/>
              <a:gd name="connsiteX166" fmla="*/ 200655 w 1605470"/>
              <a:gd name="connsiteY166" fmla="*/ 428927 h 6858000"/>
              <a:gd name="connsiteX167" fmla="*/ 190059 w 1605470"/>
              <a:gd name="connsiteY167" fmla="*/ 430161 h 6858000"/>
              <a:gd name="connsiteX168" fmla="*/ 167079 w 1605470"/>
              <a:gd name="connsiteY168" fmla="*/ 367211 h 6858000"/>
              <a:gd name="connsiteX169" fmla="*/ 124571 w 1605470"/>
              <a:gd name="connsiteY169" fmla="*/ 302178 h 6858000"/>
              <a:gd name="connsiteX170" fmla="*/ 103243 w 1605470"/>
              <a:gd name="connsiteY170" fmla="*/ 211375 h 6858000"/>
              <a:gd name="connsiteX171" fmla="*/ 94571 w 1605470"/>
              <a:gd name="connsiteY171" fmla="*/ 184179 h 6858000"/>
              <a:gd name="connsiteX172" fmla="*/ 13437 w 1605470"/>
              <a:gd name="connsiteY172" fmla="*/ 19287 h 6858000"/>
              <a:gd name="connsiteX173" fmla="*/ 0 w 1605470"/>
              <a:gd name="connsiteY173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91557 w 1605470"/>
              <a:gd name="connsiteY41" fmla="*/ 5476393 h 6858000"/>
              <a:gd name="connsiteX42" fmla="*/ 622750 w 1605470"/>
              <a:gd name="connsiteY42" fmla="*/ 5363084 h 6858000"/>
              <a:gd name="connsiteX43" fmla="*/ 638731 w 1605470"/>
              <a:gd name="connsiteY43" fmla="*/ 5330009 h 6858000"/>
              <a:gd name="connsiteX44" fmla="*/ 672224 w 1605470"/>
              <a:gd name="connsiteY44" fmla="*/ 5273739 h 6858000"/>
              <a:gd name="connsiteX45" fmla="*/ 681823 w 1605470"/>
              <a:gd name="connsiteY45" fmla="*/ 5241779 h 6858000"/>
              <a:gd name="connsiteX46" fmla="*/ 693049 w 1605470"/>
              <a:gd name="connsiteY46" fmla="*/ 5225268 h 6858000"/>
              <a:gd name="connsiteX47" fmla="*/ 694069 w 1605470"/>
              <a:gd name="connsiteY47" fmla="*/ 5217684 h 6858000"/>
              <a:gd name="connsiteX48" fmla="*/ 701410 w 1605470"/>
              <a:gd name="connsiteY48" fmla="*/ 5193377 h 6858000"/>
              <a:gd name="connsiteX49" fmla="*/ 704713 w 1605470"/>
              <a:gd name="connsiteY49" fmla="*/ 5179288 h 6858000"/>
              <a:gd name="connsiteX50" fmla="*/ 705697 w 1605470"/>
              <a:gd name="connsiteY50" fmla="*/ 5173621 h 6858000"/>
              <a:gd name="connsiteX51" fmla="*/ 701331 w 1605470"/>
              <a:gd name="connsiteY51" fmla="*/ 5159961 h 6858000"/>
              <a:gd name="connsiteX52" fmla="*/ 708008 w 1605470"/>
              <a:gd name="connsiteY52" fmla="*/ 5144295 h 6858000"/>
              <a:gd name="connsiteX53" fmla="*/ 704941 w 1605470"/>
              <a:gd name="connsiteY53" fmla="*/ 5125185 h 6858000"/>
              <a:gd name="connsiteX54" fmla="*/ 711771 w 1605470"/>
              <a:gd name="connsiteY54" fmla="*/ 5121884 h 6858000"/>
              <a:gd name="connsiteX55" fmla="*/ 718807 w 1605470"/>
              <a:gd name="connsiteY55" fmla="*/ 5067850 h 6858000"/>
              <a:gd name="connsiteX56" fmla="*/ 721538 w 1605470"/>
              <a:gd name="connsiteY56" fmla="*/ 5060861 h 6858000"/>
              <a:gd name="connsiteX57" fmla="*/ 718242 w 1605470"/>
              <a:gd name="connsiteY57" fmla="*/ 5034192 h 6858000"/>
              <a:gd name="connsiteX58" fmla="*/ 719796 w 1605470"/>
              <a:gd name="connsiteY58" fmla="*/ 4993030 h 6858000"/>
              <a:gd name="connsiteX59" fmla="*/ 726705 w 1605470"/>
              <a:gd name="connsiteY59" fmla="*/ 4946844 h 6858000"/>
              <a:gd name="connsiteX60" fmla="*/ 722561 w 1605470"/>
              <a:gd name="connsiteY60" fmla="*/ 4932692 h 6858000"/>
              <a:gd name="connsiteX61" fmla="*/ 724935 w 1605470"/>
              <a:gd name="connsiteY61" fmla="*/ 4821504 h 6858000"/>
              <a:gd name="connsiteX62" fmla="*/ 732118 w 1605470"/>
              <a:gd name="connsiteY62" fmla="*/ 4801535 h 6858000"/>
              <a:gd name="connsiteX63" fmla="*/ 739787 w 1605470"/>
              <a:gd name="connsiteY63" fmla="*/ 4797794 h 6858000"/>
              <a:gd name="connsiteX64" fmla="*/ 741081 w 1605470"/>
              <a:gd name="connsiteY64" fmla="*/ 4784526 h 6858000"/>
              <a:gd name="connsiteX65" fmla="*/ 742865 w 1605470"/>
              <a:gd name="connsiteY65" fmla="*/ 4781211 h 6858000"/>
              <a:gd name="connsiteX66" fmla="*/ 751652 w 1605470"/>
              <a:gd name="connsiteY66" fmla="*/ 4761984 h 6858000"/>
              <a:gd name="connsiteX67" fmla="*/ 747700 w 1605470"/>
              <a:gd name="connsiteY67" fmla="*/ 4690749 h 6858000"/>
              <a:gd name="connsiteX68" fmla="*/ 743180 w 1605470"/>
              <a:gd name="connsiteY68" fmla="*/ 4584173 h 6858000"/>
              <a:gd name="connsiteX69" fmla="*/ 738263 w 1605470"/>
              <a:gd name="connsiteY69" fmla="*/ 4444346 h 6858000"/>
              <a:gd name="connsiteX70" fmla="*/ 756542 w 1605470"/>
              <a:gd name="connsiteY70" fmla="*/ 4350346 h 6858000"/>
              <a:gd name="connsiteX71" fmla="*/ 715481 w 1605470"/>
              <a:gd name="connsiteY71" fmla="*/ 4214165 h 6858000"/>
              <a:gd name="connsiteX72" fmla="*/ 719554 w 1605470"/>
              <a:gd name="connsiteY72" fmla="*/ 4090296 h 6858000"/>
              <a:gd name="connsiteX73" fmla="*/ 704810 w 1605470"/>
              <a:gd name="connsiteY73" fmla="*/ 4033999 h 6858000"/>
              <a:gd name="connsiteX74" fmla="*/ 705959 w 1605470"/>
              <a:gd name="connsiteY74" fmla="*/ 4031933 h 6858000"/>
              <a:gd name="connsiteX75" fmla="*/ 704535 w 1605470"/>
              <a:gd name="connsiteY75" fmla="*/ 4013953 h 6858000"/>
              <a:gd name="connsiteX76" fmla="*/ 700443 w 1605470"/>
              <a:gd name="connsiteY76" fmla="*/ 4010511 h 6858000"/>
              <a:gd name="connsiteX77" fmla="*/ 698282 w 1605470"/>
              <a:gd name="connsiteY77" fmla="*/ 3998331 h 6858000"/>
              <a:gd name="connsiteX78" fmla="*/ 690830 w 1605470"/>
              <a:gd name="connsiteY78" fmla="*/ 3974753 h 6858000"/>
              <a:gd name="connsiteX79" fmla="*/ 692428 w 1605470"/>
              <a:gd name="connsiteY79" fmla="*/ 3969950 h 6858000"/>
              <a:gd name="connsiteX80" fmla="*/ 685850 w 1605470"/>
              <a:gd name="connsiteY80" fmla="*/ 3933779 h 6858000"/>
              <a:gd name="connsiteX81" fmla="*/ 687181 w 1605470"/>
              <a:gd name="connsiteY81" fmla="*/ 3933093 h 6858000"/>
              <a:gd name="connsiteX82" fmla="*/ 691535 w 1605470"/>
              <a:gd name="connsiteY82" fmla="*/ 3922082 h 6858000"/>
              <a:gd name="connsiteX83" fmla="*/ 696613 w 1605470"/>
              <a:gd name="connsiteY83" fmla="*/ 3901461 h 6858000"/>
              <a:gd name="connsiteX84" fmla="*/ 719207 w 1605470"/>
              <a:gd name="connsiteY84" fmla="*/ 3813873 h 6858000"/>
              <a:gd name="connsiteX85" fmla="*/ 718632 w 1605470"/>
              <a:gd name="connsiteY85" fmla="*/ 3806161 h 6858000"/>
              <a:gd name="connsiteX86" fmla="*/ 718939 w 1605470"/>
              <a:gd name="connsiteY86" fmla="*/ 3805957 h 6858000"/>
              <a:gd name="connsiteX87" fmla="*/ 718966 w 1605470"/>
              <a:gd name="connsiteY87" fmla="*/ 3797724 h 6858000"/>
              <a:gd name="connsiteX88" fmla="*/ 717581 w 1605470"/>
              <a:gd name="connsiteY88" fmla="*/ 3792098 h 6858000"/>
              <a:gd name="connsiteX89" fmla="*/ 716465 w 1605470"/>
              <a:gd name="connsiteY89" fmla="*/ 3777135 h 6858000"/>
              <a:gd name="connsiteX90" fmla="*/ 718198 w 1605470"/>
              <a:gd name="connsiteY90" fmla="*/ 3771656 h 6858000"/>
              <a:gd name="connsiteX91" fmla="*/ 721941 w 1605470"/>
              <a:gd name="connsiteY91" fmla="*/ 3769007 h 6858000"/>
              <a:gd name="connsiteX92" fmla="*/ 721407 w 1605470"/>
              <a:gd name="connsiteY92" fmla="*/ 3767709 h 6858000"/>
              <a:gd name="connsiteX93" fmla="*/ 730103 w 1605470"/>
              <a:gd name="connsiteY93" fmla="*/ 3738082 h 6858000"/>
              <a:gd name="connsiteX94" fmla="*/ 737449 w 1605470"/>
              <a:gd name="connsiteY94" fmla="*/ 3673397 h 6858000"/>
              <a:gd name="connsiteX95" fmla="*/ 736745 w 1605470"/>
              <a:gd name="connsiteY95" fmla="*/ 3637109 h 6858000"/>
              <a:gd name="connsiteX96" fmla="*/ 740188 w 1605470"/>
              <a:gd name="connsiteY96" fmla="*/ 3536883 h 6858000"/>
              <a:gd name="connsiteX97" fmla="*/ 747726 w 1605470"/>
              <a:gd name="connsiteY97" fmla="*/ 3435652 h 6858000"/>
              <a:gd name="connsiteX98" fmla="*/ 774383 w 1605470"/>
              <a:gd name="connsiteY98" fmla="*/ 3381564 h 6858000"/>
              <a:gd name="connsiteX99" fmla="*/ 774870 w 1605470"/>
              <a:gd name="connsiteY99" fmla="*/ 3375761 h 6858000"/>
              <a:gd name="connsiteX100" fmla="*/ 770510 w 1605470"/>
              <a:gd name="connsiteY100" fmla="*/ 3361844 h 6858000"/>
              <a:gd name="connsiteX101" fmla="*/ 767933 w 1605470"/>
              <a:gd name="connsiteY101" fmla="*/ 3356929 h 6858000"/>
              <a:gd name="connsiteX102" fmla="*/ 766158 w 1605470"/>
              <a:gd name="connsiteY102" fmla="*/ 3349058 h 6858000"/>
              <a:gd name="connsiteX103" fmla="*/ 766414 w 1605470"/>
              <a:gd name="connsiteY103" fmla="*/ 3348763 h 6858000"/>
              <a:gd name="connsiteX104" fmla="*/ 764166 w 1605470"/>
              <a:gd name="connsiteY104" fmla="*/ 3341588 h 6858000"/>
              <a:gd name="connsiteX105" fmla="*/ 749397 w 1605470"/>
              <a:gd name="connsiteY105" fmla="*/ 3307769 h 6858000"/>
              <a:gd name="connsiteX106" fmla="*/ 766960 w 1605470"/>
              <a:gd name="connsiteY106" fmla="*/ 3250522 h 6858000"/>
              <a:gd name="connsiteX107" fmla="*/ 767385 w 1605470"/>
              <a:gd name="connsiteY107" fmla="*/ 3229163 h 6858000"/>
              <a:gd name="connsiteX108" fmla="*/ 769208 w 1605470"/>
              <a:gd name="connsiteY108" fmla="*/ 3217217 h 6858000"/>
              <a:gd name="connsiteX109" fmla="*/ 770350 w 1605470"/>
              <a:gd name="connsiteY109" fmla="*/ 3216125 h 6858000"/>
              <a:gd name="connsiteX110" fmla="*/ 756043 w 1605470"/>
              <a:gd name="connsiteY110" fmla="*/ 3183755 h 6858000"/>
              <a:gd name="connsiteX111" fmla="*/ 756544 w 1605470"/>
              <a:gd name="connsiteY111" fmla="*/ 3178642 h 6858000"/>
              <a:gd name="connsiteX112" fmla="*/ 744144 w 1605470"/>
              <a:gd name="connsiteY112" fmla="*/ 3158586 h 6858000"/>
              <a:gd name="connsiteX113" fmla="*/ 739378 w 1605470"/>
              <a:gd name="connsiteY113" fmla="*/ 3147669 h 6858000"/>
              <a:gd name="connsiteX114" fmla="*/ 734648 w 1605470"/>
              <a:gd name="connsiteY114" fmla="*/ 3145733 h 6858000"/>
              <a:gd name="connsiteX115" fmla="*/ 729329 w 1605470"/>
              <a:gd name="connsiteY115" fmla="*/ 3129034 h 6858000"/>
              <a:gd name="connsiteX116" fmla="*/ 729994 w 1605470"/>
              <a:gd name="connsiteY116" fmla="*/ 3126682 h 6858000"/>
              <a:gd name="connsiteX117" fmla="*/ 720862 w 1605470"/>
              <a:gd name="connsiteY117" fmla="*/ 3114519 h 6858000"/>
              <a:gd name="connsiteX118" fmla="*/ 707471 w 1605470"/>
              <a:gd name="connsiteY118" fmla="*/ 3106272 h 6858000"/>
              <a:gd name="connsiteX119" fmla="*/ 680201 w 1605470"/>
              <a:gd name="connsiteY119" fmla="*/ 2958185 h 6858000"/>
              <a:gd name="connsiteX120" fmla="*/ 622815 w 1605470"/>
              <a:gd name="connsiteY120" fmla="*/ 2762989 h 6858000"/>
              <a:gd name="connsiteX121" fmla="*/ 571733 w 1605470"/>
              <a:gd name="connsiteY121" fmla="*/ 2554718 h 6858000"/>
              <a:gd name="connsiteX122" fmla="*/ 551827 w 1605470"/>
              <a:gd name="connsiteY122" fmla="*/ 2485734 h 6858000"/>
              <a:gd name="connsiteX123" fmla="*/ 542550 w 1605470"/>
              <a:gd name="connsiteY123" fmla="*/ 2447068 h 6858000"/>
              <a:gd name="connsiteX124" fmla="*/ 529511 w 1605470"/>
              <a:gd name="connsiteY124" fmla="*/ 2425819 h 6858000"/>
              <a:gd name="connsiteX125" fmla="*/ 528878 w 1605470"/>
              <a:gd name="connsiteY125" fmla="*/ 2408971 h 6858000"/>
              <a:gd name="connsiteX126" fmla="*/ 535510 w 1605470"/>
              <a:gd name="connsiteY126" fmla="*/ 2402874 h 6858000"/>
              <a:gd name="connsiteX127" fmla="*/ 538122 w 1605470"/>
              <a:gd name="connsiteY127" fmla="*/ 2381443 h 6858000"/>
              <a:gd name="connsiteX128" fmla="*/ 514451 w 1605470"/>
              <a:gd name="connsiteY128" fmla="*/ 2261920 h 6858000"/>
              <a:gd name="connsiteX129" fmla="*/ 486968 w 1605470"/>
              <a:gd name="connsiteY129" fmla="*/ 2182937 h 6858000"/>
              <a:gd name="connsiteX130" fmla="*/ 488555 w 1605470"/>
              <a:gd name="connsiteY130" fmla="*/ 2155135 h 6858000"/>
              <a:gd name="connsiteX131" fmla="*/ 486013 w 1605470"/>
              <a:gd name="connsiteY131" fmla="*/ 2118008 h 6858000"/>
              <a:gd name="connsiteX132" fmla="*/ 487006 w 1605470"/>
              <a:gd name="connsiteY132" fmla="*/ 2050531 h 6858000"/>
              <a:gd name="connsiteX133" fmla="*/ 478812 w 1605470"/>
              <a:gd name="connsiteY133" fmla="*/ 1963269 h 6858000"/>
              <a:gd name="connsiteX134" fmla="*/ 442619 w 1605470"/>
              <a:gd name="connsiteY134" fmla="*/ 1910499 h 6858000"/>
              <a:gd name="connsiteX135" fmla="*/ 446785 w 1605470"/>
              <a:gd name="connsiteY135" fmla="*/ 1903212 h 6858000"/>
              <a:gd name="connsiteX136" fmla="*/ 436547 w 1605470"/>
              <a:gd name="connsiteY136" fmla="*/ 1861531 h 6858000"/>
              <a:gd name="connsiteX137" fmla="*/ 390346 w 1605470"/>
              <a:gd name="connsiteY137" fmla="*/ 1732919 h 6858000"/>
              <a:gd name="connsiteX138" fmla="*/ 362657 w 1605470"/>
              <a:gd name="connsiteY138" fmla="*/ 1663540 h 6858000"/>
              <a:gd name="connsiteX139" fmla="*/ 361783 w 1605470"/>
              <a:gd name="connsiteY139" fmla="*/ 1615777 h 6858000"/>
              <a:gd name="connsiteX140" fmla="*/ 342578 w 1605470"/>
              <a:gd name="connsiteY140" fmla="*/ 1563678 h 6858000"/>
              <a:gd name="connsiteX141" fmla="*/ 355658 w 1605470"/>
              <a:gd name="connsiteY141" fmla="*/ 1519474 h 6858000"/>
              <a:gd name="connsiteX142" fmla="*/ 348400 w 1605470"/>
              <a:gd name="connsiteY142" fmla="*/ 1477995 h 6858000"/>
              <a:gd name="connsiteX143" fmla="*/ 334485 w 1605470"/>
              <a:gd name="connsiteY143" fmla="*/ 1373769 h 6858000"/>
              <a:gd name="connsiteX144" fmla="*/ 342792 w 1605470"/>
              <a:gd name="connsiteY144" fmla="*/ 1307086 h 6858000"/>
              <a:gd name="connsiteX145" fmla="*/ 343980 w 1605470"/>
              <a:gd name="connsiteY145" fmla="*/ 1189033 h 6858000"/>
              <a:gd name="connsiteX146" fmla="*/ 348665 w 1605470"/>
              <a:gd name="connsiteY146" fmla="*/ 1168288 h 6858000"/>
              <a:gd name="connsiteX147" fmla="*/ 340947 w 1605470"/>
              <a:gd name="connsiteY147" fmla="*/ 1142577 h 6858000"/>
              <a:gd name="connsiteX148" fmla="*/ 330253 w 1605470"/>
              <a:gd name="connsiteY148" fmla="*/ 1088484 h 6858000"/>
              <a:gd name="connsiteX149" fmla="*/ 318989 w 1605470"/>
              <a:gd name="connsiteY149" fmla="*/ 1016103 h 6858000"/>
              <a:gd name="connsiteX150" fmla="*/ 320445 w 1605470"/>
              <a:gd name="connsiteY150" fmla="*/ 932283 h 6858000"/>
              <a:gd name="connsiteX151" fmla="*/ 322681 w 1605470"/>
              <a:gd name="connsiteY151" fmla="*/ 915925 h 6858000"/>
              <a:gd name="connsiteX152" fmla="*/ 315310 w 1605470"/>
              <a:gd name="connsiteY152" fmla="*/ 896999 h 6858000"/>
              <a:gd name="connsiteX153" fmla="*/ 284718 w 1605470"/>
              <a:gd name="connsiteY153" fmla="*/ 821517 h 6858000"/>
              <a:gd name="connsiteX154" fmla="*/ 263668 w 1605470"/>
              <a:gd name="connsiteY154" fmla="*/ 751353 h 6858000"/>
              <a:gd name="connsiteX155" fmla="*/ 263226 w 1605470"/>
              <a:gd name="connsiteY155" fmla="*/ 721230 h 6858000"/>
              <a:gd name="connsiteX156" fmla="*/ 248897 w 1605470"/>
              <a:gd name="connsiteY156" fmla="*/ 681659 h 6858000"/>
              <a:gd name="connsiteX157" fmla="*/ 234316 w 1605470"/>
              <a:gd name="connsiteY157" fmla="*/ 635218 h 6858000"/>
              <a:gd name="connsiteX158" fmla="*/ 239327 w 1605470"/>
              <a:gd name="connsiteY158" fmla="*/ 613763 h 6858000"/>
              <a:gd name="connsiteX159" fmla="*/ 225269 w 1605470"/>
              <a:gd name="connsiteY159" fmla="*/ 598582 h 6858000"/>
              <a:gd name="connsiteX160" fmla="*/ 224950 w 1605470"/>
              <a:gd name="connsiteY160" fmla="*/ 576846 h 6858000"/>
              <a:gd name="connsiteX161" fmla="*/ 204576 w 1605470"/>
              <a:gd name="connsiteY161" fmla="*/ 530055 h 6858000"/>
              <a:gd name="connsiteX162" fmla="*/ 219064 w 1605470"/>
              <a:gd name="connsiteY162" fmla="*/ 469651 h 6858000"/>
              <a:gd name="connsiteX163" fmla="*/ 195012 w 1605470"/>
              <a:gd name="connsiteY163" fmla="*/ 448559 h 6858000"/>
              <a:gd name="connsiteX164" fmla="*/ 201434 w 1605470"/>
              <a:gd name="connsiteY164" fmla="*/ 441529 h 6858000"/>
              <a:gd name="connsiteX165" fmla="*/ 200655 w 1605470"/>
              <a:gd name="connsiteY165" fmla="*/ 428927 h 6858000"/>
              <a:gd name="connsiteX166" fmla="*/ 190059 w 1605470"/>
              <a:gd name="connsiteY166" fmla="*/ 430161 h 6858000"/>
              <a:gd name="connsiteX167" fmla="*/ 167079 w 1605470"/>
              <a:gd name="connsiteY167" fmla="*/ 367211 h 6858000"/>
              <a:gd name="connsiteX168" fmla="*/ 124571 w 1605470"/>
              <a:gd name="connsiteY168" fmla="*/ 302178 h 6858000"/>
              <a:gd name="connsiteX169" fmla="*/ 103243 w 1605470"/>
              <a:gd name="connsiteY169" fmla="*/ 211375 h 6858000"/>
              <a:gd name="connsiteX170" fmla="*/ 94571 w 1605470"/>
              <a:gd name="connsiteY170" fmla="*/ 184179 h 6858000"/>
              <a:gd name="connsiteX171" fmla="*/ 13437 w 1605470"/>
              <a:gd name="connsiteY171" fmla="*/ 19287 h 6858000"/>
              <a:gd name="connsiteX172" fmla="*/ 0 w 1605470"/>
              <a:gd name="connsiteY172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91557 w 1605470"/>
              <a:gd name="connsiteY41" fmla="*/ 5476393 h 6858000"/>
              <a:gd name="connsiteX42" fmla="*/ 622750 w 1605470"/>
              <a:gd name="connsiteY42" fmla="*/ 5396260 h 6858000"/>
              <a:gd name="connsiteX43" fmla="*/ 638731 w 1605470"/>
              <a:gd name="connsiteY43" fmla="*/ 5330009 h 6858000"/>
              <a:gd name="connsiteX44" fmla="*/ 672224 w 1605470"/>
              <a:gd name="connsiteY44" fmla="*/ 5273739 h 6858000"/>
              <a:gd name="connsiteX45" fmla="*/ 681823 w 1605470"/>
              <a:gd name="connsiteY45" fmla="*/ 5241779 h 6858000"/>
              <a:gd name="connsiteX46" fmla="*/ 693049 w 1605470"/>
              <a:gd name="connsiteY46" fmla="*/ 5225268 h 6858000"/>
              <a:gd name="connsiteX47" fmla="*/ 694069 w 1605470"/>
              <a:gd name="connsiteY47" fmla="*/ 5217684 h 6858000"/>
              <a:gd name="connsiteX48" fmla="*/ 701410 w 1605470"/>
              <a:gd name="connsiteY48" fmla="*/ 5193377 h 6858000"/>
              <a:gd name="connsiteX49" fmla="*/ 704713 w 1605470"/>
              <a:gd name="connsiteY49" fmla="*/ 5179288 h 6858000"/>
              <a:gd name="connsiteX50" fmla="*/ 705697 w 1605470"/>
              <a:gd name="connsiteY50" fmla="*/ 5173621 h 6858000"/>
              <a:gd name="connsiteX51" fmla="*/ 701331 w 1605470"/>
              <a:gd name="connsiteY51" fmla="*/ 5159961 h 6858000"/>
              <a:gd name="connsiteX52" fmla="*/ 708008 w 1605470"/>
              <a:gd name="connsiteY52" fmla="*/ 5144295 h 6858000"/>
              <a:gd name="connsiteX53" fmla="*/ 704941 w 1605470"/>
              <a:gd name="connsiteY53" fmla="*/ 5125185 h 6858000"/>
              <a:gd name="connsiteX54" fmla="*/ 711771 w 1605470"/>
              <a:gd name="connsiteY54" fmla="*/ 5121884 h 6858000"/>
              <a:gd name="connsiteX55" fmla="*/ 718807 w 1605470"/>
              <a:gd name="connsiteY55" fmla="*/ 5067850 h 6858000"/>
              <a:gd name="connsiteX56" fmla="*/ 721538 w 1605470"/>
              <a:gd name="connsiteY56" fmla="*/ 5060861 h 6858000"/>
              <a:gd name="connsiteX57" fmla="*/ 718242 w 1605470"/>
              <a:gd name="connsiteY57" fmla="*/ 5034192 h 6858000"/>
              <a:gd name="connsiteX58" fmla="*/ 719796 w 1605470"/>
              <a:gd name="connsiteY58" fmla="*/ 4993030 h 6858000"/>
              <a:gd name="connsiteX59" fmla="*/ 726705 w 1605470"/>
              <a:gd name="connsiteY59" fmla="*/ 4946844 h 6858000"/>
              <a:gd name="connsiteX60" fmla="*/ 722561 w 1605470"/>
              <a:gd name="connsiteY60" fmla="*/ 4932692 h 6858000"/>
              <a:gd name="connsiteX61" fmla="*/ 724935 w 1605470"/>
              <a:gd name="connsiteY61" fmla="*/ 4821504 h 6858000"/>
              <a:gd name="connsiteX62" fmla="*/ 732118 w 1605470"/>
              <a:gd name="connsiteY62" fmla="*/ 4801535 h 6858000"/>
              <a:gd name="connsiteX63" fmla="*/ 739787 w 1605470"/>
              <a:gd name="connsiteY63" fmla="*/ 4797794 h 6858000"/>
              <a:gd name="connsiteX64" fmla="*/ 741081 w 1605470"/>
              <a:gd name="connsiteY64" fmla="*/ 4784526 h 6858000"/>
              <a:gd name="connsiteX65" fmla="*/ 742865 w 1605470"/>
              <a:gd name="connsiteY65" fmla="*/ 4781211 h 6858000"/>
              <a:gd name="connsiteX66" fmla="*/ 751652 w 1605470"/>
              <a:gd name="connsiteY66" fmla="*/ 4761984 h 6858000"/>
              <a:gd name="connsiteX67" fmla="*/ 747700 w 1605470"/>
              <a:gd name="connsiteY67" fmla="*/ 4690749 h 6858000"/>
              <a:gd name="connsiteX68" fmla="*/ 743180 w 1605470"/>
              <a:gd name="connsiteY68" fmla="*/ 4584173 h 6858000"/>
              <a:gd name="connsiteX69" fmla="*/ 738263 w 1605470"/>
              <a:gd name="connsiteY69" fmla="*/ 4444346 h 6858000"/>
              <a:gd name="connsiteX70" fmla="*/ 756542 w 1605470"/>
              <a:gd name="connsiteY70" fmla="*/ 4350346 h 6858000"/>
              <a:gd name="connsiteX71" fmla="*/ 715481 w 1605470"/>
              <a:gd name="connsiteY71" fmla="*/ 4214165 h 6858000"/>
              <a:gd name="connsiteX72" fmla="*/ 719554 w 1605470"/>
              <a:gd name="connsiteY72" fmla="*/ 4090296 h 6858000"/>
              <a:gd name="connsiteX73" fmla="*/ 704810 w 1605470"/>
              <a:gd name="connsiteY73" fmla="*/ 4033999 h 6858000"/>
              <a:gd name="connsiteX74" fmla="*/ 705959 w 1605470"/>
              <a:gd name="connsiteY74" fmla="*/ 4031933 h 6858000"/>
              <a:gd name="connsiteX75" fmla="*/ 704535 w 1605470"/>
              <a:gd name="connsiteY75" fmla="*/ 4013953 h 6858000"/>
              <a:gd name="connsiteX76" fmla="*/ 700443 w 1605470"/>
              <a:gd name="connsiteY76" fmla="*/ 4010511 h 6858000"/>
              <a:gd name="connsiteX77" fmla="*/ 698282 w 1605470"/>
              <a:gd name="connsiteY77" fmla="*/ 3998331 h 6858000"/>
              <a:gd name="connsiteX78" fmla="*/ 690830 w 1605470"/>
              <a:gd name="connsiteY78" fmla="*/ 3974753 h 6858000"/>
              <a:gd name="connsiteX79" fmla="*/ 692428 w 1605470"/>
              <a:gd name="connsiteY79" fmla="*/ 3969950 h 6858000"/>
              <a:gd name="connsiteX80" fmla="*/ 685850 w 1605470"/>
              <a:gd name="connsiteY80" fmla="*/ 3933779 h 6858000"/>
              <a:gd name="connsiteX81" fmla="*/ 687181 w 1605470"/>
              <a:gd name="connsiteY81" fmla="*/ 3933093 h 6858000"/>
              <a:gd name="connsiteX82" fmla="*/ 691535 w 1605470"/>
              <a:gd name="connsiteY82" fmla="*/ 3922082 h 6858000"/>
              <a:gd name="connsiteX83" fmla="*/ 696613 w 1605470"/>
              <a:gd name="connsiteY83" fmla="*/ 3901461 h 6858000"/>
              <a:gd name="connsiteX84" fmla="*/ 719207 w 1605470"/>
              <a:gd name="connsiteY84" fmla="*/ 3813873 h 6858000"/>
              <a:gd name="connsiteX85" fmla="*/ 718632 w 1605470"/>
              <a:gd name="connsiteY85" fmla="*/ 3806161 h 6858000"/>
              <a:gd name="connsiteX86" fmla="*/ 718939 w 1605470"/>
              <a:gd name="connsiteY86" fmla="*/ 3805957 h 6858000"/>
              <a:gd name="connsiteX87" fmla="*/ 718966 w 1605470"/>
              <a:gd name="connsiteY87" fmla="*/ 3797724 h 6858000"/>
              <a:gd name="connsiteX88" fmla="*/ 717581 w 1605470"/>
              <a:gd name="connsiteY88" fmla="*/ 3792098 h 6858000"/>
              <a:gd name="connsiteX89" fmla="*/ 716465 w 1605470"/>
              <a:gd name="connsiteY89" fmla="*/ 3777135 h 6858000"/>
              <a:gd name="connsiteX90" fmla="*/ 718198 w 1605470"/>
              <a:gd name="connsiteY90" fmla="*/ 3771656 h 6858000"/>
              <a:gd name="connsiteX91" fmla="*/ 721941 w 1605470"/>
              <a:gd name="connsiteY91" fmla="*/ 3769007 h 6858000"/>
              <a:gd name="connsiteX92" fmla="*/ 721407 w 1605470"/>
              <a:gd name="connsiteY92" fmla="*/ 3767709 h 6858000"/>
              <a:gd name="connsiteX93" fmla="*/ 730103 w 1605470"/>
              <a:gd name="connsiteY93" fmla="*/ 3738082 h 6858000"/>
              <a:gd name="connsiteX94" fmla="*/ 737449 w 1605470"/>
              <a:gd name="connsiteY94" fmla="*/ 3673397 h 6858000"/>
              <a:gd name="connsiteX95" fmla="*/ 736745 w 1605470"/>
              <a:gd name="connsiteY95" fmla="*/ 3637109 h 6858000"/>
              <a:gd name="connsiteX96" fmla="*/ 740188 w 1605470"/>
              <a:gd name="connsiteY96" fmla="*/ 3536883 h 6858000"/>
              <a:gd name="connsiteX97" fmla="*/ 747726 w 1605470"/>
              <a:gd name="connsiteY97" fmla="*/ 3435652 h 6858000"/>
              <a:gd name="connsiteX98" fmla="*/ 774383 w 1605470"/>
              <a:gd name="connsiteY98" fmla="*/ 3381564 h 6858000"/>
              <a:gd name="connsiteX99" fmla="*/ 774870 w 1605470"/>
              <a:gd name="connsiteY99" fmla="*/ 3375761 h 6858000"/>
              <a:gd name="connsiteX100" fmla="*/ 770510 w 1605470"/>
              <a:gd name="connsiteY100" fmla="*/ 3361844 h 6858000"/>
              <a:gd name="connsiteX101" fmla="*/ 767933 w 1605470"/>
              <a:gd name="connsiteY101" fmla="*/ 3356929 h 6858000"/>
              <a:gd name="connsiteX102" fmla="*/ 766158 w 1605470"/>
              <a:gd name="connsiteY102" fmla="*/ 3349058 h 6858000"/>
              <a:gd name="connsiteX103" fmla="*/ 766414 w 1605470"/>
              <a:gd name="connsiteY103" fmla="*/ 3348763 h 6858000"/>
              <a:gd name="connsiteX104" fmla="*/ 764166 w 1605470"/>
              <a:gd name="connsiteY104" fmla="*/ 3341588 h 6858000"/>
              <a:gd name="connsiteX105" fmla="*/ 749397 w 1605470"/>
              <a:gd name="connsiteY105" fmla="*/ 3307769 h 6858000"/>
              <a:gd name="connsiteX106" fmla="*/ 766960 w 1605470"/>
              <a:gd name="connsiteY106" fmla="*/ 3250522 h 6858000"/>
              <a:gd name="connsiteX107" fmla="*/ 767385 w 1605470"/>
              <a:gd name="connsiteY107" fmla="*/ 3229163 h 6858000"/>
              <a:gd name="connsiteX108" fmla="*/ 769208 w 1605470"/>
              <a:gd name="connsiteY108" fmla="*/ 3217217 h 6858000"/>
              <a:gd name="connsiteX109" fmla="*/ 770350 w 1605470"/>
              <a:gd name="connsiteY109" fmla="*/ 3216125 h 6858000"/>
              <a:gd name="connsiteX110" fmla="*/ 756043 w 1605470"/>
              <a:gd name="connsiteY110" fmla="*/ 3183755 h 6858000"/>
              <a:gd name="connsiteX111" fmla="*/ 756544 w 1605470"/>
              <a:gd name="connsiteY111" fmla="*/ 3178642 h 6858000"/>
              <a:gd name="connsiteX112" fmla="*/ 744144 w 1605470"/>
              <a:gd name="connsiteY112" fmla="*/ 3158586 h 6858000"/>
              <a:gd name="connsiteX113" fmla="*/ 739378 w 1605470"/>
              <a:gd name="connsiteY113" fmla="*/ 3147669 h 6858000"/>
              <a:gd name="connsiteX114" fmla="*/ 734648 w 1605470"/>
              <a:gd name="connsiteY114" fmla="*/ 3145733 h 6858000"/>
              <a:gd name="connsiteX115" fmla="*/ 729329 w 1605470"/>
              <a:gd name="connsiteY115" fmla="*/ 3129034 h 6858000"/>
              <a:gd name="connsiteX116" fmla="*/ 729994 w 1605470"/>
              <a:gd name="connsiteY116" fmla="*/ 3126682 h 6858000"/>
              <a:gd name="connsiteX117" fmla="*/ 720862 w 1605470"/>
              <a:gd name="connsiteY117" fmla="*/ 3114519 h 6858000"/>
              <a:gd name="connsiteX118" fmla="*/ 707471 w 1605470"/>
              <a:gd name="connsiteY118" fmla="*/ 3106272 h 6858000"/>
              <a:gd name="connsiteX119" fmla="*/ 680201 w 1605470"/>
              <a:gd name="connsiteY119" fmla="*/ 2958185 h 6858000"/>
              <a:gd name="connsiteX120" fmla="*/ 622815 w 1605470"/>
              <a:gd name="connsiteY120" fmla="*/ 2762989 h 6858000"/>
              <a:gd name="connsiteX121" fmla="*/ 571733 w 1605470"/>
              <a:gd name="connsiteY121" fmla="*/ 2554718 h 6858000"/>
              <a:gd name="connsiteX122" fmla="*/ 551827 w 1605470"/>
              <a:gd name="connsiteY122" fmla="*/ 2485734 h 6858000"/>
              <a:gd name="connsiteX123" fmla="*/ 542550 w 1605470"/>
              <a:gd name="connsiteY123" fmla="*/ 2447068 h 6858000"/>
              <a:gd name="connsiteX124" fmla="*/ 529511 w 1605470"/>
              <a:gd name="connsiteY124" fmla="*/ 2425819 h 6858000"/>
              <a:gd name="connsiteX125" fmla="*/ 528878 w 1605470"/>
              <a:gd name="connsiteY125" fmla="*/ 2408971 h 6858000"/>
              <a:gd name="connsiteX126" fmla="*/ 535510 w 1605470"/>
              <a:gd name="connsiteY126" fmla="*/ 2402874 h 6858000"/>
              <a:gd name="connsiteX127" fmla="*/ 538122 w 1605470"/>
              <a:gd name="connsiteY127" fmla="*/ 2381443 h 6858000"/>
              <a:gd name="connsiteX128" fmla="*/ 514451 w 1605470"/>
              <a:gd name="connsiteY128" fmla="*/ 2261920 h 6858000"/>
              <a:gd name="connsiteX129" fmla="*/ 486968 w 1605470"/>
              <a:gd name="connsiteY129" fmla="*/ 2182937 h 6858000"/>
              <a:gd name="connsiteX130" fmla="*/ 488555 w 1605470"/>
              <a:gd name="connsiteY130" fmla="*/ 2155135 h 6858000"/>
              <a:gd name="connsiteX131" fmla="*/ 486013 w 1605470"/>
              <a:gd name="connsiteY131" fmla="*/ 2118008 h 6858000"/>
              <a:gd name="connsiteX132" fmla="*/ 487006 w 1605470"/>
              <a:gd name="connsiteY132" fmla="*/ 2050531 h 6858000"/>
              <a:gd name="connsiteX133" fmla="*/ 478812 w 1605470"/>
              <a:gd name="connsiteY133" fmla="*/ 1963269 h 6858000"/>
              <a:gd name="connsiteX134" fmla="*/ 442619 w 1605470"/>
              <a:gd name="connsiteY134" fmla="*/ 1910499 h 6858000"/>
              <a:gd name="connsiteX135" fmla="*/ 446785 w 1605470"/>
              <a:gd name="connsiteY135" fmla="*/ 1903212 h 6858000"/>
              <a:gd name="connsiteX136" fmla="*/ 436547 w 1605470"/>
              <a:gd name="connsiteY136" fmla="*/ 1861531 h 6858000"/>
              <a:gd name="connsiteX137" fmla="*/ 390346 w 1605470"/>
              <a:gd name="connsiteY137" fmla="*/ 1732919 h 6858000"/>
              <a:gd name="connsiteX138" fmla="*/ 362657 w 1605470"/>
              <a:gd name="connsiteY138" fmla="*/ 1663540 h 6858000"/>
              <a:gd name="connsiteX139" fmla="*/ 361783 w 1605470"/>
              <a:gd name="connsiteY139" fmla="*/ 1615777 h 6858000"/>
              <a:gd name="connsiteX140" fmla="*/ 342578 w 1605470"/>
              <a:gd name="connsiteY140" fmla="*/ 1563678 h 6858000"/>
              <a:gd name="connsiteX141" fmla="*/ 355658 w 1605470"/>
              <a:gd name="connsiteY141" fmla="*/ 1519474 h 6858000"/>
              <a:gd name="connsiteX142" fmla="*/ 348400 w 1605470"/>
              <a:gd name="connsiteY142" fmla="*/ 1477995 h 6858000"/>
              <a:gd name="connsiteX143" fmla="*/ 334485 w 1605470"/>
              <a:gd name="connsiteY143" fmla="*/ 1373769 h 6858000"/>
              <a:gd name="connsiteX144" fmla="*/ 342792 w 1605470"/>
              <a:gd name="connsiteY144" fmla="*/ 1307086 h 6858000"/>
              <a:gd name="connsiteX145" fmla="*/ 343980 w 1605470"/>
              <a:gd name="connsiteY145" fmla="*/ 1189033 h 6858000"/>
              <a:gd name="connsiteX146" fmla="*/ 348665 w 1605470"/>
              <a:gd name="connsiteY146" fmla="*/ 1168288 h 6858000"/>
              <a:gd name="connsiteX147" fmla="*/ 340947 w 1605470"/>
              <a:gd name="connsiteY147" fmla="*/ 1142577 h 6858000"/>
              <a:gd name="connsiteX148" fmla="*/ 330253 w 1605470"/>
              <a:gd name="connsiteY148" fmla="*/ 1088484 h 6858000"/>
              <a:gd name="connsiteX149" fmla="*/ 318989 w 1605470"/>
              <a:gd name="connsiteY149" fmla="*/ 1016103 h 6858000"/>
              <a:gd name="connsiteX150" fmla="*/ 320445 w 1605470"/>
              <a:gd name="connsiteY150" fmla="*/ 932283 h 6858000"/>
              <a:gd name="connsiteX151" fmla="*/ 322681 w 1605470"/>
              <a:gd name="connsiteY151" fmla="*/ 915925 h 6858000"/>
              <a:gd name="connsiteX152" fmla="*/ 315310 w 1605470"/>
              <a:gd name="connsiteY152" fmla="*/ 896999 h 6858000"/>
              <a:gd name="connsiteX153" fmla="*/ 284718 w 1605470"/>
              <a:gd name="connsiteY153" fmla="*/ 821517 h 6858000"/>
              <a:gd name="connsiteX154" fmla="*/ 263668 w 1605470"/>
              <a:gd name="connsiteY154" fmla="*/ 751353 h 6858000"/>
              <a:gd name="connsiteX155" fmla="*/ 263226 w 1605470"/>
              <a:gd name="connsiteY155" fmla="*/ 721230 h 6858000"/>
              <a:gd name="connsiteX156" fmla="*/ 248897 w 1605470"/>
              <a:gd name="connsiteY156" fmla="*/ 681659 h 6858000"/>
              <a:gd name="connsiteX157" fmla="*/ 234316 w 1605470"/>
              <a:gd name="connsiteY157" fmla="*/ 635218 h 6858000"/>
              <a:gd name="connsiteX158" fmla="*/ 239327 w 1605470"/>
              <a:gd name="connsiteY158" fmla="*/ 613763 h 6858000"/>
              <a:gd name="connsiteX159" fmla="*/ 225269 w 1605470"/>
              <a:gd name="connsiteY159" fmla="*/ 598582 h 6858000"/>
              <a:gd name="connsiteX160" fmla="*/ 224950 w 1605470"/>
              <a:gd name="connsiteY160" fmla="*/ 576846 h 6858000"/>
              <a:gd name="connsiteX161" fmla="*/ 204576 w 1605470"/>
              <a:gd name="connsiteY161" fmla="*/ 530055 h 6858000"/>
              <a:gd name="connsiteX162" fmla="*/ 219064 w 1605470"/>
              <a:gd name="connsiteY162" fmla="*/ 469651 h 6858000"/>
              <a:gd name="connsiteX163" fmla="*/ 195012 w 1605470"/>
              <a:gd name="connsiteY163" fmla="*/ 448559 h 6858000"/>
              <a:gd name="connsiteX164" fmla="*/ 201434 w 1605470"/>
              <a:gd name="connsiteY164" fmla="*/ 441529 h 6858000"/>
              <a:gd name="connsiteX165" fmla="*/ 200655 w 1605470"/>
              <a:gd name="connsiteY165" fmla="*/ 428927 h 6858000"/>
              <a:gd name="connsiteX166" fmla="*/ 190059 w 1605470"/>
              <a:gd name="connsiteY166" fmla="*/ 430161 h 6858000"/>
              <a:gd name="connsiteX167" fmla="*/ 167079 w 1605470"/>
              <a:gd name="connsiteY167" fmla="*/ 367211 h 6858000"/>
              <a:gd name="connsiteX168" fmla="*/ 124571 w 1605470"/>
              <a:gd name="connsiteY168" fmla="*/ 302178 h 6858000"/>
              <a:gd name="connsiteX169" fmla="*/ 103243 w 1605470"/>
              <a:gd name="connsiteY169" fmla="*/ 211375 h 6858000"/>
              <a:gd name="connsiteX170" fmla="*/ 94571 w 1605470"/>
              <a:gd name="connsiteY170" fmla="*/ 184179 h 6858000"/>
              <a:gd name="connsiteX171" fmla="*/ 13437 w 1605470"/>
              <a:gd name="connsiteY171" fmla="*/ 19287 h 6858000"/>
              <a:gd name="connsiteX172" fmla="*/ 0 w 1605470"/>
              <a:gd name="connsiteY172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91557 w 1605470"/>
              <a:gd name="connsiteY41" fmla="*/ 5476393 h 6858000"/>
              <a:gd name="connsiteX42" fmla="*/ 622750 w 1605470"/>
              <a:gd name="connsiteY42" fmla="*/ 5396260 h 6858000"/>
              <a:gd name="connsiteX43" fmla="*/ 638731 w 1605470"/>
              <a:gd name="connsiteY43" fmla="*/ 5330009 h 6858000"/>
              <a:gd name="connsiteX44" fmla="*/ 672224 w 1605470"/>
              <a:gd name="connsiteY44" fmla="*/ 5273739 h 6858000"/>
              <a:gd name="connsiteX45" fmla="*/ 681823 w 1605470"/>
              <a:gd name="connsiteY45" fmla="*/ 5241779 h 6858000"/>
              <a:gd name="connsiteX46" fmla="*/ 693049 w 1605470"/>
              <a:gd name="connsiteY46" fmla="*/ 5225268 h 6858000"/>
              <a:gd name="connsiteX47" fmla="*/ 694069 w 1605470"/>
              <a:gd name="connsiteY47" fmla="*/ 5217684 h 6858000"/>
              <a:gd name="connsiteX48" fmla="*/ 701410 w 1605470"/>
              <a:gd name="connsiteY48" fmla="*/ 5193377 h 6858000"/>
              <a:gd name="connsiteX49" fmla="*/ 704713 w 1605470"/>
              <a:gd name="connsiteY49" fmla="*/ 5179288 h 6858000"/>
              <a:gd name="connsiteX50" fmla="*/ 705697 w 1605470"/>
              <a:gd name="connsiteY50" fmla="*/ 5173621 h 6858000"/>
              <a:gd name="connsiteX51" fmla="*/ 701331 w 1605470"/>
              <a:gd name="connsiteY51" fmla="*/ 5159961 h 6858000"/>
              <a:gd name="connsiteX52" fmla="*/ 708008 w 1605470"/>
              <a:gd name="connsiteY52" fmla="*/ 5144295 h 6858000"/>
              <a:gd name="connsiteX53" fmla="*/ 704941 w 1605470"/>
              <a:gd name="connsiteY53" fmla="*/ 5125185 h 6858000"/>
              <a:gd name="connsiteX54" fmla="*/ 711771 w 1605470"/>
              <a:gd name="connsiteY54" fmla="*/ 5121884 h 6858000"/>
              <a:gd name="connsiteX55" fmla="*/ 718807 w 1605470"/>
              <a:gd name="connsiteY55" fmla="*/ 5067850 h 6858000"/>
              <a:gd name="connsiteX56" fmla="*/ 721538 w 1605470"/>
              <a:gd name="connsiteY56" fmla="*/ 5060861 h 6858000"/>
              <a:gd name="connsiteX57" fmla="*/ 718242 w 1605470"/>
              <a:gd name="connsiteY57" fmla="*/ 5034192 h 6858000"/>
              <a:gd name="connsiteX58" fmla="*/ 719796 w 1605470"/>
              <a:gd name="connsiteY58" fmla="*/ 4993030 h 6858000"/>
              <a:gd name="connsiteX59" fmla="*/ 726705 w 1605470"/>
              <a:gd name="connsiteY59" fmla="*/ 4946844 h 6858000"/>
              <a:gd name="connsiteX60" fmla="*/ 722561 w 1605470"/>
              <a:gd name="connsiteY60" fmla="*/ 4932692 h 6858000"/>
              <a:gd name="connsiteX61" fmla="*/ 724935 w 1605470"/>
              <a:gd name="connsiteY61" fmla="*/ 4821504 h 6858000"/>
              <a:gd name="connsiteX62" fmla="*/ 732118 w 1605470"/>
              <a:gd name="connsiteY62" fmla="*/ 4801535 h 6858000"/>
              <a:gd name="connsiteX63" fmla="*/ 739787 w 1605470"/>
              <a:gd name="connsiteY63" fmla="*/ 4797794 h 6858000"/>
              <a:gd name="connsiteX64" fmla="*/ 741081 w 1605470"/>
              <a:gd name="connsiteY64" fmla="*/ 4784526 h 6858000"/>
              <a:gd name="connsiteX65" fmla="*/ 742865 w 1605470"/>
              <a:gd name="connsiteY65" fmla="*/ 4781211 h 6858000"/>
              <a:gd name="connsiteX66" fmla="*/ 751652 w 1605470"/>
              <a:gd name="connsiteY66" fmla="*/ 4761984 h 6858000"/>
              <a:gd name="connsiteX67" fmla="*/ 747700 w 1605470"/>
              <a:gd name="connsiteY67" fmla="*/ 4690749 h 6858000"/>
              <a:gd name="connsiteX68" fmla="*/ 743180 w 1605470"/>
              <a:gd name="connsiteY68" fmla="*/ 4584173 h 6858000"/>
              <a:gd name="connsiteX69" fmla="*/ 738263 w 1605470"/>
              <a:gd name="connsiteY69" fmla="*/ 4444346 h 6858000"/>
              <a:gd name="connsiteX70" fmla="*/ 734828 w 1605470"/>
              <a:gd name="connsiteY70" fmla="*/ 4375228 h 6858000"/>
              <a:gd name="connsiteX71" fmla="*/ 715481 w 1605470"/>
              <a:gd name="connsiteY71" fmla="*/ 4214165 h 6858000"/>
              <a:gd name="connsiteX72" fmla="*/ 719554 w 1605470"/>
              <a:gd name="connsiteY72" fmla="*/ 4090296 h 6858000"/>
              <a:gd name="connsiteX73" fmla="*/ 704810 w 1605470"/>
              <a:gd name="connsiteY73" fmla="*/ 4033999 h 6858000"/>
              <a:gd name="connsiteX74" fmla="*/ 705959 w 1605470"/>
              <a:gd name="connsiteY74" fmla="*/ 4031933 h 6858000"/>
              <a:gd name="connsiteX75" fmla="*/ 704535 w 1605470"/>
              <a:gd name="connsiteY75" fmla="*/ 4013953 h 6858000"/>
              <a:gd name="connsiteX76" fmla="*/ 700443 w 1605470"/>
              <a:gd name="connsiteY76" fmla="*/ 4010511 h 6858000"/>
              <a:gd name="connsiteX77" fmla="*/ 698282 w 1605470"/>
              <a:gd name="connsiteY77" fmla="*/ 3998331 h 6858000"/>
              <a:gd name="connsiteX78" fmla="*/ 690830 w 1605470"/>
              <a:gd name="connsiteY78" fmla="*/ 3974753 h 6858000"/>
              <a:gd name="connsiteX79" fmla="*/ 692428 w 1605470"/>
              <a:gd name="connsiteY79" fmla="*/ 3969950 h 6858000"/>
              <a:gd name="connsiteX80" fmla="*/ 685850 w 1605470"/>
              <a:gd name="connsiteY80" fmla="*/ 3933779 h 6858000"/>
              <a:gd name="connsiteX81" fmla="*/ 687181 w 1605470"/>
              <a:gd name="connsiteY81" fmla="*/ 3933093 h 6858000"/>
              <a:gd name="connsiteX82" fmla="*/ 691535 w 1605470"/>
              <a:gd name="connsiteY82" fmla="*/ 3922082 h 6858000"/>
              <a:gd name="connsiteX83" fmla="*/ 696613 w 1605470"/>
              <a:gd name="connsiteY83" fmla="*/ 3901461 h 6858000"/>
              <a:gd name="connsiteX84" fmla="*/ 719207 w 1605470"/>
              <a:gd name="connsiteY84" fmla="*/ 3813873 h 6858000"/>
              <a:gd name="connsiteX85" fmla="*/ 718632 w 1605470"/>
              <a:gd name="connsiteY85" fmla="*/ 3806161 h 6858000"/>
              <a:gd name="connsiteX86" fmla="*/ 718939 w 1605470"/>
              <a:gd name="connsiteY86" fmla="*/ 3805957 h 6858000"/>
              <a:gd name="connsiteX87" fmla="*/ 718966 w 1605470"/>
              <a:gd name="connsiteY87" fmla="*/ 3797724 h 6858000"/>
              <a:gd name="connsiteX88" fmla="*/ 717581 w 1605470"/>
              <a:gd name="connsiteY88" fmla="*/ 3792098 h 6858000"/>
              <a:gd name="connsiteX89" fmla="*/ 716465 w 1605470"/>
              <a:gd name="connsiteY89" fmla="*/ 3777135 h 6858000"/>
              <a:gd name="connsiteX90" fmla="*/ 718198 w 1605470"/>
              <a:gd name="connsiteY90" fmla="*/ 3771656 h 6858000"/>
              <a:gd name="connsiteX91" fmla="*/ 721941 w 1605470"/>
              <a:gd name="connsiteY91" fmla="*/ 3769007 h 6858000"/>
              <a:gd name="connsiteX92" fmla="*/ 721407 w 1605470"/>
              <a:gd name="connsiteY92" fmla="*/ 3767709 h 6858000"/>
              <a:gd name="connsiteX93" fmla="*/ 730103 w 1605470"/>
              <a:gd name="connsiteY93" fmla="*/ 3738082 h 6858000"/>
              <a:gd name="connsiteX94" fmla="*/ 737449 w 1605470"/>
              <a:gd name="connsiteY94" fmla="*/ 3673397 h 6858000"/>
              <a:gd name="connsiteX95" fmla="*/ 736745 w 1605470"/>
              <a:gd name="connsiteY95" fmla="*/ 3637109 h 6858000"/>
              <a:gd name="connsiteX96" fmla="*/ 740188 w 1605470"/>
              <a:gd name="connsiteY96" fmla="*/ 3536883 h 6858000"/>
              <a:gd name="connsiteX97" fmla="*/ 747726 w 1605470"/>
              <a:gd name="connsiteY97" fmla="*/ 3435652 h 6858000"/>
              <a:gd name="connsiteX98" fmla="*/ 774383 w 1605470"/>
              <a:gd name="connsiteY98" fmla="*/ 3381564 h 6858000"/>
              <a:gd name="connsiteX99" fmla="*/ 774870 w 1605470"/>
              <a:gd name="connsiteY99" fmla="*/ 3375761 h 6858000"/>
              <a:gd name="connsiteX100" fmla="*/ 770510 w 1605470"/>
              <a:gd name="connsiteY100" fmla="*/ 3361844 h 6858000"/>
              <a:gd name="connsiteX101" fmla="*/ 767933 w 1605470"/>
              <a:gd name="connsiteY101" fmla="*/ 3356929 h 6858000"/>
              <a:gd name="connsiteX102" fmla="*/ 766158 w 1605470"/>
              <a:gd name="connsiteY102" fmla="*/ 3349058 h 6858000"/>
              <a:gd name="connsiteX103" fmla="*/ 766414 w 1605470"/>
              <a:gd name="connsiteY103" fmla="*/ 3348763 h 6858000"/>
              <a:gd name="connsiteX104" fmla="*/ 764166 w 1605470"/>
              <a:gd name="connsiteY104" fmla="*/ 3341588 h 6858000"/>
              <a:gd name="connsiteX105" fmla="*/ 749397 w 1605470"/>
              <a:gd name="connsiteY105" fmla="*/ 3307769 h 6858000"/>
              <a:gd name="connsiteX106" fmla="*/ 766960 w 1605470"/>
              <a:gd name="connsiteY106" fmla="*/ 3250522 h 6858000"/>
              <a:gd name="connsiteX107" fmla="*/ 767385 w 1605470"/>
              <a:gd name="connsiteY107" fmla="*/ 3229163 h 6858000"/>
              <a:gd name="connsiteX108" fmla="*/ 769208 w 1605470"/>
              <a:gd name="connsiteY108" fmla="*/ 3217217 h 6858000"/>
              <a:gd name="connsiteX109" fmla="*/ 770350 w 1605470"/>
              <a:gd name="connsiteY109" fmla="*/ 3216125 h 6858000"/>
              <a:gd name="connsiteX110" fmla="*/ 756043 w 1605470"/>
              <a:gd name="connsiteY110" fmla="*/ 3183755 h 6858000"/>
              <a:gd name="connsiteX111" fmla="*/ 756544 w 1605470"/>
              <a:gd name="connsiteY111" fmla="*/ 3178642 h 6858000"/>
              <a:gd name="connsiteX112" fmla="*/ 744144 w 1605470"/>
              <a:gd name="connsiteY112" fmla="*/ 3158586 h 6858000"/>
              <a:gd name="connsiteX113" fmla="*/ 739378 w 1605470"/>
              <a:gd name="connsiteY113" fmla="*/ 3147669 h 6858000"/>
              <a:gd name="connsiteX114" fmla="*/ 734648 w 1605470"/>
              <a:gd name="connsiteY114" fmla="*/ 3145733 h 6858000"/>
              <a:gd name="connsiteX115" fmla="*/ 729329 w 1605470"/>
              <a:gd name="connsiteY115" fmla="*/ 3129034 h 6858000"/>
              <a:gd name="connsiteX116" fmla="*/ 729994 w 1605470"/>
              <a:gd name="connsiteY116" fmla="*/ 3126682 h 6858000"/>
              <a:gd name="connsiteX117" fmla="*/ 720862 w 1605470"/>
              <a:gd name="connsiteY117" fmla="*/ 3114519 h 6858000"/>
              <a:gd name="connsiteX118" fmla="*/ 707471 w 1605470"/>
              <a:gd name="connsiteY118" fmla="*/ 3106272 h 6858000"/>
              <a:gd name="connsiteX119" fmla="*/ 680201 w 1605470"/>
              <a:gd name="connsiteY119" fmla="*/ 2958185 h 6858000"/>
              <a:gd name="connsiteX120" fmla="*/ 622815 w 1605470"/>
              <a:gd name="connsiteY120" fmla="*/ 2762989 h 6858000"/>
              <a:gd name="connsiteX121" fmla="*/ 571733 w 1605470"/>
              <a:gd name="connsiteY121" fmla="*/ 2554718 h 6858000"/>
              <a:gd name="connsiteX122" fmla="*/ 551827 w 1605470"/>
              <a:gd name="connsiteY122" fmla="*/ 2485734 h 6858000"/>
              <a:gd name="connsiteX123" fmla="*/ 542550 w 1605470"/>
              <a:gd name="connsiteY123" fmla="*/ 2447068 h 6858000"/>
              <a:gd name="connsiteX124" fmla="*/ 529511 w 1605470"/>
              <a:gd name="connsiteY124" fmla="*/ 2425819 h 6858000"/>
              <a:gd name="connsiteX125" fmla="*/ 528878 w 1605470"/>
              <a:gd name="connsiteY125" fmla="*/ 2408971 h 6858000"/>
              <a:gd name="connsiteX126" fmla="*/ 535510 w 1605470"/>
              <a:gd name="connsiteY126" fmla="*/ 2402874 h 6858000"/>
              <a:gd name="connsiteX127" fmla="*/ 538122 w 1605470"/>
              <a:gd name="connsiteY127" fmla="*/ 2381443 h 6858000"/>
              <a:gd name="connsiteX128" fmla="*/ 514451 w 1605470"/>
              <a:gd name="connsiteY128" fmla="*/ 2261920 h 6858000"/>
              <a:gd name="connsiteX129" fmla="*/ 486968 w 1605470"/>
              <a:gd name="connsiteY129" fmla="*/ 2182937 h 6858000"/>
              <a:gd name="connsiteX130" fmla="*/ 488555 w 1605470"/>
              <a:gd name="connsiteY130" fmla="*/ 2155135 h 6858000"/>
              <a:gd name="connsiteX131" fmla="*/ 486013 w 1605470"/>
              <a:gd name="connsiteY131" fmla="*/ 2118008 h 6858000"/>
              <a:gd name="connsiteX132" fmla="*/ 487006 w 1605470"/>
              <a:gd name="connsiteY132" fmla="*/ 2050531 h 6858000"/>
              <a:gd name="connsiteX133" fmla="*/ 478812 w 1605470"/>
              <a:gd name="connsiteY133" fmla="*/ 1963269 h 6858000"/>
              <a:gd name="connsiteX134" fmla="*/ 442619 w 1605470"/>
              <a:gd name="connsiteY134" fmla="*/ 1910499 h 6858000"/>
              <a:gd name="connsiteX135" fmla="*/ 446785 w 1605470"/>
              <a:gd name="connsiteY135" fmla="*/ 1903212 h 6858000"/>
              <a:gd name="connsiteX136" fmla="*/ 436547 w 1605470"/>
              <a:gd name="connsiteY136" fmla="*/ 1861531 h 6858000"/>
              <a:gd name="connsiteX137" fmla="*/ 390346 w 1605470"/>
              <a:gd name="connsiteY137" fmla="*/ 1732919 h 6858000"/>
              <a:gd name="connsiteX138" fmla="*/ 362657 w 1605470"/>
              <a:gd name="connsiteY138" fmla="*/ 1663540 h 6858000"/>
              <a:gd name="connsiteX139" fmla="*/ 361783 w 1605470"/>
              <a:gd name="connsiteY139" fmla="*/ 1615777 h 6858000"/>
              <a:gd name="connsiteX140" fmla="*/ 342578 w 1605470"/>
              <a:gd name="connsiteY140" fmla="*/ 1563678 h 6858000"/>
              <a:gd name="connsiteX141" fmla="*/ 355658 w 1605470"/>
              <a:gd name="connsiteY141" fmla="*/ 1519474 h 6858000"/>
              <a:gd name="connsiteX142" fmla="*/ 348400 w 1605470"/>
              <a:gd name="connsiteY142" fmla="*/ 1477995 h 6858000"/>
              <a:gd name="connsiteX143" fmla="*/ 334485 w 1605470"/>
              <a:gd name="connsiteY143" fmla="*/ 1373769 h 6858000"/>
              <a:gd name="connsiteX144" fmla="*/ 342792 w 1605470"/>
              <a:gd name="connsiteY144" fmla="*/ 1307086 h 6858000"/>
              <a:gd name="connsiteX145" fmla="*/ 343980 w 1605470"/>
              <a:gd name="connsiteY145" fmla="*/ 1189033 h 6858000"/>
              <a:gd name="connsiteX146" fmla="*/ 348665 w 1605470"/>
              <a:gd name="connsiteY146" fmla="*/ 1168288 h 6858000"/>
              <a:gd name="connsiteX147" fmla="*/ 340947 w 1605470"/>
              <a:gd name="connsiteY147" fmla="*/ 1142577 h 6858000"/>
              <a:gd name="connsiteX148" fmla="*/ 330253 w 1605470"/>
              <a:gd name="connsiteY148" fmla="*/ 1088484 h 6858000"/>
              <a:gd name="connsiteX149" fmla="*/ 318989 w 1605470"/>
              <a:gd name="connsiteY149" fmla="*/ 1016103 h 6858000"/>
              <a:gd name="connsiteX150" fmla="*/ 320445 w 1605470"/>
              <a:gd name="connsiteY150" fmla="*/ 932283 h 6858000"/>
              <a:gd name="connsiteX151" fmla="*/ 322681 w 1605470"/>
              <a:gd name="connsiteY151" fmla="*/ 915925 h 6858000"/>
              <a:gd name="connsiteX152" fmla="*/ 315310 w 1605470"/>
              <a:gd name="connsiteY152" fmla="*/ 896999 h 6858000"/>
              <a:gd name="connsiteX153" fmla="*/ 284718 w 1605470"/>
              <a:gd name="connsiteY153" fmla="*/ 821517 h 6858000"/>
              <a:gd name="connsiteX154" fmla="*/ 263668 w 1605470"/>
              <a:gd name="connsiteY154" fmla="*/ 751353 h 6858000"/>
              <a:gd name="connsiteX155" fmla="*/ 263226 w 1605470"/>
              <a:gd name="connsiteY155" fmla="*/ 721230 h 6858000"/>
              <a:gd name="connsiteX156" fmla="*/ 248897 w 1605470"/>
              <a:gd name="connsiteY156" fmla="*/ 681659 h 6858000"/>
              <a:gd name="connsiteX157" fmla="*/ 234316 w 1605470"/>
              <a:gd name="connsiteY157" fmla="*/ 635218 h 6858000"/>
              <a:gd name="connsiteX158" fmla="*/ 239327 w 1605470"/>
              <a:gd name="connsiteY158" fmla="*/ 613763 h 6858000"/>
              <a:gd name="connsiteX159" fmla="*/ 225269 w 1605470"/>
              <a:gd name="connsiteY159" fmla="*/ 598582 h 6858000"/>
              <a:gd name="connsiteX160" fmla="*/ 224950 w 1605470"/>
              <a:gd name="connsiteY160" fmla="*/ 576846 h 6858000"/>
              <a:gd name="connsiteX161" fmla="*/ 204576 w 1605470"/>
              <a:gd name="connsiteY161" fmla="*/ 530055 h 6858000"/>
              <a:gd name="connsiteX162" fmla="*/ 219064 w 1605470"/>
              <a:gd name="connsiteY162" fmla="*/ 469651 h 6858000"/>
              <a:gd name="connsiteX163" fmla="*/ 195012 w 1605470"/>
              <a:gd name="connsiteY163" fmla="*/ 448559 h 6858000"/>
              <a:gd name="connsiteX164" fmla="*/ 201434 w 1605470"/>
              <a:gd name="connsiteY164" fmla="*/ 441529 h 6858000"/>
              <a:gd name="connsiteX165" fmla="*/ 200655 w 1605470"/>
              <a:gd name="connsiteY165" fmla="*/ 428927 h 6858000"/>
              <a:gd name="connsiteX166" fmla="*/ 190059 w 1605470"/>
              <a:gd name="connsiteY166" fmla="*/ 430161 h 6858000"/>
              <a:gd name="connsiteX167" fmla="*/ 167079 w 1605470"/>
              <a:gd name="connsiteY167" fmla="*/ 367211 h 6858000"/>
              <a:gd name="connsiteX168" fmla="*/ 124571 w 1605470"/>
              <a:gd name="connsiteY168" fmla="*/ 302178 h 6858000"/>
              <a:gd name="connsiteX169" fmla="*/ 103243 w 1605470"/>
              <a:gd name="connsiteY169" fmla="*/ 211375 h 6858000"/>
              <a:gd name="connsiteX170" fmla="*/ 94571 w 1605470"/>
              <a:gd name="connsiteY170" fmla="*/ 184179 h 6858000"/>
              <a:gd name="connsiteX171" fmla="*/ 13437 w 1605470"/>
              <a:gd name="connsiteY171" fmla="*/ 19287 h 6858000"/>
              <a:gd name="connsiteX172" fmla="*/ 0 w 1605470"/>
              <a:gd name="connsiteY172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91557 w 1605470"/>
              <a:gd name="connsiteY41" fmla="*/ 5476393 h 6858000"/>
              <a:gd name="connsiteX42" fmla="*/ 622750 w 1605470"/>
              <a:gd name="connsiteY42" fmla="*/ 5396260 h 6858000"/>
              <a:gd name="connsiteX43" fmla="*/ 638731 w 1605470"/>
              <a:gd name="connsiteY43" fmla="*/ 5330009 h 6858000"/>
              <a:gd name="connsiteX44" fmla="*/ 672224 w 1605470"/>
              <a:gd name="connsiteY44" fmla="*/ 5273739 h 6858000"/>
              <a:gd name="connsiteX45" fmla="*/ 681823 w 1605470"/>
              <a:gd name="connsiteY45" fmla="*/ 5241779 h 6858000"/>
              <a:gd name="connsiteX46" fmla="*/ 693049 w 1605470"/>
              <a:gd name="connsiteY46" fmla="*/ 5225268 h 6858000"/>
              <a:gd name="connsiteX47" fmla="*/ 694069 w 1605470"/>
              <a:gd name="connsiteY47" fmla="*/ 5217684 h 6858000"/>
              <a:gd name="connsiteX48" fmla="*/ 701410 w 1605470"/>
              <a:gd name="connsiteY48" fmla="*/ 5193377 h 6858000"/>
              <a:gd name="connsiteX49" fmla="*/ 704713 w 1605470"/>
              <a:gd name="connsiteY49" fmla="*/ 5179288 h 6858000"/>
              <a:gd name="connsiteX50" fmla="*/ 705697 w 1605470"/>
              <a:gd name="connsiteY50" fmla="*/ 5173621 h 6858000"/>
              <a:gd name="connsiteX51" fmla="*/ 701331 w 1605470"/>
              <a:gd name="connsiteY51" fmla="*/ 5159961 h 6858000"/>
              <a:gd name="connsiteX52" fmla="*/ 708008 w 1605470"/>
              <a:gd name="connsiteY52" fmla="*/ 5144295 h 6858000"/>
              <a:gd name="connsiteX53" fmla="*/ 704941 w 1605470"/>
              <a:gd name="connsiteY53" fmla="*/ 5125185 h 6858000"/>
              <a:gd name="connsiteX54" fmla="*/ 711771 w 1605470"/>
              <a:gd name="connsiteY54" fmla="*/ 5121884 h 6858000"/>
              <a:gd name="connsiteX55" fmla="*/ 718807 w 1605470"/>
              <a:gd name="connsiteY55" fmla="*/ 5067850 h 6858000"/>
              <a:gd name="connsiteX56" fmla="*/ 721538 w 1605470"/>
              <a:gd name="connsiteY56" fmla="*/ 5060861 h 6858000"/>
              <a:gd name="connsiteX57" fmla="*/ 718242 w 1605470"/>
              <a:gd name="connsiteY57" fmla="*/ 5034192 h 6858000"/>
              <a:gd name="connsiteX58" fmla="*/ 719796 w 1605470"/>
              <a:gd name="connsiteY58" fmla="*/ 4993030 h 6858000"/>
              <a:gd name="connsiteX59" fmla="*/ 726705 w 1605470"/>
              <a:gd name="connsiteY59" fmla="*/ 4946844 h 6858000"/>
              <a:gd name="connsiteX60" fmla="*/ 722561 w 1605470"/>
              <a:gd name="connsiteY60" fmla="*/ 4932692 h 6858000"/>
              <a:gd name="connsiteX61" fmla="*/ 724935 w 1605470"/>
              <a:gd name="connsiteY61" fmla="*/ 4821504 h 6858000"/>
              <a:gd name="connsiteX62" fmla="*/ 732118 w 1605470"/>
              <a:gd name="connsiteY62" fmla="*/ 4801535 h 6858000"/>
              <a:gd name="connsiteX63" fmla="*/ 739787 w 1605470"/>
              <a:gd name="connsiteY63" fmla="*/ 4797794 h 6858000"/>
              <a:gd name="connsiteX64" fmla="*/ 741081 w 1605470"/>
              <a:gd name="connsiteY64" fmla="*/ 4784526 h 6858000"/>
              <a:gd name="connsiteX65" fmla="*/ 742865 w 1605470"/>
              <a:gd name="connsiteY65" fmla="*/ 4781211 h 6858000"/>
              <a:gd name="connsiteX66" fmla="*/ 751652 w 1605470"/>
              <a:gd name="connsiteY66" fmla="*/ 4761984 h 6858000"/>
              <a:gd name="connsiteX67" fmla="*/ 747700 w 1605470"/>
              <a:gd name="connsiteY67" fmla="*/ 4690749 h 6858000"/>
              <a:gd name="connsiteX68" fmla="*/ 743180 w 1605470"/>
              <a:gd name="connsiteY68" fmla="*/ 4584173 h 6858000"/>
              <a:gd name="connsiteX69" fmla="*/ 738263 w 1605470"/>
              <a:gd name="connsiteY69" fmla="*/ 4444346 h 6858000"/>
              <a:gd name="connsiteX70" fmla="*/ 734828 w 1605470"/>
              <a:gd name="connsiteY70" fmla="*/ 4375228 h 6858000"/>
              <a:gd name="connsiteX71" fmla="*/ 715481 w 1605470"/>
              <a:gd name="connsiteY71" fmla="*/ 4214165 h 6858000"/>
              <a:gd name="connsiteX72" fmla="*/ 719554 w 1605470"/>
              <a:gd name="connsiteY72" fmla="*/ 4090296 h 6858000"/>
              <a:gd name="connsiteX73" fmla="*/ 704810 w 1605470"/>
              <a:gd name="connsiteY73" fmla="*/ 4033999 h 6858000"/>
              <a:gd name="connsiteX74" fmla="*/ 705959 w 1605470"/>
              <a:gd name="connsiteY74" fmla="*/ 4031933 h 6858000"/>
              <a:gd name="connsiteX75" fmla="*/ 704535 w 1605470"/>
              <a:gd name="connsiteY75" fmla="*/ 4013953 h 6858000"/>
              <a:gd name="connsiteX76" fmla="*/ 700443 w 1605470"/>
              <a:gd name="connsiteY76" fmla="*/ 4010511 h 6858000"/>
              <a:gd name="connsiteX77" fmla="*/ 698282 w 1605470"/>
              <a:gd name="connsiteY77" fmla="*/ 3998331 h 6858000"/>
              <a:gd name="connsiteX78" fmla="*/ 690830 w 1605470"/>
              <a:gd name="connsiteY78" fmla="*/ 3974753 h 6858000"/>
              <a:gd name="connsiteX79" fmla="*/ 692428 w 1605470"/>
              <a:gd name="connsiteY79" fmla="*/ 3969950 h 6858000"/>
              <a:gd name="connsiteX80" fmla="*/ 685850 w 1605470"/>
              <a:gd name="connsiteY80" fmla="*/ 3933779 h 6858000"/>
              <a:gd name="connsiteX81" fmla="*/ 687181 w 1605470"/>
              <a:gd name="connsiteY81" fmla="*/ 3933093 h 6858000"/>
              <a:gd name="connsiteX82" fmla="*/ 691535 w 1605470"/>
              <a:gd name="connsiteY82" fmla="*/ 3922082 h 6858000"/>
              <a:gd name="connsiteX83" fmla="*/ 696613 w 1605470"/>
              <a:gd name="connsiteY83" fmla="*/ 3901461 h 6858000"/>
              <a:gd name="connsiteX84" fmla="*/ 719207 w 1605470"/>
              <a:gd name="connsiteY84" fmla="*/ 3813873 h 6858000"/>
              <a:gd name="connsiteX85" fmla="*/ 718632 w 1605470"/>
              <a:gd name="connsiteY85" fmla="*/ 3806161 h 6858000"/>
              <a:gd name="connsiteX86" fmla="*/ 718939 w 1605470"/>
              <a:gd name="connsiteY86" fmla="*/ 3805957 h 6858000"/>
              <a:gd name="connsiteX87" fmla="*/ 718966 w 1605470"/>
              <a:gd name="connsiteY87" fmla="*/ 3797724 h 6858000"/>
              <a:gd name="connsiteX88" fmla="*/ 717581 w 1605470"/>
              <a:gd name="connsiteY88" fmla="*/ 3792098 h 6858000"/>
              <a:gd name="connsiteX89" fmla="*/ 716465 w 1605470"/>
              <a:gd name="connsiteY89" fmla="*/ 3777135 h 6858000"/>
              <a:gd name="connsiteX90" fmla="*/ 718198 w 1605470"/>
              <a:gd name="connsiteY90" fmla="*/ 3771656 h 6858000"/>
              <a:gd name="connsiteX91" fmla="*/ 721941 w 1605470"/>
              <a:gd name="connsiteY91" fmla="*/ 3769007 h 6858000"/>
              <a:gd name="connsiteX92" fmla="*/ 721407 w 1605470"/>
              <a:gd name="connsiteY92" fmla="*/ 3767709 h 6858000"/>
              <a:gd name="connsiteX93" fmla="*/ 730103 w 1605470"/>
              <a:gd name="connsiteY93" fmla="*/ 3738082 h 6858000"/>
              <a:gd name="connsiteX94" fmla="*/ 737449 w 1605470"/>
              <a:gd name="connsiteY94" fmla="*/ 3673397 h 6858000"/>
              <a:gd name="connsiteX95" fmla="*/ 736745 w 1605470"/>
              <a:gd name="connsiteY95" fmla="*/ 3637109 h 6858000"/>
              <a:gd name="connsiteX96" fmla="*/ 740188 w 1605470"/>
              <a:gd name="connsiteY96" fmla="*/ 3536883 h 6858000"/>
              <a:gd name="connsiteX97" fmla="*/ 747726 w 1605470"/>
              <a:gd name="connsiteY97" fmla="*/ 3435652 h 6858000"/>
              <a:gd name="connsiteX98" fmla="*/ 774383 w 1605470"/>
              <a:gd name="connsiteY98" fmla="*/ 3381564 h 6858000"/>
              <a:gd name="connsiteX99" fmla="*/ 774870 w 1605470"/>
              <a:gd name="connsiteY99" fmla="*/ 3375761 h 6858000"/>
              <a:gd name="connsiteX100" fmla="*/ 770510 w 1605470"/>
              <a:gd name="connsiteY100" fmla="*/ 3361844 h 6858000"/>
              <a:gd name="connsiteX101" fmla="*/ 767933 w 1605470"/>
              <a:gd name="connsiteY101" fmla="*/ 3356929 h 6858000"/>
              <a:gd name="connsiteX102" fmla="*/ 766158 w 1605470"/>
              <a:gd name="connsiteY102" fmla="*/ 3349058 h 6858000"/>
              <a:gd name="connsiteX103" fmla="*/ 766414 w 1605470"/>
              <a:gd name="connsiteY103" fmla="*/ 3348763 h 6858000"/>
              <a:gd name="connsiteX104" fmla="*/ 764166 w 1605470"/>
              <a:gd name="connsiteY104" fmla="*/ 3341588 h 6858000"/>
              <a:gd name="connsiteX105" fmla="*/ 749397 w 1605470"/>
              <a:gd name="connsiteY105" fmla="*/ 3307769 h 6858000"/>
              <a:gd name="connsiteX106" fmla="*/ 766960 w 1605470"/>
              <a:gd name="connsiteY106" fmla="*/ 3250522 h 6858000"/>
              <a:gd name="connsiteX107" fmla="*/ 767385 w 1605470"/>
              <a:gd name="connsiteY107" fmla="*/ 3229163 h 6858000"/>
              <a:gd name="connsiteX108" fmla="*/ 769208 w 1605470"/>
              <a:gd name="connsiteY108" fmla="*/ 3217217 h 6858000"/>
              <a:gd name="connsiteX109" fmla="*/ 770350 w 1605470"/>
              <a:gd name="connsiteY109" fmla="*/ 3216125 h 6858000"/>
              <a:gd name="connsiteX110" fmla="*/ 756043 w 1605470"/>
              <a:gd name="connsiteY110" fmla="*/ 3183755 h 6858000"/>
              <a:gd name="connsiteX111" fmla="*/ 756544 w 1605470"/>
              <a:gd name="connsiteY111" fmla="*/ 3178642 h 6858000"/>
              <a:gd name="connsiteX112" fmla="*/ 744144 w 1605470"/>
              <a:gd name="connsiteY112" fmla="*/ 3158586 h 6858000"/>
              <a:gd name="connsiteX113" fmla="*/ 739378 w 1605470"/>
              <a:gd name="connsiteY113" fmla="*/ 3147669 h 6858000"/>
              <a:gd name="connsiteX114" fmla="*/ 734648 w 1605470"/>
              <a:gd name="connsiteY114" fmla="*/ 3145733 h 6858000"/>
              <a:gd name="connsiteX115" fmla="*/ 729329 w 1605470"/>
              <a:gd name="connsiteY115" fmla="*/ 3129034 h 6858000"/>
              <a:gd name="connsiteX116" fmla="*/ 729994 w 1605470"/>
              <a:gd name="connsiteY116" fmla="*/ 3126682 h 6858000"/>
              <a:gd name="connsiteX117" fmla="*/ 720862 w 1605470"/>
              <a:gd name="connsiteY117" fmla="*/ 3114519 h 6858000"/>
              <a:gd name="connsiteX118" fmla="*/ 707471 w 1605470"/>
              <a:gd name="connsiteY118" fmla="*/ 3106272 h 6858000"/>
              <a:gd name="connsiteX119" fmla="*/ 680201 w 1605470"/>
              <a:gd name="connsiteY119" fmla="*/ 2958185 h 6858000"/>
              <a:gd name="connsiteX120" fmla="*/ 622815 w 1605470"/>
              <a:gd name="connsiteY120" fmla="*/ 2762989 h 6858000"/>
              <a:gd name="connsiteX121" fmla="*/ 571733 w 1605470"/>
              <a:gd name="connsiteY121" fmla="*/ 2554718 h 6858000"/>
              <a:gd name="connsiteX122" fmla="*/ 551827 w 1605470"/>
              <a:gd name="connsiteY122" fmla="*/ 2485734 h 6858000"/>
              <a:gd name="connsiteX123" fmla="*/ 542550 w 1605470"/>
              <a:gd name="connsiteY123" fmla="*/ 2447068 h 6858000"/>
              <a:gd name="connsiteX124" fmla="*/ 529511 w 1605470"/>
              <a:gd name="connsiteY124" fmla="*/ 2425819 h 6858000"/>
              <a:gd name="connsiteX125" fmla="*/ 528878 w 1605470"/>
              <a:gd name="connsiteY125" fmla="*/ 2408971 h 6858000"/>
              <a:gd name="connsiteX126" fmla="*/ 535510 w 1605470"/>
              <a:gd name="connsiteY126" fmla="*/ 2402874 h 6858000"/>
              <a:gd name="connsiteX127" fmla="*/ 538122 w 1605470"/>
              <a:gd name="connsiteY127" fmla="*/ 2381443 h 6858000"/>
              <a:gd name="connsiteX128" fmla="*/ 514451 w 1605470"/>
              <a:gd name="connsiteY128" fmla="*/ 2261920 h 6858000"/>
              <a:gd name="connsiteX129" fmla="*/ 486968 w 1605470"/>
              <a:gd name="connsiteY129" fmla="*/ 2182937 h 6858000"/>
              <a:gd name="connsiteX130" fmla="*/ 488555 w 1605470"/>
              <a:gd name="connsiteY130" fmla="*/ 2155135 h 6858000"/>
              <a:gd name="connsiteX131" fmla="*/ 486013 w 1605470"/>
              <a:gd name="connsiteY131" fmla="*/ 2118008 h 6858000"/>
              <a:gd name="connsiteX132" fmla="*/ 487006 w 1605470"/>
              <a:gd name="connsiteY132" fmla="*/ 2050531 h 6858000"/>
              <a:gd name="connsiteX133" fmla="*/ 478812 w 1605470"/>
              <a:gd name="connsiteY133" fmla="*/ 1963269 h 6858000"/>
              <a:gd name="connsiteX134" fmla="*/ 442619 w 1605470"/>
              <a:gd name="connsiteY134" fmla="*/ 1910499 h 6858000"/>
              <a:gd name="connsiteX135" fmla="*/ 436547 w 1605470"/>
              <a:gd name="connsiteY135" fmla="*/ 1861531 h 6858000"/>
              <a:gd name="connsiteX136" fmla="*/ 390346 w 1605470"/>
              <a:gd name="connsiteY136" fmla="*/ 1732919 h 6858000"/>
              <a:gd name="connsiteX137" fmla="*/ 362657 w 1605470"/>
              <a:gd name="connsiteY137" fmla="*/ 1663540 h 6858000"/>
              <a:gd name="connsiteX138" fmla="*/ 361783 w 1605470"/>
              <a:gd name="connsiteY138" fmla="*/ 1615777 h 6858000"/>
              <a:gd name="connsiteX139" fmla="*/ 342578 w 1605470"/>
              <a:gd name="connsiteY139" fmla="*/ 1563678 h 6858000"/>
              <a:gd name="connsiteX140" fmla="*/ 355658 w 1605470"/>
              <a:gd name="connsiteY140" fmla="*/ 1519474 h 6858000"/>
              <a:gd name="connsiteX141" fmla="*/ 348400 w 1605470"/>
              <a:gd name="connsiteY141" fmla="*/ 1477995 h 6858000"/>
              <a:gd name="connsiteX142" fmla="*/ 334485 w 1605470"/>
              <a:gd name="connsiteY142" fmla="*/ 1373769 h 6858000"/>
              <a:gd name="connsiteX143" fmla="*/ 342792 w 1605470"/>
              <a:gd name="connsiteY143" fmla="*/ 1307086 h 6858000"/>
              <a:gd name="connsiteX144" fmla="*/ 343980 w 1605470"/>
              <a:gd name="connsiteY144" fmla="*/ 1189033 h 6858000"/>
              <a:gd name="connsiteX145" fmla="*/ 348665 w 1605470"/>
              <a:gd name="connsiteY145" fmla="*/ 1168288 h 6858000"/>
              <a:gd name="connsiteX146" fmla="*/ 340947 w 1605470"/>
              <a:gd name="connsiteY146" fmla="*/ 1142577 h 6858000"/>
              <a:gd name="connsiteX147" fmla="*/ 330253 w 1605470"/>
              <a:gd name="connsiteY147" fmla="*/ 1088484 h 6858000"/>
              <a:gd name="connsiteX148" fmla="*/ 318989 w 1605470"/>
              <a:gd name="connsiteY148" fmla="*/ 1016103 h 6858000"/>
              <a:gd name="connsiteX149" fmla="*/ 320445 w 1605470"/>
              <a:gd name="connsiteY149" fmla="*/ 932283 h 6858000"/>
              <a:gd name="connsiteX150" fmla="*/ 322681 w 1605470"/>
              <a:gd name="connsiteY150" fmla="*/ 915925 h 6858000"/>
              <a:gd name="connsiteX151" fmla="*/ 315310 w 1605470"/>
              <a:gd name="connsiteY151" fmla="*/ 896999 h 6858000"/>
              <a:gd name="connsiteX152" fmla="*/ 284718 w 1605470"/>
              <a:gd name="connsiteY152" fmla="*/ 821517 h 6858000"/>
              <a:gd name="connsiteX153" fmla="*/ 263668 w 1605470"/>
              <a:gd name="connsiteY153" fmla="*/ 751353 h 6858000"/>
              <a:gd name="connsiteX154" fmla="*/ 263226 w 1605470"/>
              <a:gd name="connsiteY154" fmla="*/ 721230 h 6858000"/>
              <a:gd name="connsiteX155" fmla="*/ 248897 w 1605470"/>
              <a:gd name="connsiteY155" fmla="*/ 681659 h 6858000"/>
              <a:gd name="connsiteX156" fmla="*/ 234316 w 1605470"/>
              <a:gd name="connsiteY156" fmla="*/ 635218 h 6858000"/>
              <a:gd name="connsiteX157" fmla="*/ 239327 w 1605470"/>
              <a:gd name="connsiteY157" fmla="*/ 613763 h 6858000"/>
              <a:gd name="connsiteX158" fmla="*/ 225269 w 1605470"/>
              <a:gd name="connsiteY158" fmla="*/ 598582 h 6858000"/>
              <a:gd name="connsiteX159" fmla="*/ 224950 w 1605470"/>
              <a:gd name="connsiteY159" fmla="*/ 576846 h 6858000"/>
              <a:gd name="connsiteX160" fmla="*/ 204576 w 1605470"/>
              <a:gd name="connsiteY160" fmla="*/ 530055 h 6858000"/>
              <a:gd name="connsiteX161" fmla="*/ 219064 w 1605470"/>
              <a:gd name="connsiteY161" fmla="*/ 469651 h 6858000"/>
              <a:gd name="connsiteX162" fmla="*/ 195012 w 1605470"/>
              <a:gd name="connsiteY162" fmla="*/ 448559 h 6858000"/>
              <a:gd name="connsiteX163" fmla="*/ 201434 w 1605470"/>
              <a:gd name="connsiteY163" fmla="*/ 441529 h 6858000"/>
              <a:gd name="connsiteX164" fmla="*/ 200655 w 1605470"/>
              <a:gd name="connsiteY164" fmla="*/ 428927 h 6858000"/>
              <a:gd name="connsiteX165" fmla="*/ 190059 w 1605470"/>
              <a:gd name="connsiteY165" fmla="*/ 430161 h 6858000"/>
              <a:gd name="connsiteX166" fmla="*/ 167079 w 1605470"/>
              <a:gd name="connsiteY166" fmla="*/ 367211 h 6858000"/>
              <a:gd name="connsiteX167" fmla="*/ 124571 w 1605470"/>
              <a:gd name="connsiteY167" fmla="*/ 302178 h 6858000"/>
              <a:gd name="connsiteX168" fmla="*/ 103243 w 1605470"/>
              <a:gd name="connsiteY168" fmla="*/ 211375 h 6858000"/>
              <a:gd name="connsiteX169" fmla="*/ 94571 w 1605470"/>
              <a:gd name="connsiteY169" fmla="*/ 184179 h 6858000"/>
              <a:gd name="connsiteX170" fmla="*/ 13437 w 1605470"/>
              <a:gd name="connsiteY170" fmla="*/ 19287 h 6858000"/>
              <a:gd name="connsiteX171" fmla="*/ 0 w 1605470"/>
              <a:gd name="connsiteY171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91557 w 1605470"/>
              <a:gd name="connsiteY41" fmla="*/ 5476393 h 6858000"/>
              <a:gd name="connsiteX42" fmla="*/ 622750 w 1605470"/>
              <a:gd name="connsiteY42" fmla="*/ 5396260 h 6858000"/>
              <a:gd name="connsiteX43" fmla="*/ 638731 w 1605470"/>
              <a:gd name="connsiteY43" fmla="*/ 5330009 h 6858000"/>
              <a:gd name="connsiteX44" fmla="*/ 672224 w 1605470"/>
              <a:gd name="connsiteY44" fmla="*/ 5273739 h 6858000"/>
              <a:gd name="connsiteX45" fmla="*/ 681823 w 1605470"/>
              <a:gd name="connsiteY45" fmla="*/ 5241779 h 6858000"/>
              <a:gd name="connsiteX46" fmla="*/ 693049 w 1605470"/>
              <a:gd name="connsiteY46" fmla="*/ 5225268 h 6858000"/>
              <a:gd name="connsiteX47" fmla="*/ 694069 w 1605470"/>
              <a:gd name="connsiteY47" fmla="*/ 5217684 h 6858000"/>
              <a:gd name="connsiteX48" fmla="*/ 701410 w 1605470"/>
              <a:gd name="connsiteY48" fmla="*/ 5193377 h 6858000"/>
              <a:gd name="connsiteX49" fmla="*/ 704713 w 1605470"/>
              <a:gd name="connsiteY49" fmla="*/ 5179288 h 6858000"/>
              <a:gd name="connsiteX50" fmla="*/ 705697 w 1605470"/>
              <a:gd name="connsiteY50" fmla="*/ 5173621 h 6858000"/>
              <a:gd name="connsiteX51" fmla="*/ 701331 w 1605470"/>
              <a:gd name="connsiteY51" fmla="*/ 5159961 h 6858000"/>
              <a:gd name="connsiteX52" fmla="*/ 708008 w 1605470"/>
              <a:gd name="connsiteY52" fmla="*/ 5144295 h 6858000"/>
              <a:gd name="connsiteX53" fmla="*/ 704941 w 1605470"/>
              <a:gd name="connsiteY53" fmla="*/ 5125185 h 6858000"/>
              <a:gd name="connsiteX54" fmla="*/ 711771 w 1605470"/>
              <a:gd name="connsiteY54" fmla="*/ 5121884 h 6858000"/>
              <a:gd name="connsiteX55" fmla="*/ 718807 w 1605470"/>
              <a:gd name="connsiteY55" fmla="*/ 5067850 h 6858000"/>
              <a:gd name="connsiteX56" fmla="*/ 721538 w 1605470"/>
              <a:gd name="connsiteY56" fmla="*/ 5060861 h 6858000"/>
              <a:gd name="connsiteX57" fmla="*/ 718242 w 1605470"/>
              <a:gd name="connsiteY57" fmla="*/ 5034192 h 6858000"/>
              <a:gd name="connsiteX58" fmla="*/ 719796 w 1605470"/>
              <a:gd name="connsiteY58" fmla="*/ 4993030 h 6858000"/>
              <a:gd name="connsiteX59" fmla="*/ 726705 w 1605470"/>
              <a:gd name="connsiteY59" fmla="*/ 4946844 h 6858000"/>
              <a:gd name="connsiteX60" fmla="*/ 722561 w 1605470"/>
              <a:gd name="connsiteY60" fmla="*/ 4932692 h 6858000"/>
              <a:gd name="connsiteX61" fmla="*/ 724935 w 1605470"/>
              <a:gd name="connsiteY61" fmla="*/ 4821504 h 6858000"/>
              <a:gd name="connsiteX62" fmla="*/ 732118 w 1605470"/>
              <a:gd name="connsiteY62" fmla="*/ 4801535 h 6858000"/>
              <a:gd name="connsiteX63" fmla="*/ 739787 w 1605470"/>
              <a:gd name="connsiteY63" fmla="*/ 4797794 h 6858000"/>
              <a:gd name="connsiteX64" fmla="*/ 741081 w 1605470"/>
              <a:gd name="connsiteY64" fmla="*/ 4784526 h 6858000"/>
              <a:gd name="connsiteX65" fmla="*/ 742865 w 1605470"/>
              <a:gd name="connsiteY65" fmla="*/ 4781211 h 6858000"/>
              <a:gd name="connsiteX66" fmla="*/ 751652 w 1605470"/>
              <a:gd name="connsiteY66" fmla="*/ 4761984 h 6858000"/>
              <a:gd name="connsiteX67" fmla="*/ 747700 w 1605470"/>
              <a:gd name="connsiteY67" fmla="*/ 4690749 h 6858000"/>
              <a:gd name="connsiteX68" fmla="*/ 743180 w 1605470"/>
              <a:gd name="connsiteY68" fmla="*/ 4584173 h 6858000"/>
              <a:gd name="connsiteX69" fmla="*/ 738263 w 1605470"/>
              <a:gd name="connsiteY69" fmla="*/ 4444346 h 6858000"/>
              <a:gd name="connsiteX70" fmla="*/ 734828 w 1605470"/>
              <a:gd name="connsiteY70" fmla="*/ 4375228 h 6858000"/>
              <a:gd name="connsiteX71" fmla="*/ 715481 w 1605470"/>
              <a:gd name="connsiteY71" fmla="*/ 4214165 h 6858000"/>
              <a:gd name="connsiteX72" fmla="*/ 719554 w 1605470"/>
              <a:gd name="connsiteY72" fmla="*/ 4090296 h 6858000"/>
              <a:gd name="connsiteX73" fmla="*/ 704810 w 1605470"/>
              <a:gd name="connsiteY73" fmla="*/ 4033999 h 6858000"/>
              <a:gd name="connsiteX74" fmla="*/ 705959 w 1605470"/>
              <a:gd name="connsiteY74" fmla="*/ 4031933 h 6858000"/>
              <a:gd name="connsiteX75" fmla="*/ 704535 w 1605470"/>
              <a:gd name="connsiteY75" fmla="*/ 4013953 h 6858000"/>
              <a:gd name="connsiteX76" fmla="*/ 700443 w 1605470"/>
              <a:gd name="connsiteY76" fmla="*/ 4010511 h 6858000"/>
              <a:gd name="connsiteX77" fmla="*/ 698282 w 1605470"/>
              <a:gd name="connsiteY77" fmla="*/ 3998331 h 6858000"/>
              <a:gd name="connsiteX78" fmla="*/ 690830 w 1605470"/>
              <a:gd name="connsiteY78" fmla="*/ 3974753 h 6858000"/>
              <a:gd name="connsiteX79" fmla="*/ 692428 w 1605470"/>
              <a:gd name="connsiteY79" fmla="*/ 3969950 h 6858000"/>
              <a:gd name="connsiteX80" fmla="*/ 685850 w 1605470"/>
              <a:gd name="connsiteY80" fmla="*/ 3933779 h 6858000"/>
              <a:gd name="connsiteX81" fmla="*/ 687181 w 1605470"/>
              <a:gd name="connsiteY81" fmla="*/ 3933093 h 6858000"/>
              <a:gd name="connsiteX82" fmla="*/ 691535 w 1605470"/>
              <a:gd name="connsiteY82" fmla="*/ 3922082 h 6858000"/>
              <a:gd name="connsiteX83" fmla="*/ 696613 w 1605470"/>
              <a:gd name="connsiteY83" fmla="*/ 3901461 h 6858000"/>
              <a:gd name="connsiteX84" fmla="*/ 719207 w 1605470"/>
              <a:gd name="connsiteY84" fmla="*/ 3813873 h 6858000"/>
              <a:gd name="connsiteX85" fmla="*/ 718632 w 1605470"/>
              <a:gd name="connsiteY85" fmla="*/ 3806161 h 6858000"/>
              <a:gd name="connsiteX86" fmla="*/ 718939 w 1605470"/>
              <a:gd name="connsiteY86" fmla="*/ 3805957 h 6858000"/>
              <a:gd name="connsiteX87" fmla="*/ 718966 w 1605470"/>
              <a:gd name="connsiteY87" fmla="*/ 3797724 h 6858000"/>
              <a:gd name="connsiteX88" fmla="*/ 717581 w 1605470"/>
              <a:gd name="connsiteY88" fmla="*/ 3792098 h 6858000"/>
              <a:gd name="connsiteX89" fmla="*/ 716465 w 1605470"/>
              <a:gd name="connsiteY89" fmla="*/ 3777135 h 6858000"/>
              <a:gd name="connsiteX90" fmla="*/ 718198 w 1605470"/>
              <a:gd name="connsiteY90" fmla="*/ 3771656 h 6858000"/>
              <a:gd name="connsiteX91" fmla="*/ 721941 w 1605470"/>
              <a:gd name="connsiteY91" fmla="*/ 3769007 h 6858000"/>
              <a:gd name="connsiteX92" fmla="*/ 721407 w 1605470"/>
              <a:gd name="connsiteY92" fmla="*/ 3767709 h 6858000"/>
              <a:gd name="connsiteX93" fmla="*/ 730103 w 1605470"/>
              <a:gd name="connsiteY93" fmla="*/ 3738082 h 6858000"/>
              <a:gd name="connsiteX94" fmla="*/ 737449 w 1605470"/>
              <a:gd name="connsiteY94" fmla="*/ 3673397 h 6858000"/>
              <a:gd name="connsiteX95" fmla="*/ 736745 w 1605470"/>
              <a:gd name="connsiteY95" fmla="*/ 3637109 h 6858000"/>
              <a:gd name="connsiteX96" fmla="*/ 740188 w 1605470"/>
              <a:gd name="connsiteY96" fmla="*/ 3536883 h 6858000"/>
              <a:gd name="connsiteX97" fmla="*/ 747726 w 1605470"/>
              <a:gd name="connsiteY97" fmla="*/ 3435652 h 6858000"/>
              <a:gd name="connsiteX98" fmla="*/ 774383 w 1605470"/>
              <a:gd name="connsiteY98" fmla="*/ 3381564 h 6858000"/>
              <a:gd name="connsiteX99" fmla="*/ 774870 w 1605470"/>
              <a:gd name="connsiteY99" fmla="*/ 3375761 h 6858000"/>
              <a:gd name="connsiteX100" fmla="*/ 770510 w 1605470"/>
              <a:gd name="connsiteY100" fmla="*/ 3361844 h 6858000"/>
              <a:gd name="connsiteX101" fmla="*/ 767933 w 1605470"/>
              <a:gd name="connsiteY101" fmla="*/ 3356929 h 6858000"/>
              <a:gd name="connsiteX102" fmla="*/ 766158 w 1605470"/>
              <a:gd name="connsiteY102" fmla="*/ 3349058 h 6858000"/>
              <a:gd name="connsiteX103" fmla="*/ 766414 w 1605470"/>
              <a:gd name="connsiteY103" fmla="*/ 3348763 h 6858000"/>
              <a:gd name="connsiteX104" fmla="*/ 764166 w 1605470"/>
              <a:gd name="connsiteY104" fmla="*/ 3341588 h 6858000"/>
              <a:gd name="connsiteX105" fmla="*/ 749397 w 1605470"/>
              <a:gd name="connsiteY105" fmla="*/ 3307769 h 6858000"/>
              <a:gd name="connsiteX106" fmla="*/ 766960 w 1605470"/>
              <a:gd name="connsiteY106" fmla="*/ 3250522 h 6858000"/>
              <a:gd name="connsiteX107" fmla="*/ 767385 w 1605470"/>
              <a:gd name="connsiteY107" fmla="*/ 3229163 h 6858000"/>
              <a:gd name="connsiteX108" fmla="*/ 769208 w 1605470"/>
              <a:gd name="connsiteY108" fmla="*/ 3217217 h 6858000"/>
              <a:gd name="connsiteX109" fmla="*/ 770350 w 1605470"/>
              <a:gd name="connsiteY109" fmla="*/ 3216125 h 6858000"/>
              <a:gd name="connsiteX110" fmla="*/ 756043 w 1605470"/>
              <a:gd name="connsiteY110" fmla="*/ 3183755 h 6858000"/>
              <a:gd name="connsiteX111" fmla="*/ 756544 w 1605470"/>
              <a:gd name="connsiteY111" fmla="*/ 3178642 h 6858000"/>
              <a:gd name="connsiteX112" fmla="*/ 744144 w 1605470"/>
              <a:gd name="connsiteY112" fmla="*/ 3158586 h 6858000"/>
              <a:gd name="connsiteX113" fmla="*/ 739378 w 1605470"/>
              <a:gd name="connsiteY113" fmla="*/ 3147669 h 6858000"/>
              <a:gd name="connsiteX114" fmla="*/ 734648 w 1605470"/>
              <a:gd name="connsiteY114" fmla="*/ 3145733 h 6858000"/>
              <a:gd name="connsiteX115" fmla="*/ 729329 w 1605470"/>
              <a:gd name="connsiteY115" fmla="*/ 3129034 h 6858000"/>
              <a:gd name="connsiteX116" fmla="*/ 729994 w 1605470"/>
              <a:gd name="connsiteY116" fmla="*/ 3126682 h 6858000"/>
              <a:gd name="connsiteX117" fmla="*/ 720862 w 1605470"/>
              <a:gd name="connsiteY117" fmla="*/ 3114519 h 6858000"/>
              <a:gd name="connsiteX118" fmla="*/ 707471 w 1605470"/>
              <a:gd name="connsiteY118" fmla="*/ 3106272 h 6858000"/>
              <a:gd name="connsiteX119" fmla="*/ 680201 w 1605470"/>
              <a:gd name="connsiteY119" fmla="*/ 2958185 h 6858000"/>
              <a:gd name="connsiteX120" fmla="*/ 622815 w 1605470"/>
              <a:gd name="connsiteY120" fmla="*/ 2762989 h 6858000"/>
              <a:gd name="connsiteX121" fmla="*/ 571733 w 1605470"/>
              <a:gd name="connsiteY121" fmla="*/ 2554718 h 6858000"/>
              <a:gd name="connsiteX122" fmla="*/ 551827 w 1605470"/>
              <a:gd name="connsiteY122" fmla="*/ 2485734 h 6858000"/>
              <a:gd name="connsiteX123" fmla="*/ 542550 w 1605470"/>
              <a:gd name="connsiteY123" fmla="*/ 2447068 h 6858000"/>
              <a:gd name="connsiteX124" fmla="*/ 529511 w 1605470"/>
              <a:gd name="connsiteY124" fmla="*/ 2425819 h 6858000"/>
              <a:gd name="connsiteX125" fmla="*/ 528878 w 1605470"/>
              <a:gd name="connsiteY125" fmla="*/ 2408971 h 6858000"/>
              <a:gd name="connsiteX126" fmla="*/ 535510 w 1605470"/>
              <a:gd name="connsiteY126" fmla="*/ 2402874 h 6858000"/>
              <a:gd name="connsiteX127" fmla="*/ 538122 w 1605470"/>
              <a:gd name="connsiteY127" fmla="*/ 2381443 h 6858000"/>
              <a:gd name="connsiteX128" fmla="*/ 514451 w 1605470"/>
              <a:gd name="connsiteY128" fmla="*/ 2261920 h 6858000"/>
              <a:gd name="connsiteX129" fmla="*/ 486968 w 1605470"/>
              <a:gd name="connsiteY129" fmla="*/ 2182937 h 6858000"/>
              <a:gd name="connsiteX130" fmla="*/ 488555 w 1605470"/>
              <a:gd name="connsiteY130" fmla="*/ 2155135 h 6858000"/>
              <a:gd name="connsiteX131" fmla="*/ 486013 w 1605470"/>
              <a:gd name="connsiteY131" fmla="*/ 2118008 h 6858000"/>
              <a:gd name="connsiteX132" fmla="*/ 487006 w 1605470"/>
              <a:gd name="connsiteY132" fmla="*/ 2050531 h 6858000"/>
              <a:gd name="connsiteX133" fmla="*/ 478812 w 1605470"/>
              <a:gd name="connsiteY133" fmla="*/ 1963269 h 6858000"/>
              <a:gd name="connsiteX134" fmla="*/ 459990 w 1605470"/>
              <a:gd name="connsiteY134" fmla="*/ 1906352 h 6858000"/>
              <a:gd name="connsiteX135" fmla="*/ 436547 w 1605470"/>
              <a:gd name="connsiteY135" fmla="*/ 1861531 h 6858000"/>
              <a:gd name="connsiteX136" fmla="*/ 390346 w 1605470"/>
              <a:gd name="connsiteY136" fmla="*/ 1732919 h 6858000"/>
              <a:gd name="connsiteX137" fmla="*/ 362657 w 1605470"/>
              <a:gd name="connsiteY137" fmla="*/ 1663540 h 6858000"/>
              <a:gd name="connsiteX138" fmla="*/ 361783 w 1605470"/>
              <a:gd name="connsiteY138" fmla="*/ 1615777 h 6858000"/>
              <a:gd name="connsiteX139" fmla="*/ 342578 w 1605470"/>
              <a:gd name="connsiteY139" fmla="*/ 1563678 h 6858000"/>
              <a:gd name="connsiteX140" fmla="*/ 355658 w 1605470"/>
              <a:gd name="connsiteY140" fmla="*/ 1519474 h 6858000"/>
              <a:gd name="connsiteX141" fmla="*/ 348400 w 1605470"/>
              <a:gd name="connsiteY141" fmla="*/ 1477995 h 6858000"/>
              <a:gd name="connsiteX142" fmla="*/ 334485 w 1605470"/>
              <a:gd name="connsiteY142" fmla="*/ 1373769 h 6858000"/>
              <a:gd name="connsiteX143" fmla="*/ 342792 w 1605470"/>
              <a:gd name="connsiteY143" fmla="*/ 1307086 h 6858000"/>
              <a:gd name="connsiteX144" fmla="*/ 343980 w 1605470"/>
              <a:gd name="connsiteY144" fmla="*/ 1189033 h 6858000"/>
              <a:gd name="connsiteX145" fmla="*/ 348665 w 1605470"/>
              <a:gd name="connsiteY145" fmla="*/ 1168288 h 6858000"/>
              <a:gd name="connsiteX146" fmla="*/ 340947 w 1605470"/>
              <a:gd name="connsiteY146" fmla="*/ 1142577 h 6858000"/>
              <a:gd name="connsiteX147" fmla="*/ 330253 w 1605470"/>
              <a:gd name="connsiteY147" fmla="*/ 1088484 h 6858000"/>
              <a:gd name="connsiteX148" fmla="*/ 318989 w 1605470"/>
              <a:gd name="connsiteY148" fmla="*/ 1016103 h 6858000"/>
              <a:gd name="connsiteX149" fmla="*/ 320445 w 1605470"/>
              <a:gd name="connsiteY149" fmla="*/ 932283 h 6858000"/>
              <a:gd name="connsiteX150" fmla="*/ 322681 w 1605470"/>
              <a:gd name="connsiteY150" fmla="*/ 915925 h 6858000"/>
              <a:gd name="connsiteX151" fmla="*/ 315310 w 1605470"/>
              <a:gd name="connsiteY151" fmla="*/ 896999 h 6858000"/>
              <a:gd name="connsiteX152" fmla="*/ 284718 w 1605470"/>
              <a:gd name="connsiteY152" fmla="*/ 821517 h 6858000"/>
              <a:gd name="connsiteX153" fmla="*/ 263668 w 1605470"/>
              <a:gd name="connsiteY153" fmla="*/ 751353 h 6858000"/>
              <a:gd name="connsiteX154" fmla="*/ 263226 w 1605470"/>
              <a:gd name="connsiteY154" fmla="*/ 721230 h 6858000"/>
              <a:gd name="connsiteX155" fmla="*/ 248897 w 1605470"/>
              <a:gd name="connsiteY155" fmla="*/ 681659 h 6858000"/>
              <a:gd name="connsiteX156" fmla="*/ 234316 w 1605470"/>
              <a:gd name="connsiteY156" fmla="*/ 635218 h 6858000"/>
              <a:gd name="connsiteX157" fmla="*/ 239327 w 1605470"/>
              <a:gd name="connsiteY157" fmla="*/ 613763 h 6858000"/>
              <a:gd name="connsiteX158" fmla="*/ 225269 w 1605470"/>
              <a:gd name="connsiteY158" fmla="*/ 598582 h 6858000"/>
              <a:gd name="connsiteX159" fmla="*/ 224950 w 1605470"/>
              <a:gd name="connsiteY159" fmla="*/ 576846 h 6858000"/>
              <a:gd name="connsiteX160" fmla="*/ 204576 w 1605470"/>
              <a:gd name="connsiteY160" fmla="*/ 530055 h 6858000"/>
              <a:gd name="connsiteX161" fmla="*/ 219064 w 1605470"/>
              <a:gd name="connsiteY161" fmla="*/ 469651 h 6858000"/>
              <a:gd name="connsiteX162" fmla="*/ 195012 w 1605470"/>
              <a:gd name="connsiteY162" fmla="*/ 448559 h 6858000"/>
              <a:gd name="connsiteX163" fmla="*/ 201434 w 1605470"/>
              <a:gd name="connsiteY163" fmla="*/ 441529 h 6858000"/>
              <a:gd name="connsiteX164" fmla="*/ 200655 w 1605470"/>
              <a:gd name="connsiteY164" fmla="*/ 428927 h 6858000"/>
              <a:gd name="connsiteX165" fmla="*/ 190059 w 1605470"/>
              <a:gd name="connsiteY165" fmla="*/ 430161 h 6858000"/>
              <a:gd name="connsiteX166" fmla="*/ 167079 w 1605470"/>
              <a:gd name="connsiteY166" fmla="*/ 367211 h 6858000"/>
              <a:gd name="connsiteX167" fmla="*/ 124571 w 1605470"/>
              <a:gd name="connsiteY167" fmla="*/ 302178 h 6858000"/>
              <a:gd name="connsiteX168" fmla="*/ 103243 w 1605470"/>
              <a:gd name="connsiteY168" fmla="*/ 211375 h 6858000"/>
              <a:gd name="connsiteX169" fmla="*/ 94571 w 1605470"/>
              <a:gd name="connsiteY169" fmla="*/ 184179 h 6858000"/>
              <a:gd name="connsiteX170" fmla="*/ 13437 w 1605470"/>
              <a:gd name="connsiteY170" fmla="*/ 19287 h 6858000"/>
              <a:gd name="connsiteX171" fmla="*/ 0 w 1605470"/>
              <a:gd name="connsiteY171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91557 w 1605470"/>
              <a:gd name="connsiteY41" fmla="*/ 5476393 h 6858000"/>
              <a:gd name="connsiteX42" fmla="*/ 622750 w 1605470"/>
              <a:gd name="connsiteY42" fmla="*/ 5396260 h 6858000"/>
              <a:gd name="connsiteX43" fmla="*/ 638731 w 1605470"/>
              <a:gd name="connsiteY43" fmla="*/ 5330009 h 6858000"/>
              <a:gd name="connsiteX44" fmla="*/ 672224 w 1605470"/>
              <a:gd name="connsiteY44" fmla="*/ 5273739 h 6858000"/>
              <a:gd name="connsiteX45" fmla="*/ 681823 w 1605470"/>
              <a:gd name="connsiteY45" fmla="*/ 5241779 h 6858000"/>
              <a:gd name="connsiteX46" fmla="*/ 693049 w 1605470"/>
              <a:gd name="connsiteY46" fmla="*/ 5225268 h 6858000"/>
              <a:gd name="connsiteX47" fmla="*/ 694069 w 1605470"/>
              <a:gd name="connsiteY47" fmla="*/ 5217684 h 6858000"/>
              <a:gd name="connsiteX48" fmla="*/ 701410 w 1605470"/>
              <a:gd name="connsiteY48" fmla="*/ 5193377 h 6858000"/>
              <a:gd name="connsiteX49" fmla="*/ 704713 w 1605470"/>
              <a:gd name="connsiteY49" fmla="*/ 5179288 h 6858000"/>
              <a:gd name="connsiteX50" fmla="*/ 705697 w 1605470"/>
              <a:gd name="connsiteY50" fmla="*/ 5173621 h 6858000"/>
              <a:gd name="connsiteX51" fmla="*/ 701331 w 1605470"/>
              <a:gd name="connsiteY51" fmla="*/ 5159961 h 6858000"/>
              <a:gd name="connsiteX52" fmla="*/ 708008 w 1605470"/>
              <a:gd name="connsiteY52" fmla="*/ 5144295 h 6858000"/>
              <a:gd name="connsiteX53" fmla="*/ 704941 w 1605470"/>
              <a:gd name="connsiteY53" fmla="*/ 5125185 h 6858000"/>
              <a:gd name="connsiteX54" fmla="*/ 711771 w 1605470"/>
              <a:gd name="connsiteY54" fmla="*/ 5121884 h 6858000"/>
              <a:gd name="connsiteX55" fmla="*/ 718807 w 1605470"/>
              <a:gd name="connsiteY55" fmla="*/ 5067850 h 6858000"/>
              <a:gd name="connsiteX56" fmla="*/ 721538 w 1605470"/>
              <a:gd name="connsiteY56" fmla="*/ 5060861 h 6858000"/>
              <a:gd name="connsiteX57" fmla="*/ 718242 w 1605470"/>
              <a:gd name="connsiteY57" fmla="*/ 5034192 h 6858000"/>
              <a:gd name="connsiteX58" fmla="*/ 719796 w 1605470"/>
              <a:gd name="connsiteY58" fmla="*/ 4993030 h 6858000"/>
              <a:gd name="connsiteX59" fmla="*/ 726705 w 1605470"/>
              <a:gd name="connsiteY59" fmla="*/ 4946844 h 6858000"/>
              <a:gd name="connsiteX60" fmla="*/ 722561 w 1605470"/>
              <a:gd name="connsiteY60" fmla="*/ 4932692 h 6858000"/>
              <a:gd name="connsiteX61" fmla="*/ 724935 w 1605470"/>
              <a:gd name="connsiteY61" fmla="*/ 4821504 h 6858000"/>
              <a:gd name="connsiteX62" fmla="*/ 732118 w 1605470"/>
              <a:gd name="connsiteY62" fmla="*/ 4801535 h 6858000"/>
              <a:gd name="connsiteX63" fmla="*/ 739787 w 1605470"/>
              <a:gd name="connsiteY63" fmla="*/ 4797794 h 6858000"/>
              <a:gd name="connsiteX64" fmla="*/ 741081 w 1605470"/>
              <a:gd name="connsiteY64" fmla="*/ 4784526 h 6858000"/>
              <a:gd name="connsiteX65" fmla="*/ 742865 w 1605470"/>
              <a:gd name="connsiteY65" fmla="*/ 4781211 h 6858000"/>
              <a:gd name="connsiteX66" fmla="*/ 751652 w 1605470"/>
              <a:gd name="connsiteY66" fmla="*/ 4761984 h 6858000"/>
              <a:gd name="connsiteX67" fmla="*/ 747700 w 1605470"/>
              <a:gd name="connsiteY67" fmla="*/ 4690749 h 6858000"/>
              <a:gd name="connsiteX68" fmla="*/ 743180 w 1605470"/>
              <a:gd name="connsiteY68" fmla="*/ 4584173 h 6858000"/>
              <a:gd name="connsiteX69" fmla="*/ 738263 w 1605470"/>
              <a:gd name="connsiteY69" fmla="*/ 4444346 h 6858000"/>
              <a:gd name="connsiteX70" fmla="*/ 734828 w 1605470"/>
              <a:gd name="connsiteY70" fmla="*/ 4375228 h 6858000"/>
              <a:gd name="connsiteX71" fmla="*/ 715481 w 1605470"/>
              <a:gd name="connsiteY71" fmla="*/ 4214165 h 6858000"/>
              <a:gd name="connsiteX72" fmla="*/ 719554 w 1605470"/>
              <a:gd name="connsiteY72" fmla="*/ 4090296 h 6858000"/>
              <a:gd name="connsiteX73" fmla="*/ 704810 w 1605470"/>
              <a:gd name="connsiteY73" fmla="*/ 4033999 h 6858000"/>
              <a:gd name="connsiteX74" fmla="*/ 705959 w 1605470"/>
              <a:gd name="connsiteY74" fmla="*/ 4031933 h 6858000"/>
              <a:gd name="connsiteX75" fmla="*/ 704535 w 1605470"/>
              <a:gd name="connsiteY75" fmla="*/ 4013953 h 6858000"/>
              <a:gd name="connsiteX76" fmla="*/ 700443 w 1605470"/>
              <a:gd name="connsiteY76" fmla="*/ 4010511 h 6858000"/>
              <a:gd name="connsiteX77" fmla="*/ 698282 w 1605470"/>
              <a:gd name="connsiteY77" fmla="*/ 3998331 h 6858000"/>
              <a:gd name="connsiteX78" fmla="*/ 690830 w 1605470"/>
              <a:gd name="connsiteY78" fmla="*/ 3974753 h 6858000"/>
              <a:gd name="connsiteX79" fmla="*/ 692428 w 1605470"/>
              <a:gd name="connsiteY79" fmla="*/ 3969950 h 6858000"/>
              <a:gd name="connsiteX80" fmla="*/ 685850 w 1605470"/>
              <a:gd name="connsiteY80" fmla="*/ 3933779 h 6858000"/>
              <a:gd name="connsiteX81" fmla="*/ 687181 w 1605470"/>
              <a:gd name="connsiteY81" fmla="*/ 3933093 h 6858000"/>
              <a:gd name="connsiteX82" fmla="*/ 691535 w 1605470"/>
              <a:gd name="connsiteY82" fmla="*/ 3922082 h 6858000"/>
              <a:gd name="connsiteX83" fmla="*/ 696613 w 1605470"/>
              <a:gd name="connsiteY83" fmla="*/ 3901461 h 6858000"/>
              <a:gd name="connsiteX84" fmla="*/ 719207 w 1605470"/>
              <a:gd name="connsiteY84" fmla="*/ 3813873 h 6858000"/>
              <a:gd name="connsiteX85" fmla="*/ 718632 w 1605470"/>
              <a:gd name="connsiteY85" fmla="*/ 3806161 h 6858000"/>
              <a:gd name="connsiteX86" fmla="*/ 718939 w 1605470"/>
              <a:gd name="connsiteY86" fmla="*/ 3805957 h 6858000"/>
              <a:gd name="connsiteX87" fmla="*/ 718966 w 1605470"/>
              <a:gd name="connsiteY87" fmla="*/ 3797724 h 6858000"/>
              <a:gd name="connsiteX88" fmla="*/ 717581 w 1605470"/>
              <a:gd name="connsiteY88" fmla="*/ 3792098 h 6858000"/>
              <a:gd name="connsiteX89" fmla="*/ 716465 w 1605470"/>
              <a:gd name="connsiteY89" fmla="*/ 3777135 h 6858000"/>
              <a:gd name="connsiteX90" fmla="*/ 718198 w 1605470"/>
              <a:gd name="connsiteY90" fmla="*/ 3771656 h 6858000"/>
              <a:gd name="connsiteX91" fmla="*/ 721941 w 1605470"/>
              <a:gd name="connsiteY91" fmla="*/ 3769007 h 6858000"/>
              <a:gd name="connsiteX92" fmla="*/ 721407 w 1605470"/>
              <a:gd name="connsiteY92" fmla="*/ 3767709 h 6858000"/>
              <a:gd name="connsiteX93" fmla="*/ 730103 w 1605470"/>
              <a:gd name="connsiteY93" fmla="*/ 3738082 h 6858000"/>
              <a:gd name="connsiteX94" fmla="*/ 737449 w 1605470"/>
              <a:gd name="connsiteY94" fmla="*/ 3673397 h 6858000"/>
              <a:gd name="connsiteX95" fmla="*/ 736745 w 1605470"/>
              <a:gd name="connsiteY95" fmla="*/ 3637109 h 6858000"/>
              <a:gd name="connsiteX96" fmla="*/ 740188 w 1605470"/>
              <a:gd name="connsiteY96" fmla="*/ 3536883 h 6858000"/>
              <a:gd name="connsiteX97" fmla="*/ 747726 w 1605470"/>
              <a:gd name="connsiteY97" fmla="*/ 3435652 h 6858000"/>
              <a:gd name="connsiteX98" fmla="*/ 774383 w 1605470"/>
              <a:gd name="connsiteY98" fmla="*/ 3381564 h 6858000"/>
              <a:gd name="connsiteX99" fmla="*/ 774870 w 1605470"/>
              <a:gd name="connsiteY99" fmla="*/ 3375761 h 6858000"/>
              <a:gd name="connsiteX100" fmla="*/ 770510 w 1605470"/>
              <a:gd name="connsiteY100" fmla="*/ 3361844 h 6858000"/>
              <a:gd name="connsiteX101" fmla="*/ 767933 w 1605470"/>
              <a:gd name="connsiteY101" fmla="*/ 3356929 h 6858000"/>
              <a:gd name="connsiteX102" fmla="*/ 766158 w 1605470"/>
              <a:gd name="connsiteY102" fmla="*/ 3349058 h 6858000"/>
              <a:gd name="connsiteX103" fmla="*/ 766414 w 1605470"/>
              <a:gd name="connsiteY103" fmla="*/ 3348763 h 6858000"/>
              <a:gd name="connsiteX104" fmla="*/ 764166 w 1605470"/>
              <a:gd name="connsiteY104" fmla="*/ 3341588 h 6858000"/>
              <a:gd name="connsiteX105" fmla="*/ 749397 w 1605470"/>
              <a:gd name="connsiteY105" fmla="*/ 3307769 h 6858000"/>
              <a:gd name="connsiteX106" fmla="*/ 766960 w 1605470"/>
              <a:gd name="connsiteY106" fmla="*/ 3250522 h 6858000"/>
              <a:gd name="connsiteX107" fmla="*/ 767385 w 1605470"/>
              <a:gd name="connsiteY107" fmla="*/ 3229163 h 6858000"/>
              <a:gd name="connsiteX108" fmla="*/ 769208 w 1605470"/>
              <a:gd name="connsiteY108" fmla="*/ 3217217 h 6858000"/>
              <a:gd name="connsiteX109" fmla="*/ 770350 w 1605470"/>
              <a:gd name="connsiteY109" fmla="*/ 3216125 h 6858000"/>
              <a:gd name="connsiteX110" fmla="*/ 756043 w 1605470"/>
              <a:gd name="connsiteY110" fmla="*/ 3183755 h 6858000"/>
              <a:gd name="connsiteX111" fmla="*/ 756544 w 1605470"/>
              <a:gd name="connsiteY111" fmla="*/ 3178642 h 6858000"/>
              <a:gd name="connsiteX112" fmla="*/ 744144 w 1605470"/>
              <a:gd name="connsiteY112" fmla="*/ 3158586 h 6858000"/>
              <a:gd name="connsiteX113" fmla="*/ 739378 w 1605470"/>
              <a:gd name="connsiteY113" fmla="*/ 3147669 h 6858000"/>
              <a:gd name="connsiteX114" fmla="*/ 734648 w 1605470"/>
              <a:gd name="connsiteY114" fmla="*/ 3145733 h 6858000"/>
              <a:gd name="connsiteX115" fmla="*/ 729329 w 1605470"/>
              <a:gd name="connsiteY115" fmla="*/ 3129034 h 6858000"/>
              <a:gd name="connsiteX116" fmla="*/ 729994 w 1605470"/>
              <a:gd name="connsiteY116" fmla="*/ 3126682 h 6858000"/>
              <a:gd name="connsiteX117" fmla="*/ 720862 w 1605470"/>
              <a:gd name="connsiteY117" fmla="*/ 3114519 h 6858000"/>
              <a:gd name="connsiteX118" fmla="*/ 707471 w 1605470"/>
              <a:gd name="connsiteY118" fmla="*/ 3106272 h 6858000"/>
              <a:gd name="connsiteX119" fmla="*/ 680201 w 1605470"/>
              <a:gd name="connsiteY119" fmla="*/ 2958185 h 6858000"/>
              <a:gd name="connsiteX120" fmla="*/ 622815 w 1605470"/>
              <a:gd name="connsiteY120" fmla="*/ 2762989 h 6858000"/>
              <a:gd name="connsiteX121" fmla="*/ 571733 w 1605470"/>
              <a:gd name="connsiteY121" fmla="*/ 2554718 h 6858000"/>
              <a:gd name="connsiteX122" fmla="*/ 551827 w 1605470"/>
              <a:gd name="connsiteY122" fmla="*/ 2485734 h 6858000"/>
              <a:gd name="connsiteX123" fmla="*/ 542550 w 1605470"/>
              <a:gd name="connsiteY123" fmla="*/ 2447068 h 6858000"/>
              <a:gd name="connsiteX124" fmla="*/ 529511 w 1605470"/>
              <a:gd name="connsiteY124" fmla="*/ 2425819 h 6858000"/>
              <a:gd name="connsiteX125" fmla="*/ 528878 w 1605470"/>
              <a:gd name="connsiteY125" fmla="*/ 2408971 h 6858000"/>
              <a:gd name="connsiteX126" fmla="*/ 535510 w 1605470"/>
              <a:gd name="connsiteY126" fmla="*/ 2402874 h 6858000"/>
              <a:gd name="connsiteX127" fmla="*/ 538122 w 1605470"/>
              <a:gd name="connsiteY127" fmla="*/ 2381443 h 6858000"/>
              <a:gd name="connsiteX128" fmla="*/ 514451 w 1605470"/>
              <a:gd name="connsiteY128" fmla="*/ 2261920 h 6858000"/>
              <a:gd name="connsiteX129" fmla="*/ 504338 w 1605470"/>
              <a:gd name="connsiteY129" fmla="*/ 2195378 h 6858000"/>
              <a:gd name="connsiteX130" fmla="*/ 488555 w 1605470"/>
              <a:gd name="connsiteY130" fmla="*/ 2155135 h 6858000"/>
              <a:gd name="connsiteX131" fmla="*/ 486013 w 1605470"/>
              <a:gd name="connsiteY131" fmla="*/ 2118008 h 6858000"/>
              <a:gd name="connsiteX132" fmla="*/ 487006 w 1605470"/>
              <a:gd name="connsiteY132" fmla="*/ 2050531 h 6858000"/>
              <a:gd name="connsiteX133" fmla="*/ 478812 w 1605470"/>
              <a:gd name="connsiteY133" fmla="*/ 1963269 h 6858000"/>
              <a:gd name="connsiteX134" fmla="*/ 459990 w 1605470"/>
              <a:gd name="connsiteY134" fmla="*/ 1906352 h 6858000"/>
              <a:gd name="connsiteX135" fmla="*/ 436547 w 1605470"/>
              <a:gd name="connsiteY135" fmla="*/ 1861531 h 6858000"/>
              <a:gd name="connsiteX136" fmla="*/ 390346 w 1605470"/>
              <a:gd name="connsiteY136" fmla="*/ 1732919 h 6858000"/>
              <a:gd name="connsiteX137" fmla="*/ 362657 w 1605470"/>
              <a:gd name="connsiteY137" fmla="*/ 1663540 h 6858000"/>
              <a:gd name="connsiteX138" fmla="*/ 361783 w 1605470"/>
              <a:gd name="connsiteY138" fmla="*/ 1615777 h 6858000"/>
              <a:gd name="connsiteX139" fmla="*/ 342578 w 1605470"/>
              <a:gd name="connsiteY139" fmla="*/ 1563678 h 6858000"/>
              <a:gd name="connsiteX140" fmla="*/ 355658 w 1605470"/>
              <a:gd name="connsiteY140" fmla="*/ 1519474 h 6858000"/>
              <a:gd name="connsiteX141" fmla="*/ 348400 w 1605470"/>
              <a:gd name="connsiteY141" fmla="*/ 1477995 h 6858000"/>
              <a:gd name="connsiteX142" fmla="*/ 334485 w 1605470"/>
              <a:gd name="connsiteY142" fmla="*/ 1373769 h 6858000"/>
              <a:gd name="connsiteX143" fmla="*/ 342792 w 1605470"/>
              <a:gd name="connsiteY143" fmla="*/ 1307086 h 6858000"/>
              <a:gd name="connsiteX144" fmla="*/ 343980 w 1605470"/>
              <a:gd name="connsiteY144" fmla="*/ 1189033 h 6858000"/>
              <a:gd name="connsiteX145" fmla="*/ 348665 w 1605470"/>
              <a:gd name="connsiteY145" fmla="*/ 1168288 h 6858000"/>
              <a:gd name="connsiteX146" fmla="*/ 340947 w 1605470"/>
              <a:gd name="connsiteY146" fmla="*/ 1142577 h 6858000"/>
              <a:gd name="connsiteX147" fmla="*/ 330253 w 1605470"/>
              <a:gd name="connsiteY147" fmla="*/ 1088484 h 6858000"/>
              <a:gd name="connsiteX148" fmla="*/ 318989 w 1605470"/>
              <a:gd name="connsiteY148" fmla="*/ 1016103 h 6858000"/>
              <a:gd name="connsiteX149" fmla="*/ 320445 w 1605470"/>
              <a:gd name="connsiteY149" fmla="*/ 932283 h 6858000"/>
              <a:gd name="connsiteX150" fmla="*/ 322681 w 1605470"/>
              <a:gd name="connsiteY150" fmla="*/ 915925 h 6858000"/>
              <a:gd name="connsiteX151" fmla="*/ 315310 w 1605470"/>
              <a:gd name="connsiteY151" fmla="*/ 896999 h 6858000"/>
              <a:gd name="connsiteX152" fmla="*/ 284718 w 1605470"/>
              <a:gd name="connsiteY152" fmla="*/ 821517 h 6858000"/>
              <a:gd name="connsiteX153" fmla="*/ 263668 w 1605470"/>
              <a:gd name="connsiteY153" fmla="*/ 751353 h 6858000"/>
              <a:gd name="connsiteX154" fmla="*/ 263226 w 1605470"/>
              <a:gd name="connsiteY154" fmla="*/ 721230 h 6858000"/>
              <a:gd name="connsiteX155" fmla="*/ 248897 w 1605470"/>
              <a:gd name="connsiteY155" fmla="*/ 681659 h 6858000"/>
              <a:gd name="connsiteX156" fmla="*/ 234316 w 1605470"/>
              <a:gd name="connsiteY156" fmla="*/ 635218 h 6858000"/>
              <a:gd name="connsiteX157" fmla="*/ 239327 w 1605470"/>
              <a:gd name="connsiteY157" fmla="*/ 613763 h 6858000"/>
              <a:gd name="connsiteX158" fmla="*/ 225269 w 1605470"/>
              <a:gd name="connsiteY158" fmla="*/ 598582 h 6858000"/>
              <a:gd name="connsiteX159" fmla="*/ 224950 w 1605470"/>
              <a:gd name="connsiteY159" fmla="*/ 576846 h 6858000"/>
              <a:gd name="connsiteX160" fmla="*/ 204576 w 1605470"/>
              <a:gd name="connsiteY160" fmla="*/ 530055 h 6858000"/>
              <a:gd name="connsiteX161" fmla="*/ 219064 w 1605470"/>
              <a:gd name="connsiteY161" fmla="*/ 469651 h 6858000"/>
              <a:gd name="connsiteX162" fmla="*/ 195012 w 1605470"/>
              <a:gd name="connsiteY162" fmla="*/ 448559 h 6858000"/>
              <a:gd name="connsiteX163" fmla="*/ 201434 w 1605470"/>
              <a:gd name="connsiteY163" fmla="*/ 441529 h 6858000"/>
              <a:gd name="connsiteX164" fmla="*/ 200655 w 1605470"/>
              <a:gd name="connsiteY164" fmla="*/ 428927 h 6858000"/>
              <a:gd name="connsiteX165" fmla="*/ 190059 w 1605470"/>
              <a:gd name="connsiteY165" fmla="*/ 430161 h 6858000"/>
              <a:gd name="connsiteX166" fmla="*/ 167079 w 1605470"/>
              <a:gd name="connsiteY166" fmla="*/ 367211 h 6858000"/>
              <a:gd name="connsiteX167" fmla="*/ 124571 w 1605470"/>
              <a:gd name="connsiteY167" fmla="*/ 302178 h 6858000"/>
              <a:gd name="connsiteX168" fmla="*/ 103243 w 1605470"/>
              <a:gd name="connsiteY168" fmla="*/ 211375 h 6858000"/>
              <a:gd name="connsiteX169" fmla="*/ 94571 w 1605470"/>
              <a:gd name="connsiteY169" fmla="*/ 184179 h 6858000"/>
              <a:gd name="connsiteX170" fmla="*/ 13437 w 1605470"/>
              <a:gd name="connsiteY170" fmla="*/ 19287 h 6858000"/>
              <a:gd name="connsiteX171" fmla="*/ 0 w 1605470"/>
              <a:gd name="connsiteY171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91557 w 1605470"/>
              <a:gd name="connsiteY41" fmla="*/ 5476393 h 6858000"/>
              <a:gd name="connsiteX42" fmla="*/ 622750 w 1605470"/>
              <a:gd name="connsiteY42" fmla="*/ 5396260 h 6858000"/>
              <a:gd name="connsiteX43" fmla="*/ 638731 w 1605470"/>
              <a:gd name="connsiteY43" fmla="*/ 5330009 h 6858000"/>
              <a:gd name="connsiteX44" fmla="*/ 672224 w 1605470"/>
              <a:gd name="connsiteY44" fmla="*/ 5273739 h 6858000"/>
              <a:gd name="connsiteX45" fmla="*/ 681823 w 1605470"/>
              <a:gd name="connsiteY45" fmla="*/ 5241779 h 6858000"/>
              <a:gd name="connsiteX46" fmla="*/ 693049 w 1605470"/>
              <a:gd name="connsiteY46" fmla="*/ 5225268 h 6858000"/>
              <a:gd name="connsiteX47" fmla="*/ 694069 w 1605470"/>
              <a:gd name="connsiteY47" fmla="*/ 5217684 h 6858000"/>
              <a:gd name="connsiteX48" fmla="*/ 701410 w 1605470"/>
              <a:gd name="connsiteY48" fmla="*/ 5193377 h 6858000"/>
              <a:gd name="connsiteX49" fmla="*/ 704713 w 1605470"/>
              <a:gd name="connsiteY49" fmla="*/ 5179288 h 6858000"/>
              <a:gd name="connsiteX50" fmla="*/ 705697 w 1605470"/>
              <a:gd name="connsiteY50" fmla="*/ 5173621 h 6858000"/>
              <a:gd name="connsiteX51" fmla="*/ 701331 w 1605470"/>
              <a:gd name="connsiteY51" fmla="*/ 5159961 h 6858000"/>
              <a:gd name="connsiteX52" fmla="*/ 708008 w 1605470"/>
              <a:gd name="connsiteY52" fmla="*/ 5144295 h 6858000"/>
              <a:gd name="connsiteX53" fmla="*/ 704941 w 1605470"/>
              <a:gd name="connsiteY53" fmla="*/ 5125185 h 6858000"/>
              <a:gd name="connsiteX54" fmla="*/ 711771 w 1605470"/>
              <a:gd name="connsiteY54" fmla="*/ 5121884 h 6858000"/>
              <a:gd name="connsiteX55" fmla="*/ 718807 w 1605470"/>
              <a:gd name="connsiteY55" fmla="*/ 5067850 h 6858000"/>
              <a:gd name="connsiteX56" fmla="*/ 721538 w 1605470"/>
              <a:gd name="connsiteY56" fmla="*/ 5060861 h 6858000"/>
              <a:gd name="connsiteX57" fmla="*/ 718242 w 1605470"/>
              <a:gd name="connsiteY57" fmla="*/ 5034192 h 6858000"/>
              <a:gd name="connsiteX58" fmla="*/ 719796 w 1605470"/>
              <a:gd name="connsiteY58" fmla="*/ 4993030 h 6858000"/>
              <a:gd name="connsiteX59" fmla="*/ 726705 w 1605470"/>
              <a:gd name="connsiteY59" fmla="*/ 4946844 h 6858000"/>
              <a:gd name="connsiteX60" fmla="*/ 722561 w 1605470"/>
              <a:gd name="connsiteY60" fmla="*/ 4932692 h 6858000"/>
              <a:gd name="connsiteX61" fmla="*/ 737964 w 1605470"/>
              <a:gd name="connsiteY61" fmla="*/ 4858827 h 6858000"/>
              <a:gd name="connsiteX62" fmla="*/ 732118 w 1605470"/>
              <a:gd name="connsiteY62" fmla="*/ 4801535 h 6858000"/>
              <a:gd name="connsiteX63" fmla="*/ 739787 w 1605470"/>
              <a:gd name="connsiteY63" fmla="*/ 4797794 h 6858000"/>
              <a:gd name="connsiteX64" fmla="*/ 741081 w 1605470"/>
              <a:gd name="connsiteY64" fmla="*/ 4784526 h 6858000"/>
              <a:gd name="connsiteX65" fmla="*/ 742865 w 1605470"/>
              <a:gd name="connsiteY65" fmla="*/ 4781211 h 6858000"/>
              <a:gd name="connsiteX66" fmla="*/ 751652 w 1605470"/>
              <a:gd name="connsiteY66" fmla="*/ 4761984 h 6858000"/>
              <a:gd name="connsiteX67" fmla="*/ 747700 w 1605470"/>
              <a:gd name="connsiteY67" fmla="*/ 4690749 h 6858000"/>
              <a:gd name="connsiteX68" fmla="*/ 743180 w 1605470"/>
              <a:gd name="connsiteY68" fmla="*/ 4584173 h 6858000"/>
              <a:gd name="connsiteX69" fmla="*/ 738263 w 1605470"/>
              <a:gd name="connsiteY69" fmla="*/ 4444346 h 6858000"/>
              <a:gd name="connsiteX70" fmla="*/ 734828 w 1605470"/>
              <a:gd name="connsiteY70" fmla="*/ 4375228 h 6858000"/>
              <a:gd name="connsiteX71" fmla="*/ 715481 w 1605470"/>
              <a:gd name="connsiteY71" fmla="*/ 4214165 h 6858000"/>
              <a:gd name="connsiteX72" fmla="*/ 719554 w 1605470"/>
              <a:gd name="connsiteY72" fmla="*/ 4090296 h 6858000"/>
              <a:gd name="connsiteX73" fmla="*/ 704810 w 1605470"/>
              <a:gd name="connsiteY73" fmla="*/ 4033999 h 6858000"/>
              <a:gd name="connsiteX74" fmla="*/ 705959 w 1605470"/>
              <a:gd name="connsiteY74" fmla="*/ 4031933 h 6858000"/>
              <a:gd name="connsiteX75" fmla="*/ 704535 w 1605470"/>
              <a:gd name="connsiteY75" fmla="*/ 4013953 h 6858000"/>
              <a:gd name="connsiteX76" fmla="*/ 700443 w 1605470"/>
              <a:gd name="connsiteY76" fmla="*/ 4010511 h 6858000"/>
              <a:gd name="connsiteX77" fmla="*/ 698282 w 1605470"/>
              <a:gd name="connsiteY77" fmla="*/ 3998331 h 6858000"/>
              <a:gd name="connsiteX78" fmla="*/ 690830 w 1605470"/>
              <a:gd name="connsiteY78" fmla="*/ 3974753 h 6858000"/>
              <a:gd name="connsiteX79" fmla="*/ 692428 w 1605470"/>
              <a:gd name="connsiteY79" fmla="*/ 3969950 h 6858000"/>
              <a:gd name="connsiteX80" fmla="*/ 685850 w 1605470"/>
              <a:gd name="connsiteY80" fmla="*/ 3933779 h 6858000"/>
              <a:gd name="connsiteX81" fmla="*/ 687181 w 1605470"/>
              <a:gd name="connsiteY81" fmla="*/ 3933093 h 6858000"/>
              <a:gd name="connsiteX82" fmla="*/ 691535 w 1605470"/>
              <a:gd name="connsiteY82" fmla="*/ 3922082 h 6858000"/>
              <a:gd name="connsiteX83" fmla="*/ 696613 w 1605470"/>
              <a:gd name="connsiteY83" fmla="*/ 3901461 h 6858000"/>
              <a:gd name="connsiteX84" fmla="*/ 719207 w 1605470"/>
              <a:gd name="connsiteY84" fmla="*/ 3813873 h 6858000"/>
              <a:gd name="connsiteX85" fmla="*/ 718632 w 1605470"/>
              <a:gd name="connsiteY85" fmla="*/ 3806161 h 6858000"/>
              <a:gd name="connsiteX86" fmla="*/ 718939 w 1605470"/>
              <a:gd name="connsiteY86" fmla="*/ 3805957 h 6858000"/>
              <a:gd name="connsiteX87" fmla="*/ 718966 w 1605470"/>
              <a:gd name="connsiteY87" fmla="*/ 3797724 h 6858000"/>
              <a:gd name="connsiteX88" fmla="*/ 717581 w 1605470"/>
              <a:gd name="connsiteY88" fmla="*/ 3792098 h 6858000"/>
              <a:gd name="connsiteX89" fmla="*/ 716465 w 1605470"/>
              <a:gd name="connsiteY89" fmla="*/ 3777135 h 6858000"/>
              <a:gd name="connsiteX90" fmla="*/ 718198 w 1605470"/>
              <a:gd name="connsiteY90" fmla="*/ 3771656 h 6858000"/>
              <a:gd name="connsiteX91" fmla="*/ 721941 w 1605470"/>
              <a:gd name="connsiteY91" fmla="*/ 3769007 h 6858000"/>
              <a:gd name="connsiteX92" fmla="*/ 721407 w 1605470"/>
              <a:gd name="connsiteY92" fmla="*/ 3767709 h 6858000"/>
              <a:gd name="connsiteX93" fmla="*/ 730103 w 1605470"/>
              <a:gd name="connsiteY93" fmla="*/ 3738082 h 6858000"/>
              <a:gd name="connsiteX94" fmla="*/ 737449 w 1605470"/>
              <a:gd name="connsiteY94" fmla="*/ 3673397 h 6858000"/>
              <a:gd name="connsiteX95" fmla="*/ 736745 w 1605470"/>
              <a:gd name="connsiteY95" fmla="*/ 3637109 h 6858000"/>
              <a:gd name="connsiteX96" fmla="*/ 740188 w 1605470"/>
              <a:gd name="connsiteY96" fmla="*/ 3536883 h 6858000"/>
              <a:gd name="connsiteX97" fmla="*/ 747726 w 1605470"/>
              <a:gd name="connsiteY97" fmla="*/ 3435652 h 6858000"/>
              <a:gd name="connsiteX98" fmla="*/ 774383 w 1605470"/>
              <a:gd name="connsiteY98" fmla="*/ 3381564 h 6858000"/>
              <a:gd name="connsiteX99" fmla="*/ 774870 w 1605470"/>
              <a:gd name="connsiteY99" fmla="*/ 3375761 h 6858000"/>
              <a:gd name="connsiteX100" fmla="*/ 770510 w 1605470"/>
              <a:gd name="connsiteY100" fmla="*/ 3361844 h 6858000"/>
              <a:gd name="connsiteX101" fmla="*/ 767933 w 1605470"/>
              <a:gd name="connsiteY101" fmla="*/ 3356929 h 6858000"/>
              <a:gd name="connsiteX102" fmla="*/ 766158 w 1605470"/>
              <a:gd name="connsiteY102" fmla="*/ 3349058 h 6858000"/>
              <a:gd name="connsiteX103" fmla="*/ 766414 w 1605470"/>
              <a:gd name="connsiteY103" fmla="*/ 3348763 h 6858000"/>
              <a:gd name="connsiteX104" fmla="*/ 764166 w 1605470"/>
              <a:gd name="connsiteY104" fmla="*/ 3341588 h 6858000"/>
              <a:gd name="connsiteX105" fmla="*/ 749397 w 1605470"/>
              <a:gd name="connsiteY105" fmla="*/ 3307769 h 6858000"/>
              <a:gd name="connsiteX106" fmla="*/ 766960 w 1605470"/>
              <a:gd name="connsiteY106" fmla="*/ 3250522 h 6858000"/>
              <a:gd name="connsiteX107" fmla="*/ 767385 w 1605470"/>
              <a:gd name="connsiteY107" fmla="*/ 3229163 h 6858000"/>
              <a:gd name="connsiteX108" fmla="*/ 769208 w 1605470"/>
              <a:gd name="connsiteY108" fmla="*/ 3217217 h 6858000"/>
              <a:gd name="connsiteX109" fmla="*/ 770350 w 1605470"/>
              <a:gd name="connsiteY109" fmla="*/ 3216125 h 6858000"/>
              <a:gd name="connsiteX110" fmla="*/ 756043 w 1605470"/>
              <a:gd name="connsiteY110" fmla="*/ 3183755 h 6858000"/>
              <a:gd name="connsiteX111" fmla="*/ 756544 w 1605470"/>
              <a:gd name="connsiteY111" fmla="*/ 3178642 h 6858000"/>
              <a:gd name="connsiteX112" fmla="*/ 744144 w 1605470"/>
              <a:gd name="connsiteY112" fmla="*/ 3158586 h 6858000"/>
              <a:gd name="connsiteX113" fmla="*/ 739378 w 1605470"/>
              <a:gd name="connsiteY113" fmla="*/ 3147669 h 6858000"/>
              <a:gd name="connsiteX114" fmla="*/ 734648 w 1605470"/>
              <a:gd name="connsiteY114" fmla="*/ 3145733 h 6858000"/>
              <a:gd name="connsiteX115" fmla="*/ 729329 w 1605470"/>
              <a:gd name="connsiteY115" fmla="*/ 3129034 h 6858000"/>
              <a:gd name="connsiteX116" fmla="*/ 729994 w 1605470"/>
              <a:gd name="connsiteY116" fmla="*/ 3126682 h 6858000"/>
              <a:gd name="connsiteX117" fmla="*/ 720862 w 1605470"/>
              <a:gd name="connsiteY117" fmla="*/ 3114519 h 6858000"/>
              <a:gd name="connsiteX118" fmla="*/ 707471 w 1605470"/>
              <a:gd name="connsiteY118" fmla="*/ 3106272 h 6858000"/>
              <a:gd name="connsiteX119" fmla="*/ 680201 w 1605470"/>
              <a:gd name="connsiteY119" fmla="*/ 2958185 h 6858000"/>
              <a:gd name="connsiteX120" fmla="*/ 622815 w 1605470"/>
              <a:gd name="connsiteY120" fmla="*/ 2762989 h 6858000"/>
              <a:gd name="connsiteX121" fmla="*/ 571733 w 1605470"/>
              <a:gd name="connsiteY121" fmla="*/ 2554718 h 6858000"/>
              <a:gd name="connsiteX122" fmla="*/ 551827 w 1605470"/>
              <a:gd name="connsiteY122" fmla="*/ 2485734 h 6858000"/>
              <a:gd name="connsiteX123" fmla="*/ 542550 w 1605470"/>
              <a:gd name="connsiteY123" fmla="*/ 2447068 h 6858000"/>
              <a:gd name="connsiteX124" fmla="*/ 529511 w 1605470"/>
              <a:gd name="connsiteY124" fmla="*/ 2425819 h 6858000"/>
              <a:gd name="connsiteX125" fmla="*/ 528878 w 1605470"/>
              <a:gd name="connsiteY125" fmla="*/ 2408971 h 6858000"/>
              <a:gd name="connsiteX126" fmla="*/ 535510 w 1605470"/>
              <a:gd name="connsiteY126" fmla="*/ 2402874 h 6858000"/>
              <a:gd name="connsiteX127" fmla="*/ 538122 w 1605470"/>
              <a:gd name="connsiteY127" fmla="*/ 2381443 h 6858000"/>
              <a:gd name="connsiteX128" fmla="*/ 514451 w 1605470"/>
              <a:gd name="connsiteY128" fmla="*/ 2261920 h 6858000"/>
              <a:gd name="connsiteX129" fmla="*/ 504338 w 1605470"/>
              <a:gd name="connsiteY129" fmla="*/ 2195378 h 6858000"/>
              <a:gd name="connsiteX130" fmla="*/ 488555 w 1605470"/>
              <a:gd name="connsiteY130" fmla="*/ 2155135 h 6858000"/>
              <a:gd name="connsiteX131" fmla="*/ 486013 w 1605470"/>
              <a:gd name="connsiteY131" fmla="*/ 2118008 h 6858000"/>
              <a:gd name="connsiteX132" fmla="*/ 487006 w 1605470"/>
              <a:gd name="connsiteY132" fmla="*/ 2050531 h 6858000"/>
              <a:gd name="connsiteX133" fmla="*/ 478812 w 1605470"/>
              <a:gd name="connsiteY133" fmla="*/ 1963269 h 6858000"/>
              <a:gd name="connsiteX134" fmla="*/ 459990 w 1605470"/>
              <a:gd name="connsiteY134" fmla="*/ 1906352 h 6858000"/>
              <a:gd name="connsiteX135" fmla="*/ 436547 w 1605470"/>
              <a:gd name="connsiteY135" fmla="*/ 1861531 h 6858000"/>
              <a:gd name="connsiteX136" fmla="*/ 390346 w 1605470"/>
              <a:gd name="connsiteY136" fmla="*/ 1732919 h 6858000"/>
              <a:gd name="connsiteX137" fmla="*/ 362657 w 1605470"/>
              <a:gd name="connsiteY137" fmla="*/ 1663540 h 6858000"/>
              <a:gd name="connsiteX138" fmla="*/ 361783 w 1605470"/>
              <a:gd name="connsiteY138" fmla="*/ 1615777 h 6858000"/>
              <a:gd name="connsiteX139" fmla="*/ 342578 w 1605470"/>
              <a:gd name="connsiteY139" fmla="*/ 1563678 h 6858000"/>
              <a:gd name="connsiteX140" fmla="*/ 355658 w 1605470"/>
              <a:gd name="connsiteY140" fmla="*/ 1519474 h 6858000"/>
              <a:gd name="connsiteX141" fmla="*/ 348400 w 1605470"/>
              <a:gd name="connsiteY141" fmla="*/ 1477995 h 6858000"/>
              <a:gd name="connsiteX142" fmla="*/ 334485 w 1605470"/>
              <a:gd name="connsiteY142" fmla="*/ 1373769 h 6858000"/>
              <a:gd name="connsiteX143" fmla="*/ 342792 w 1605470"/>
              <a:gd name="connsiteY143" fmla="*/ 1307086 h 6858000"/>
              <a:gd name="connsiteX144" fmla="*/ 343980 w 1605470"/>
              <a:gd name="connsiteY144" fmla="*/ 1189033 h 6858000"/>
              <a:gd name="connsiteX145" fmla="*/ 348665 w 1605470"/>
              <a:gd name="connsiteY145" fmla="*/ 1168288 h 6858000"/>
              <a:gd name="connsiteX146" fmla="*/ 340947 w 1605470"/>
              <a:gd name="connsiteY146" fmla="*/ 1142577 h 6858000"/>
              <a:gd name="connsiteX147" fmla="*/ 330253 w 1605470"/>
              <a:gd name="connsiteY147" fmla="*/ 1088484 h 6858000"/>
              <a:gd name="connsiteX148" fmla="*/ 318989 w 1605470"/>
              <a:gd name="connsiteY148" fmla="*/ 1016103 h 6858000"/>
              <a:gd name="connsiteX149" fmla="*/ 320445 w 1605470"/>
              <a:gd name="connsiteY149" fmla="*/ 932283 h 6858000"/>
              <a:gd name="connsiteX150" fmla="*/ 322681 w 1605470"/>
              <a:gd name="connsiteY150" fmla="*/ 915925 h 6858000"/>
              <a:gd name="connsiteX151" fmla="*/ 315310 w 1605470"/>
              <a:gd name="connsiteY151" fmla="*/ 896999 h 6858000"/>
              <a:gd name="connsiteX152" fmla="*/ 284718 w 1605470"/>
              <a:gd name="connsiteY152" fmla="*/ 821517 h 6858000"/>
              <a:gd name="connsiteX153" fmla="*/ 263668 w 1605470"/>
              <a:gd name="connsiteY153" fmla="*/ 751353 h 6858000"/>
              <a:gd name="connsiteX154" fmla="*/ 263226 w 1605470"/>
              <a:gd name="connsiteY154" fmla="*/ 721230 h 6858000"/>
              <a:gd name="connsiteX155" fmla="*/ 248897 w 1605470"/>
              <a:gd name="connsiteY155" fmla="*/ 681659 h 6858000"/>
              <a:gd name="connsiteX156" fmla="*/ 234316 w 1605470"/>
              <a:gd name="connsiteY156" fmla="*/ 635218 h 6858000"/>
              <a:gd name="connsiteX157" fmla="*/ 239327 w 1605470"/>
              <a:gd name="connsiteY157" fmla="*/ 613763 h 6858000"/>
              <a:gd name="connsiteX158" fmla="*/ 225269 w 1605470"/>
              <a:gd name="connsiteY158" fmla="*/ 598582 h 6858000"/>
              <a:gd name="connsiteX159" fmla="*/ 224950 w 1605470"/>
              <a:gd name="connsiteY159" fmla="*/ 576846 h 6858000"/>
              <a:gd name="connsiteX160" fmla="*/ 204576 w 1605470"/>
              <a:gd name="connsiteY160" fmla="*/ 530055 h 6858000"/>
              <a:gd name="connsiteX161" fmla="*/ 219064 w 1605470"/>
              <a:gd name="connsiteY161" fmla="*/ 469651 h 6858000"/>
              <a:gd name="connsiteX162" fmla="*/ 195012 w 1605470"/>
              <a:gd name="connsiteY162" fmla="*/ 448559 h 6858000"/>
              <a:gd name="connsiteX163" fmla="*/ 201434 w 1605470"/>
              <a:gd name="connsiteY163" fmla="*/ 441529 h 6858000"/>
              <a:gd name="connsiteX164" fmla="*/ 200655 w 1605470"/>
              <a:gd name="connsiteY164" fmla="*/ 428927 h 6858000"/>
              <a:gd name="connsiteX165" fmla="*/ 190059 w 1605470"/>
              <a:gd name="connsiteY165" fmla="*/ 430161 h 6858000"/>
              <a:gd name="connsiteX166" fmla="*/ 167079 w 1605470"/>
              <a:gd name="connsiteY166" fmla="*/ 367211 h 6858000"/>
              <a:gd name="connsiteX167" fmla="*/ 124571 w 1605470"/>
              <a:gd name="connsiteY167" fmla="*/ 302178 h 6858000"/>
              <a:gd name="connsiteX168" fmla="*/ 103243 w 1605470"/>
              <a:gd name="connsiteY168" fmla="*/ 211375 h 6858000"/>
              <a:gd name="connsiteX169" fmla="*/ 94571 w 1605470"/>
              <a:gd name="connsiteY169" fmla="*/ 184179 h 6858000"/>
              <a:gd name="connsiteX170" fmla="*/ 13437 w 1605470"/>
              <a:gd name="connsiteY170" fmla="*/ 19287 h 6858000"/>
              <a:gd name="connsiteX171" fmla="*/ 0 w 1605470"/>
              <a:gd name="connsiteY171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44206 w 1605470"/>
              <a:gd name="connsiteY39" fmla="*/ 5641620 h 6858000"/>
              <a:gd name="connsiteX40" fmla="*/ 552319 w 1605470"/>
              <a:gd name="connsiteY40" fmla="*/ 5587997 h 6858000"/>
              <a:gd name="connsiteX41" fmla="*/ 591557 w 1605470"/>
              <a:gd name="connsiteY41" fmla="*/ 5476393 h 6858000"/>
              <a:gd name="connsiteX42" fmla="*/ 622750 w 1605470"/>
              <a:gd name="connsiteY42" fmla="*/ 5396260 h 6858000"/>
              <a:gd name="connsiteX43" fmla="*/ 638731 w 1605470"/>
              <a:gd name="connsiteY43" fmla="*/ 5330009 h 6858000"/>
              <a:gd name="connsiteX44" fmla="*/ 672224 w 1605470"/>
              <a:gd name="connsiteY44" fmla="*/ 5273739 h 6858000"/>
              <a:gd name="connsiteX45" fmla="*/ 681823 w 1605470"/>
              <a:gd name="connsiteY45" fmla="*/ 5241779 h 6858000"/>
              <a:gd name="connsiteX46" fmla="*/ 693049 w 1605470"/>
              <a:gd name="connsiteY46" fmla="*/ 5225268 h 6858000"/>
              <a:gd name="connsiteX47" fmla="*/ 694069 w 1605470"/>
              <a:gd name="connsiteY47" fmla="*/ 5217684 h 6858000"/>
              <a:gd name="connsiteX48" fmla="*/ 701410 w 1605470"/>
              <a:gd name="connsiteY48" fmla="*/ 5193377 h 6858000"/>
              <a:gd name="connsiteX49" fmla="*/ 704713 w 1605470"/>
              <a:gd name="connsiteY49" fmla="*/ 5179288 h 6858000"/>
              <a:gd name="connsiteX50" fmla="*/ 705697 w 1605470"/>
              <a:gd name="connsiteY50" fmla="*/ 5173621 h 6858000"/>
              <a:gd name="connsiteX51" fmla="*/ 701331 w 1605470"/>
              <a:gd name="connsiteY51" fmla="*/ 5159961 h 6858000"/>
              <a:gd name="connsiteX52" fmla="*/ 708008 w 1605470"/>
              <a:gd name="connsiteY52" fmla="*/ 5144295 h 6858000"/>
              <a:gd name="connsiteX53" fmla="*/ 704941 w 1605470"/>
              <a:gd name="connsiteY53" fmla="*/ 5125185 h 6858000"/>
              <a:gd name="connsiteX54" fmla="*/ 711771 w 1605470"/>
              <a:gd name="connsiteY54" fmla="*/ 5121884 h 6858000"/>
              <a:gd name="connsiteX55" fmla="*/ 718807 w 1605470"/>
              <a:gd name="connsiteY55" fmla="*/ 5067850 h 6858000"/>
              <a:gd name="connsiteX56" fmla="*/ 721538 w 1605470"/>
              <a:gd name="connsiteY56" fmla="*/ 5060861 h 6858000"/>
              <a:gd name="connsiteX57" fmla="*/ 718242 w 1605470"/>
              <a:gd name="connsiteY57" fmla="*/ 5034192 h 6858000"/>
              <a:gd name="connsiteX58" fmla="*/ 719796 w 1605470"/>
              <a:gd name="connsiteY58" fmla="*/ 4993030 h 6858000"/>
              <a:gd name="connsiteX59" fmla="*/ 726705 w 1605470"/>
              <a:gd name="connsiteY59" fmla="*/ 4946844 h 6858000"/>
              <a:gd name="connsiteX60" fmla="*/ 722561 w 1605470"/>
              <a:gd name="connsiteY60" fmla="*/ 4932692 h 6858000"/>
              <a:gd name="connsiteX61" fmla="*/ 737964 w 1605470"/>
              <a:gd name="connsiteY61" fmla="*/ 4858827 h 6858000"/>
              <a:gd name="connsiteX62" fmla="*/ 732118 w 1605470"/>
              <a:gd name="connsiteY62" fmla="*/ 4801535 h 6858000"/>
              <a:gd name="connsiteX63" fmla="*/ 739787 w 1605470"/>
              <a:gd name="connsiteY63" fmla="*/ 4797794 h 6858000"/>
              <a:gd name="connsiteX64" fmla="*/ 741081 w 1605470"/>
              <a:gd name="connsiteY64" fmla="*/ 4784526 h 6858000"/>
              <a:gd name="connsiteX65" fmla="*/ 742865 w 1605470"/>
              <a:gd name="connsiteY65" fmla="*/ 4781211 h 6858000"/>
              <a:gd name="connsiteX66" fmla="*/ 751652 w 1605470"/>
              <a:gd name="connsiteY66" fmla="*/ 4761984 h 6858000"/>
              <a:gd name="connsiteX67" fmla="*/ 747700 w 1605470"/>
              <a:gd name="connsiteY67" fmla="*/ 4690749 h 6858000"/>
              <a:gd name="connsiteX68" fmla="*/ 743180 w 1605470"/>
              <a:gd name="connsiteY68" fmla="*/ 4584173 h 6858000"/>
              <a:gd name="connsiteX69" fmla="*/ 738263 w 1605470"/>
              <a:gd name="connsiteY69" fmla="*/ 4444346 h 6858000"/>
              <a:gd name="connsiteX70" fmla="*/ 734828 w 1605470"/>
              <a:gd name="connsiteY70" fmla="*/ 4375228 h 6858000"/>
              <a:gd name="connsiteX71" fmla="*/ 715481 w 1605470"/>
              <a:gd name="connsiteY71" fmla="*/ 4214165 h 6858000"/>
              <a:gd name="connsiteX72" fmla="*/ 719554 w 1605470"/>
              <a:gd name="connsiteY72" fmla="*/ 4090296 h 6858000"/>
              <a:gd name="connsiteX73" fmla="*/ 704810 w 1605470"/>
              <a:gd name="connsiteY73" fmla="*/ 4033999 h 6858000"/>
              <a:gd name="connsiteX74" fmla="*/ 705959 w 1605470"/>
              <a:gd name="connsiteY74" fmla="*/ 4031933 h 6858000"/>
              <a:gd name="connsiteX75" fmla="*/ 704535 w 1605470"/>
              <a:gd name="connsiteY75" fmla="*/ 4013953 h 6858000"/>
              <a:gd name="connsiteX76" fmla="*/ 700443 w 1605470"/>
              <a:gd name="connsiteY76" fmla="*/ 4010511 h 6858000"/>
              <a:gd name="connsiteX77" fmla="*/ 698282 w 1605470"/>
              <a:gd name="connsiteY77" fmla="*/ 3998331 h 6858000"/>
              <a:gd name="connsiteX78" fmla="*/ 690830 w 1605470"/>
              <a:gd name="connsiteY78" fmla="*/ 3974753 h 6858000"/>
              <a:gd name="connsiteX79" fmla="*/ 692428 w 1605470"/>
              <a:gd name="connsiteY79" fmla="*/ 3969950 h 6858000"/>
              <a:gd name="connsiteX80" fmla="*/ 685850 w 1605470"/>
              <a:gd name="connsiteY80" fmla="*/ 3933779 h 6858000"/>
              <a:gd name="connsiteX81" fmla="*/ 687181 w 1605470"/>
              <a:gd name="connsiteY81" fmla="*/ 3933093 h 6858000"/>
              <a:gd name="connsiteX82" fmla="*/ 691535 w 1605470"/>
              <a:gd name="connsiteY82" fmla="*/ 3922082 h 6858000"/>
              <a:gd name="connsiteX83" fmla="*/ 696613 w 1605470"/>
              <a:gd name="connsiteY83" fmla="*/ 3901461 h 6858000"/>
              <a:gd name="connsiteX84" fmla="*/ 719207 w 1605470"/>
              <a:gd name="connsiteY84" fmla="*/ 3813873 h 6858000"/>
              <a:gd name="connsiteX85" fmla="*/ 718632 w 1605470"/>
              <a:gd name="connsiteY85" fmla="*/ 3806161 h 6858000"/>
              <a:gd name="connsiteX86" fmla="*/ 718939 w 1605470"/>
              <a:gd name="connsiteY86" fmla="*/ 3805957 h 6858000"/>
              <a:gd name="connsiteX87" fmla="*/ 718966 w 1605470"/>
              <a:gd name="connsiteY87" fmla="*/ 3797724 h 6858000"/>
              <a:gd name="connsiteX88" fmla="*/ 717581 w 1605470"/>
              <a:gd name="connsiteY88" fmla="*/ 3792098 h 6858000"/>
              <a:gd name="connsiteX89" fmla="*/ 716465 w 1605470"/>
              <a:gd name="connsiteY89" fmla="*/ 3777135 h 6858000"/>
              <a:gd name="connsiteX90" fmla="*/ 718198 w 1605470"/>
              <a:gd name="connsiteY90" fmla="*/ 3771656 h 6858000"/>
              <a:gd name="connsiteX91" fmla="*/ 721941 w 1605470"/>
              <a:gd name="connsiteY91" fmla="*/ 3769007 h 6858000"/>
              <a:gd name="connsiteX92" fmla="*/ 721407 w 1605470"/>
              <a:gd name="connsiteY92" fmla="*/ 3767709 h 6858000"/>
              <a:gd name="connsiteX93" fmla="*/ 730103 w 1605470"/>
              <a:gd name="connsiteY93" fmla="*/ 3738082 h 6858000"/>
              <a:gd name="connsiteX94" fmla="*/ 737449 w 1605470"/>
              <a:gd name="connsiteY94" fmla="*/ 3673397 h 6858000"/>
              <a:gd name="connsiteX95" fmla="*/ 736745 w 1605470"/>
              <a:gd name="connsiteY95" fmla="*/ 3637109 h 6858000"/>
              <a:gd name="connsiteX96" fmla="*/ 740188 w 1605470"/>
              <a:gd name="connsiteY96" fmla="*/ 3536883 h 6858000"/>
              <a:gd name="connsiteX97" fmla="*/ 747726 w 1605470"/>
              <a:gd name="connsiteY97" fmla="*/ 3435652 h 6858000"/>
              <a:gd name="connsiteX98" fmla="*/ 774383 w 1605470"/>
              <a:gd name="connsiteY98" fmla="*/ 3381564 h 6858000"/>
              <a:gd name="connsiteX99" fmla="*/ 774870 w 1605470"/>
              <a:gd name="connsiteY99" fmla="*/ 3375761 h 6858000"/>
              <a:gd name="connsiteX100" fmla="*/ 770510 w 1605470"/>
              <a:gd name="connsiteY100" fmla="*/ 3361844 h 6858000"/>
              <a:gd name="connsiteX101" fmla="*/ 767933 w 1605470"/>
              <a:gd name="connsiteY101" fmla="*/ 3356929 h 6858000"/>
              <a:gd name="connsiteX102" fmla="*/ 766158 w 1605470"/>
              <a:gd name="connsiteY102" fmla="*/ 3349058 h 6858000"/>
              <a:gd name="connsiteX103" fmla="*/ 766414 w 1605470"/>
              <a:gd name="connsiteY103" fmla="*/ 3348763 h 6858000"/>
              <a:gd name="connsiteX104" fmla="*/ 764166 w 1605470"/>
              <a:gd name="connsiteY104" fmla="*/ 3341588 h 6858000"/>
              <a:gd name="connsiteX105" fmla="*/ 749397 w 1605470"/>
              <a:gd name="connsiteY105" fmla="*/ 3307769 h 6858000"/>
              <a:gd name="connsiteX106" fmla="*/ 766960 w 1605470"/>
              <a:gd name="connsiteY106" fmla="*/ 3250522 h 6858000"/>
              <a:gd name="connsiteX107" fmla="*/ 767385 w 1605470"/>
              <a:gd name="connsiteY107" fmla="*/ 3229163 h 6858000"/>
              <a:gd name="connsiteX108" fmla="*/ 769208 w 1605470"/>
              <a:gd name="connsiteY108" fmla="*/ 3217217 h 6858000"/>
              <a:gd name="connsiteX109" fmla="*/ 770350 w 1605470"/>
              <a:gd name="connsiteY109" fmla="*/ 3216125 h 6858000"/>
              <a:gd name="connsiteX110" fmla="*/ 756043 w 1605470"/>
              <a:gd name="connsiteY110" fmla="*/ 3183755 h 6858000"/>
              <a:gd name="connsiteX111" fmla="*/ 756544 w 1605470"/>
              <a:gd name="connsiteY111" fmla="*/ 3178642 h 6858000"/>
              <a:gd name="connsiteX112" fmla="*/ 744144 w 1605470"/>
              <a:gd name="connsiteY112" fmla="*/ 3158586 h 6858000"/>
              <a:gd name="connsiteX113" fmla="*/ 739378 w 1605470"/>
              <a:gd name="connsiteY113" fmla="*/ 3147669 h 6858000"/>
              <a:gd name="connsiteX114" fmla="*/ 734648 w 1605470"/>
              <a:gd name="connsiteY114" fmla="*/ 3145733 h 6858000"/>
              <a:gd name="connsiteX115" fmla="*/ 729329 w 1605470"/>
              <a:gd name="connsiteY115" fmla="*/ 3129034 h 6858000"/>
              <a:gd name="connsiteX116" fmla="*/ 729994 w 1605470"/>
              <a:gd name="connsiteY116" fmla="*/ 3126682 h 6858000"/>
              <a:gd name="connsiteX117" fmla="*/ 720862 w 1605470"/>
              <a:gd name="connsiteY117" fmla="*/ 3114519 h 6858000"/>
              <a:gd name="connsiteX118" fmla="*/ 707471 w 1605470"/>
              <a:gd name="connsiteY118" fmla="*/ 3106272 h 6858000"/>
              <a:gd name="connsiteX119" fmla="*/ 680201 w 1605470"/>
              <a:gd name="connsiteY119" fmla="*/ 2958185 h 6858000"/>
              <a:gd name="connsiteX120" fmla="*/ 622815 w 1605470"/>
              <a:gd name="connsiteY120" fmla="*/ 2762989 h 6858000"/>
              <a:gd name="connsiteX121" fmla="*/ 571733 w 1605470"/>
              <a:gd name="connsiteY121" fmla="*/ 2554718 h 6858000"/>
              <a:gd name="connsiteX122" fmla="*/ 551827 w 1605470"/>
              <a:gd name="connsiteY122" fmla="*/ 2485734 h 6858000"/>
              <a:gd name="connsiteX123" fmla="*/ 542550 w 1605470"/>
              <a:gd name="connsiteY123" fmla="*/ 2447068 h 6858000"/>
              <a:gd name="connsiteX124" fmla="*/ 529511 w 1605470"/>
              <a:gd name="connsiteY124" fmla="*/ 2425819 h 6858000"/>
              <a:gd name="connsiteX125" fmla="*/ 528878 w 1605470"/>
              <a:gd name="connsiteY125" fmla="*/ 2408971 h 6858000"/>
              <a:gd name="connsiteX126" fmla="*/ 535510 w 1605470"/>
              <a:gd name="connsiteY126" fmla="*/ 2402874 h 6858000"/>
              <a:gd name="connsiteX127" fmla="*/ 538122 w 1605470"/>
              <a:gd name="connsiteY127" fmla="*/ 2381443 h 6858000"/>
              <a:gd name="connsiteX128" fmla="*/ 514451 w 1605470"/>
              <a:gd name="connsiteY128" fmla="*/ 2261920 h 6858000"/>
              <a:gd name="connsiteX129" fmla="*/ 504338 w 1605470"/>
              <a:gd name="connsiteY129" fmla="*/ 2195378 h 6858000"/>
              <a:gd name="connsiteX130" fmla="*/ 488555 w 1605470"/>
              <a:gd name="connsiteY130" fmla="*/ 2155135 h 6858000"/>
              <a:gd name="connsiteX131" fmla="*/ 486013 w 1605470"/>
              <a:gd name="connsiteY131" fmla="*/ 2118008 h 6858000"/>
              <a:gd name="connsiteX132" fmla="*/ 487006 w 1605470"/>
              <a:gd name="connsiteY132" fmla="*/ 2050531 h 6858000"/>
              <a:gd name="connsiteX133" fmla="*/ 478812 w 1605470"/>
              <a:gd name="connsiteY133" fmla="*/ 1963269 h 6858000"/>
              <a:gd name="connsiteX134" fmla="*/ 459990 w 1605470"/>
              <a:gd name="connsiteY134" fmla="*/ 1906352 h 6858000"/>
              <a:gd name="connsiteX135" fmla="*/ 436547 w 1605470"/>
              <a:gd name="connsiteY135" fmla="*/ 1861531 h 6858000"/>
              <a:gd name="connsiteX136" fmla="*/ 390346 w 1605470"/>
              <a:gd name="connsiteY136" fmla="*/ 1732919 h 6858000"/>
              <a:gd name="connsiteX137" fmla="*/ 362657 w 1605470"/>
              <a:gd name="connsiteY137" fmla="*/ 1663540 h 6858000"/>
              <a:gd name="connsiteX138" fmla="*/ 361783 w 1605470"/>
              <a:gd name="connsiteY138" fmla="*/ 1615777 h 6858000"/>
              <a:gd name="connsiteX139" fmla="*/ 342578 w 1605470"/>
              <a:gd name="connsiteY139" fmla="*/ 1563678 h 6858000"/>
              <a:gd name="connsiteX140" fmla="*/ 355658 w 1605470"/>
              <a:gd name="connsiteY140" fmla="*/ 1519474 h 6858000"/>
              <a:gd name="connsiteX141" fmla="*/ 348400 w 1605470"/>
              <a:gd name="connsiteY141" fmla="*/ 1477995 h 6858000"/>
              <a:gd name="connsiteX142" fmla="*/ 334485 w 1605470"/>
              <a:gd name="connsiteY142" fmla="*/ 1373769 h 6858000"/>
              <a:gd name="connsiteX143" fmla="*/ 342792 w 1605470"/>
              <a:gd name="connsiteY143" fmla="*/ 1307086 h 6858000"/>
              <a:gd name="connsiteX144" fmla="*/ 343980 w 1605470"/>
              <a:gd name="connsiteY144" fmla="*/ 1189033 h 6858000"/>
              <a:gd name="connsiteX145" fmla="*/ 348665 w 1605470"/>
              <a:gd name="connsiteY145" fmla="*/ 1168288 h 6858000"/>
              <a:gd name="connsiteX146" fmla="*/ 340947 w 1605470"/>
              <a:gd name="connsiteY146" fmla="*/ 1142577 h 6858000"/>
              <a:gd name="connsiteX147" fmla="*/ 330253 w 1605470"/>
              <a:gd name="connsiteY147" fmla="*/ 1088484 h 6858000"/>
              <a:gd name="connsiteX148" fmla="*/ 318989 w 1605470"/>
              <a:gd name="connsiteY148" fmla="*/ 1016103 h 6858000"/>
              <a:gd name="connsiteX149" fmla="*/ 320445 w 1605470"/>
              <a:gd name="connsiteY149" fmla="*/ 932283 h 6858000"/>
              <a:gd name="connsiteX150" fmla="*/ 322681 w 1605470"/>
              <a:gd name="connsiteY150" fmla="*/ 915925 h 6858000"/>
              <a:gd name="connsiteX151" fmla="*/ 315310 w 1605470"/>
              <a:gd name="connsiteY151" fmla="*/ 896999 h 6858000"/>
              <a:gd name="connsiteX152" fmla="*/ 284718 w 1605470"/>
              <a:gd name="connsiteY152" fmla="*/ 821517 h 6858000"/>
              <a:gd name="connsiteX153" fmla="*/ 263668 w 1605470"/>
              <a:gd name="connsiteY153" fmla="*/ 751353 h 6858000"/>
              <a:gd name="connsiteX154" fmla="*/ 263226 w 1605470"/>
              <a:gd name="connsiteY154" fmla="*/ 721230 h 6858000"/>
              <a:gd name="connsiteX155" fmla="*/ 248897 w 1605470"/>
              <a:gd name="connsiteY155" fmla="*/ 681659 h 6858000"/>
              <a:gd name="connsiteX156" fmla="*/ 234316 w 1605470"/>
              <a:gd name="connsiteY156" fmla="*/ 635218 h 6858000"/>
              <a:gd name="connsiteX157" fmla="*/ 239327 w 1605470"/>
              <a:gd name="connsiteY157" fmla="*/ 613763 h 6858000"/>
              <a:gd name="connsiteX158" fmla="*/ 225269 w 1605470"/>
              <a:gd name="connsiteY158" fmla="*/ 598582 h 6858000"/>
              <a:gd name="connsiteX159" fmla="*/ 224950 w 1605470"/>
              <a:gd name="connsiteY159" fmla="*/ 576846 h 6858000"/>
              <a:gd name="connsiteX160" fmla="*/ 204576 w 1605470"/>
              <a:gd name="connsiteY160" fmla="*/ 530055 h 6858000"/>
              <a:gd name="connsiteX161" fmla="*/ 219064 w 1605470"/>
              <a:gd name="connsiteY161" fmla="*/ 469651 h 6858000"/>
              <a:gd name="connsiteX162" fmla="*/ 195012 w 1605470"/>
              <a:gd name="connsiteY162" fmla="*/ 448559 h 6858000"/>
              <a:gd name="connsiteX163" fmla="*/ 201434 w 1605470"/>
              <a:gd name="connsiteY163" fmla="*/ 441529 h 6858000"/>
              <a:gd name="connsiteX164" fmla="*/ 200655 w 1605470"/>
              <a:gd name="connsiteY164" fmla="*/ 428927 h 6858000"/>
              <a:gd name="connsiteX165" fmla="*/ 190059 w 1605470"/>
              <a:gd name="connsiteY165" fmla="*/ 430161 h 6858000"/>
              <a:gd name="connsiteX166" fmla="*/ 167079 w 1605470"/>
              <a:gd name="connsiteY166" fmla="*/ 367211 h 6858000"/>
              <a:gd name="connsiteX167" fmla="*/ 124571 w 1605470"/>
              <a:gd name="connsiteY167" fmla="*/ 302178 h 6858000"/>
              <a:gd name="connsiteX168" fmla="*/ 103243 w 1605470"/>
              <a:gd name="connsiteY168" fmla="*/ 211375 h 6858000"/>
              <a:gd name="connsiteX169" fmla="*/ 94571 w 1605470"/>
              <a:gd name="connsiteY169" fmla="*/ 184179 h 6858000"/>
              <a:gd name="connsiteX170" fmla="*/ 13437 w 1605470"/>
              <a:gd name="connsiteY170" fmla="*/ 19287 h 6858000"/>
              <a:gd name="connsiteX171" fmla="*/ 0 w 1605470"/>
              <a:gd name="connsiteY171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44206 w 1605470"/>
              <a:gd name="connsiteY39" fmla="*/ 5641620 h 6858000"/>
              <a:gd name="connsiteX40" fmla="*/ 591557 w 1605470"/>
              <a:gd name="connsiteY40" fmla="*/ 5476393 h 6858000"/>
              <a:gd name="connsiteX41" fmla="*/ 622750 w 1605470"/>
              <a:gd name="connsiteY41" fmla="*/ 5396260 h 6858000"/>
              <a:gd name="connsiteX42" fmla="*/ 638731 w 1605470"/>
              <a:gd name="connsiteY42" fmla="*/ 5330009 h 6858000"/>
              <a:gd name="connsiteX43" fmla="*/ 672224 w 1605470"/>
              <a:gd name="connsiteY43" fmla="*/ 5273739 h 6858000"/>
              <a:gd name="connsiteX44" fmla="*/ 681823 w 1605470"/>
              <a:gd name="connsiteY44" fmla="*/ 5241779 h 6858000"/>
              <a:gd name="connsiteX45" fmla="*/ 693049 w 1605470"/>
              <a:gd name="connsiteY45" fmla="*/ 5225268 h 6858000"/>
              <a:gd name="connsiteX46" fmla="*/ 694069 w 1605470"/>
              <a:gd name="connsiteY46" fmla="*/ 5217684 h 6858000"/>
              <a:gd name="connsiteX47" fmla="*/ 701410 w 1605470"/>
              <a:gd name="connsiteY47" fmla="*/ 5193377 h 6858000"/>
              <a:gd name="connsiteX48" fmla="*/ 704713 w 1605470"/>
              <a:gd name="connsiteY48" fmla="*/ 5179288 h 6858000"/>
              <a:gd name="connsiteX49" fmla="*/ 705697 w 1605470"/>
              <a:gd name="connsiteY49" fmla="*/ 5173621 h 6858000"/>
              <a:gd name="connsiteX50" fmla="*/ 701331 w 1605470"/>
              <a:gd name="connsiteY50" fmla="*/ 5159961 h 6858000"/>
              <a:gd name="connsiteX51" fmla="*/ 708008 w 1605470"/>
              <a:gd name="connsiteY51" fmla="*/ 5144295 h 6858000"/>
              <a:gd name="connsiteX52" fmla="*/ 704941 w 1605470"/>
              <a:gd name="connsiteY52" fmla="*/ 5125185 h 6858000"/>
              <a:gd name="connsiteX53" fmla="*/ 711771 w 1605470"/>
              <a:gd name="connsiteY53" fmla="*/ 5121884 h 6858000"/>
              <a:gd name="connsiteX54" fmla="*/ 718807 w 1605470"/>
              <a:gd name="connsiteY54" fmla="*/ 5067850 h 6858000"/>
              <a:gd name="connsiteX55" fmla="*/ 721538 w 1605470"/>
              <a:gd name="connsiteY55" fmla="*/ 5060861 h 6858000"/>
              <a:gd name="connsiteX56" fmla="*/ 718242 w 1605470"/>
              <a:gd name="connsiteY56" fmla="*/ 5034192 h 6858000"/>
              <a:gd name="connsiteX57" fmla="*/ 719796 w 1605470"/>
              <a:gd name="connsiteY57" fmla="*/ 4993030 h 6858000"/>
              <a:gd name="connsiteX58" fmla="*/ 726705 w 1605470"/>
              <a:gd name="connsiteY58" fmla="*/ 4946844 h 6858000"/>
              <a:gd name="connsiteX59" fmla="*/ 722561 w 1605470"/>
              <a:gd name="connsiteY59" fmla="*/ 4932692 h 6858000"/>
              <a:gd name="connsiteX60" fmla="*/ 737964 w 1605470"/>
              <a:gd name="connsiteY60" fmla="*/ 4858827 h 6858000"/>
              <a:gd name="connsiteX61" fmla="*/ 732118 w 1605470"/>
              <a:gd name="connsiteY61" fmla="*/ 4801535 h 6858000"/>
              <a:gd name="connsiteX62" fmla="*/ 739787 w 1605470"/>
              <a:gd name="connsiteY62" fmla="*/ 4797794 h 6858000"/>
              <a:gd name="connsiteX63" fmla="*/ 741081 w 1605470"/>
              <a:gd name="connsiteY63" fmla="*/ 4784526 h 6858000"/>
              <a:gd name="connsiteX64" fmla="*/ 742865 w 1605470"/>
              <a:gd name="connsiteY64" fmla="*/ 4781211 h 6858000"/>
              <a:gd name="connsiteX65" fmla="*/ 751652 w 1605470"/>
              <a:gd name="connsiteY65" fmla="*/ 4761984 h 6858000"/>
              <a:gd name="connsiteX66" fmla="*/ 747700 w 1605470"/>
              <a:gd name="connsiteY66" fmla="*/ 4690749 h 6858000"/>
              <a:gd name="connsiteX67" fmla="*/ 743180 w 1605470"/>
              <a:gd name="connsiteY67" fmla="*/ 4584173 h 6858000"/>
              <a:gd name="connsiteX68" fmla="*/ 738263 w 1605470"/>
              <a:gd name="connsiteY68" fmla="*/ 4444346 h 6858000"/>
              <a:gd name="connsiteX69" fmla="*/ 734828 w 1605470"/>
              <a:gd name="connsiteY69" fmla="*/ 4375228 h 6858000"/>
              <a:gd name="connsiteX70" fmla="*/ 715481 w 1605470"/>
              <a:gd name="connsiteY70" fmla="*/ 4214165 h 6858000"/>
              <a:gd name="connsiteX71" fmla="*/ 719554 w 1605470"/>
              <a:gd name="connsiteY71" fmla="*/ 4090296 h 6858000"/>
              <a:gd name="connsiteX72" fmla="*/ 704810 w 1605470"/>
              <a:gd name="connsiteY72" fmla="*/ 4033999 h 6858000"/>
              <a:gd name="connsiteX73" fmla="*/ 705959 w 1605470"/>
              <a:gd name="connsiteY73" fmla="*/ 4031933 h 6858000"/>
              <a:gd name="connsiteX74" fmla="*/ 704535 w 1605470"/>
              <a:gd name="connsiteY74" fmla="*/ 4013953 h 6858000"/>
              <a:gd name="connsiteX75" fmla="*/ 700443 w 1605470"/>
              <a:gd name="connsiteY75" fmla="*/ 4010511 h 6858000"/>
              <a:gd name="connsiteX76" fmla="*/ 698282 w 1605470"/>
              <a:gd name="connsiteY76" fmla="*/ 3998331 h 6858000"/>
              <a:gd name="connsiteX77" fmla="*/ 690830 w 1605470"/>
              <a:gd name="connsiteY77" fmla="*/ 3974753 h 6858000"/>
              <a:gd name="connsiteX78" fmla="*/ 692428 w 1605470"/>
              <a:gd name="connsiteY78" fmla="*/ 3969950 h 6858000"/>
              <a:gd name="connsiteX79" fmla="*/ 685850 w 1605470"/>
              <a:gd name="connsiteY79" fmla="*/ 3933779 h 6858000"/>
              <a:gd name="connsiteX80" fmla="*/ 687181 w 1605470"/>
              <a:gd name="connsiteY80" fmla="*/ 3933093 h 6858000"/>
              <a:gd name="connsiteX81" fmla="*/ 691535 w 1605470"/>
              <a:gd name="connsiteY81" fmla="*/ 3922082 h 6858000"/>
              <a:gd name="connsiteX82" fmla="*/ 696613 w 1605470"/>
              <a:gd name="connsiteY82" fmla="*/ 3901461 h 6858000"/>
              <a:gd name="connsiteX83" fmla="*/ 719207 w 1605470"/>
              <a:gd name="connsiteY83" fmla="*/ 3813873 h 6858000"/>
              <a:gd name="connsiteX84" fmla="*/ 718632 w 1605470"/>
              <a:gd name="connsiteY84" fmla="*/ 3806161 h 6858000"/>
              <a:gd name="connsiteX85" fmla="*/ 718939 w 1605470"/>
              <a:gd name="connsiteY85" fmla="*/ 3805957 h 6858000"/>
              <a:gd name="connsiteX86" fmla="*/ 718966 w 1605470"/>
              <a:gd name="connsiteY86" fmla="*/ 3797724 h 6858000"/>
              <a:gd name="connsiteX87" fmla="*/ 717581 w 1605470"/>
              <a:gd name="connsiteY87" fmla="*/ 3792098 h 6858000"/>
              <a:gd name="connsiteX88" fmla="*/ 716465 w 1605470"/>
              <a:gd name="connsiteY88" fmla="*/ 3777135 h 6858000"/>
              <a:gd name="connsiteX89" fmla="*/ 718198 w 1605470"/>
              <a:gd name="connsiteY89" fmla="*/ 3771656 h 6858000"/>
              <a:gd name="connsiteX90" fmla="*/ 721941 w 1605470"/>
              <a:gd name="connsiteY90" fmla="*/ 3769007 h 6858000"/>
              <a:gd name="connsiteX91" fmla="*/ 721407 w 1605470"/>
              <a:gd name="connsiteY91" fmla="*/ 3767709 h 6858000"/>
              <a:gd name="connsiteX92" fmla="*/ 730103 w 1605470"/>
              <a:gd name="connsiteY92" fmla="*/ 3738082 h 6858000"/>
              <a:gd name="connsiteX93" fmla="*/ 737449 w 1605470"/>
              <a:gd name="connsiteY93" fmla="*/ 3673397 h 6858000"/>
              <a:gd name="connsiteX94" fmla="*/ 736745 w 1605470"/>
              <a:gd name="connsiteY94" fmla="*/ 3637109 h 6858000"/>
              <a:gd name="connsiteX95" fmla="*/ 740188 w 1605470"/>
              <a:gd name="connsiteY95" fmla="*/ 3536883 h 6858000"/>
              <a:gd name="connsiteX96" fmla="*/ 747726 w 1605470"/>
              <a:gd name="connsiteY96" fmla="*/ 3435652 h 6858000"/>
              <a:gd name="connsiteX97" fmla="*/ 774383 w 1605470"/>
              <a:gd name="connsiteY97" fmla="*/ 3381564 h 6858000"/>
              <a:gd name="connsiteX98" fmla="*/ 774870 w 1605470"/>
              <a:gd name="connsiteY98" fmla="*/ 3375761 h 6858000"/>
              <a:gd name="connsiteX99" fmla="*/ 770510 w 1605470"/>
              <a:gd name="connsiteY99" fmla="*/ 3361844 h 6858000"/>
              <a:gd name="connsiteX100" fmla="*/ 767933 w 1605470"/>
              <a:gd name="connsiteY100" fmla="*/ 3356929 h 6858000"/>
              <a:gd name="connsiteX101" fmla="*/ 766158 w 1605470"/>
              <a:gd name="connsiteY101" fmla="*/ 3349058 h 6858000"/>
              <a:gd name="connsiteX102" fmla="*/ 766414 w 1605470"/>
              <a:gd name="connsiteY102" fmla="*/ 3348763 h 6858000"/>
              <a:gd name="connsiteX103" fmla="*/ 764166 w 1605470"/>
              <a:gd name="connsiteY103" fmla="*/ 3341588 h 6858000"/>
              <a:gd name="connsiteX104" fmla="*/ 749397 w 1605470"/>
              <a:gd name="connsiteY104" fmla="*/ 3307769 h 6858000"/>
              <a:gd name="connsiteX105" fmla="*/ 766960 w 1605470"/>
              <a:gd name="connsiteY105" fmla="*/ 3250522 h 6858000"/>
              <a:gd name="connsiteX106" fmla="*/ 767385 w 1605470"/>
              <a:gd name="connsiteY106" fmla="*/ 3229163 h 6858000"/>
              <a:gd name="connsiteX107" fmla="*/ 769208 w 1605470"/>
              <a:gd name="connsiteY107" fmla="*/ 3217217 h 6858000"/>
              <a:gd name="connsiteX108" fmla="*/ 770350 w 1605470"/>
              <a:gd name="connsiteY108" fmla="*/ 3216125 h 6858000"/>
              <a:gd name="connsiteX109" fmla="*/ 756043 w 1605470"/>
              <a:gd name="connsiteY109" fmla="*/ 3183755 h 6858000"/>
              <a:gd name="connsiteX110" fmla="*/ 756544 w 1605470"/>
              <a:gd name="connsiteY110" fmla="*/ 3178642 h 6858000"/>
              <a:gd name="connsiteX111" fmla="*/ 744144 w 1605470"/>
              <a:gd name="connsiteY111" fmla="*/ 3158586 h 6858000"/>
              <a:gd name="connsiteX112" fmla="*/ 739378 w 1605470"/>
              <a:gd name="connsiteY112" fmla="*/ 3147669 h 6858000"/>
              <a:gd name="connsiteX113" fmla="*/ 734648 w 1605470"/>
              <a:gd name="connsiteY113" fmla="*/ 3145733 h 6858000"/>
              <a:gd name="connsiteX114" fmla="*/ 729329 w 1605470"/>
              <a:gd name="connsiteY114" fmla="*/ 3129034 h 6858000"/>
              <a:gd name="connsiteX115" fmla="*/ 729994 w 1605470"/>
              <a:gd name="connsiteY115" fmla="*/ 3126682 h 6858000"/>
              <a:gd name="connsiteX116" fmla="*/ 720862 w 1605470"/>
              <a:gd name="connsiteY116" fmla="*/ 3114519 h 6858000"/>
              <a:gd name="connsiteX117" fmla="*/ 707471 w 1605470"/>
              <a:gd name="connsiteY117" fmla="*/ 3106272 h 6858000"/>
              <a:gd name="connsiteX118" fmla="*/ 680201 w 1605470"/>
              <a:gd name="connsiteY118" fmla="*/ 2958185 h 6858000"/>
              <a:gd name="connsiteX119" fmla="*/ 622815 w 1605470"/>
              <a:gd name="connsiteY119" fmla="*/ 2762989 h 6858000"/>
              <a:gd name="connsiteX120" fmla="*/ 571733 w 1605470"/>
              <a:gd name="connsiteY120" fmla="*/ 2554718 h 6858000"/>
              <a:gd name="connsiteX121" fmla="*/ 551827 w 1605470"/>
              <a:gd name="connsiteY121" fmla="*/ 2485734 h 6858000"/>
              <a:gd name="connsiteX122" fmla="*/ 542550 w 1605470"/>
              <a:gd name="connsiteY122" fmla="*/ 2447068 h 6858000"/>
              <a:gd name="connsiteX123" fmla="*/ 529511 w 1605470"/>
              <a:gd name="connsiteY123" fmla="*/ 2425819 h 6858000"/>
              <a:gd name="connsiteX124" fmla="*/ 528878 w 1605470"/>
              <a:gd name="connsiteY124" fmla="*/ 2408971 h 6858000"/>
              <a:gd name="connsiteX125" fmla="*/ 535510 w 1605470"/>
              <a:gd name="connsiteY125" fmla="*/ 2402874 h 6858000"/>
              <a:gd name="connsiteX126" fmla="*/ 538122 w 1605470"/>
              <a:gd name="connsiteY126" fmla="*/ 2381443 h 6858000"/>
              <a:gd name="connsiteX127" fmla="*/ 514451 w 1605470"/>
              <a:gd name="connsiteY127" fmla="*/ 2261920 h 6858000"/>
              <a:gd name="connsiteX128" fmla="*/ 504338 w 1605470"/>
              <a:gd name="connsiteY128" fmla="*/ 2195378 h 6858000"/>
              <a:gd name="connsiteX129" fmla="*/ 488555 w 1605470"/>
              <a:gd name="connsiteY129" fmla="*/ 2155135 h 6858000"/>
              <a:gd name="connsiteX130" fmla="*/ 486013 w 1605470"/>
              <a:gd name="connsiteY130" fmla="*/ 2118008 h 6858000"/>
              <a:gd name="connsiteX131" fmla="*/ 487006 w 1605470"/>
              <a:gd name="connsiteY131" fmla="*/ 2050531 h 6858000"/>
              <a:gd name="connsiteX132" fmla="*/ 478812 w 1605470"/>
              <a:gd name="connsiteY132" fmla="*/ 1963269 h 6858000"/>
              <a:gd name="connsiteX133" fmla="*/ 459990 w 1605470"/>
              <a:gd name="connsiteY133" fmla="*/ 1906352 h 6858000"/>
              <a:gd name="connsiteX134" fmla="*/ 436547 w 1605470"/>
              <a:gd name="connsiteY134" fmla="*/ 1861531 h 6858000"/>
              <a:gd name="connsiteX135" fmla="*/ 390346 w 1605470"/>
              <a:gd name="connsiteY135" fmla="*/ 1732919 h 6858000"/>
              <a:gd name="connsiteX136" fmla="*/ 362657 w 1605470"/>
              <a:gd name="connsiteY136" fmla="*/ 1663540 h 6858000"/>
              <a:gd name="connsiteX137" fmla="*/ 361783 w 1605470"/>
              <a:gd name="connsiteY137" fmla="*/ 1615777 h 6858000"/>
              <a:gd name="connsiteX138" fmla="*/ 342578 w 1605470"/>
              <a:gd name="connsiteY138" fmla="*/ 1563678 h 6858000"/>
              <a:gd name="connsiteX139" fmla="*/ 355658 w 1605470"/>
              <a:gd name="connsiteY139" fmla="*/ 1519474 h 6858000"/>
              <a:gd name="connsiteX140" fmla="*/ 348400 w 1605470"/>
              <a:gd name="connsiteY140" fmla="*/ 1477995 h 6858000"/>
              <a:gd name="connsiteX141" fmla="*/ 334485 w 1605470"/>
              <a:gd name="connsiteY141" fmla="*/ 1373769 h 6858000"/>
              <a:gd name="connsiteX142" fmla="*/ 342792 w 1605470"/>
              <a:gd name="connsiteY142" fmla="*/ 1307086 h 6858000"/>
              <a:gd name="connsiteX143" fmla="*/ 343980 w 1605470"/>
              <a:gd name="connsiteY143" fmla="*/ 1189033 h 6858000"/>
              <a:gd name="connsiteX144" fmla="*/ 348665 w 1605470"/>
              <a:gd name="connsiteY144" fmla="*/ 1168288 h 6858000"/>
              <a:gd name="connsiteX145" fmla="*/ 340947 w 1605470"/>
              <a:gd name="connsiteY145" fmla="*/ 1142577 h 6858000"/>
              <a:gd name="connsiteX146" fmla="*/ 330253 w 1605470"/>
              <a:gd name="connsiteY146" fmla="*/ 1088484 h 6858000"/>
              <a:gd name="connsiteX147" fmla="*/ 318989 w 1605470"/>
              <a:gd name="connsiteY147" fmla="*/ 1016103 h 6858000"/>
              <a:gd name="connsiteX148" fmla="*/ 320445 w 1605470"/>
              <a:gd name="connsiteY148" fmla="*/ 932283 h 6858000"/>
              <a:gd name="connsiteX149" fmla="*/ 322681 w 1605470"/>
              <a:gd name="connsiteY149" fmla="*/ 915925 h 6858000"/>
              <a:gd name="connsiteX150" fmla="*/ 315310 w 1605470"/>
              <a:gd name="connsiteY150" fmla="*/ 896999 h 6858000"/>
              <a:gd name="connsiteX151" fmla="*/ 284718 w 1605470"/>
              <a:gd name="connsiteY151" fmla="*/ 821517 h 6858000"/>
              <a:gd name="connsiteX152" fmla="*/ 263668 w 1605470"/>
              <a:gd name="connsiteY152" fmla="*/ 751353 h 6858000"/>
              <a:gd name="connsiteX153" fmla="*/ 263226 w 1605470"/>
              <a:gd name="connsiteY153" fmla="*/ 721230 h 6858000"/>
              <a:gd name="connsiteX154" fmla="*/ 248897 w 1605470"/>
              <a:gd name="connsiteY154" fmla="*/ 681659 h 6858000"/>
              <a:gd name="connsiteX155" fmla="*/ 234316 w 1605470"/>
              <a:gd name="connsiteY155" fmla="*/ 635218 h 6858000"/>
              <a:gd name="connsiteX156" fmla="*/ 239327 w 1605470"/>
              <a:gd name="connsiteY156" fmla="*/ 613763 h 6858000"/>
              <a:gd name="connsiteX157" fmla="*/ 225269 w 1605470"/>
              <a:gd name="connsiteY157" fmla="*/ 598582 h 6858000"/>
              <a:gd name="connsiteX158" fmla="*/ 224950 w 1605470"/>
              <a:gd name="connsiteY158" fmla="*/ 576846 h 6858000"/>
              <a:gd name="connsiteX159" fmla="*/ 204576 w 1605470"/>
              <a:gd name="connsiteY159" fmla="*/ 530055 h 6858000"/>
              <a:gd name="connsiteX160" fmla="*/ 219064 w 1605470"/>
              <a:gd name="connsiteY160" fmla="*/ 469651 h 6858000"/>
              <a:gd name="connsiteX161" fmla="*/ 195012 w 1605470"/>
              <a:gd name="connsiteY161" fmla="*/ 448559 h 6858000"/>
              <a:gd name="connsiteX162" fmla="*/ 201434 w 1605470"/>
              <a:gd name="connsiteY162" fmla="*/ 441529 h 6858000"/>
              <a:gd name="connsiteX163" fmla="*/ 200655 w 1605470"/>
              <a:gd name="connsiteY163" fmla="*/ 428927 h 6858000"/>
              <a:gd name="connsiteX164" fmla="*/ 190059 w 1605470"/>
              <a:gd name="connsiteY164" fmla="*/ 430161 h 6858000"/>
              <a:gd name="connsiteX165" fmla="*/ 167079 w 1605470"/>
              <a:gd name="connsiteY165" fmla="*/ 367211 h 6858000"/>
              <a:gd name="connsiteX166" fmla="*/ 124571 w 1605470"/>
              <a:gd name="connsiteY166" fmla="*/ 302178 h 6858000"/>
              <a:gd name="connsiteX167" fmla="*/ 103243 w 1605470"/>
              <a:gd name="connsiteY167" fmla="*/ 211375 h 6858000"/>
              <a:gd name="connsiteX168" fmla="*/ 94571 w 1605470"/>
              <a:gd name="connsiteY168" fmla="*/ 184179 h 6858000"/>
              <a:gd name="connsiteX169" fmla="*/ 13437 w 1605470"/>
              <a:gd name="connsiteY169" fmla="*/ 19287 h 6858000"/>
              <a:gd name="connsiteX170" fmla="*/ 0 w 1605470"/>
              <a:gd name="connsiteY170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8282 w 1605470"/>
              <a:gd name="connsiteY75" fmla="*/ 3998331 h 6858000"/>
              <a:gd name="connsiteX76" fmla="*/ 690830 w 1605470"/>
              <a:gd name="connsiteY76" fmla="*/ 3974753 h 6858000"/>
              <a:gd name="connsiteX77" fmla="*/ 692428 w 1605470"/>
              <a:gd name="connsiteY77" fmla="*/ 3969950 h 6858000"/>
              <a:gd name="connsiteX78" fmla="*/ 685850 w 1605470"/>
              <a:gd name="connsiteY78" fmla="*/ 3933779 h 6858000"/>
              <a:gd name="connsiteX79" fmla="*/ 687181 w 1605470"/>
              <a:gd name="connsiteY79" fmla="*/ 3933093 h 6858000"/>
              <a:gd name="connsiteX80" fmla="*/ 691535 w 1605470"/>
              <a:gd name="connsiteY80" fmla="*/ 3922082 h 6858000"/>
              <a:gd name="connsiteX81" fmla="*/ 696613 w 1605470"/>
              <a:gd name="connsiteY81" fmla="*/ 3901461 h 6858000"/>
              <a:gd name="connsiteX82" fmla="*/ 719207 w 1605470"/>
              <a:gd name="connsiteY82" fmla="*/ 3813873 h 6858000"/>
              <a:gd name="connsiteX83" fmla="*/ 718632 w 1605470"/>
              <a:gd name="connsiteY83" fmla="*/ 3806161 h 6858000"/>
              <a:gd name="connsiteX84" fmla="*/ 718939 w 1605470"/>
              <a:gd name="connsiteY84" fmla="*/ 3805957 h 6858000"/>
              <a:gd name="connsiteX85" fmla="*/ 718966 w 1605470"/>
              <a:gd name="connsiteY85" fmla="*/ 3797724 h 6858000"/>
              <a:gd name="connsiteX86" fmla="*/ 717581 w 1605470"/>
              <a:gd name="connsiteY86" fmla="*/ 3792098 h 6858000"/>
              <a:gd name="connsiteX87" fmla="*/ 716465 w 1605470"/>
              <a:gd name="connsiteY87" fmla="*/ 3777135 h 6858000"/>
              <a:gd name="connsiteX88" fmla="*/ 718198 w 1605470"/>
              <a:gd name="connsiteY88" fmla="*/ 3771656 h 6858000"/>
              <a:gd name="connsiteX89" fmla="*/ 721941 w 1605470"/>
              <a:gd name="connsiteY89" fmla="*/ 3769007 h 6858000"/>
              <a:gd name="connsiteX90" fmla="*/ 721407 w 1605470"/>
              <a:gd name="connsiteY90" fmla="*/ 3767709 h 6858000"/>
              <a:gd name="connsiteX91" fmla="*/ 730103 w 1605470"/>
              <a:gd name="connsiteY91" fmla="*/ 3738082 h 6858000"/>
              <a:gd name="connsiteX92" fmla="*/ 737449 w 1605470"/>
              <a:gd name="connsiteY92" fmla="*/ 3673397 h 6858000"/>
              <a:gd name="connsiteX93" fmla="*/ 736745 w 1605470"/>
              <a:gd name="connsiteY93" fmla="*/ 3637109 h 6858000"/>
              <a:gd name="connsiteX94" fmla="*/ 740188 w 1605470"/>
              <a:gd name="connsiteY94" fmla="*/ 3536883 h 6858000"/>
              <a:gd name="connsiteX95" fmla="*/ 747726 w 1605470"/>
              <a:gd name="connsiteY95" fmla="*/ 3435652 h 6858000"/>
              <a:gd name="connsiteX96" fmla="*/ 774383 w 1605470"/>
              <a:gd name="connsiteY96" fmla="*/ 3381564 h 6858000"/>
              <a:gd name="connsiteX97" fmla="*/ 774870 w 1605470"/>
              <a:gd name="connsiteY97" fmla="*/ 3375761 h 6858000"/>
              <a:gd name="connsiteX98" fmla="*/ 770510 w 1605470"/>
              <a:gd name="connsiteY98" fmla="*/ 3361844 h 6858000"/>
              <a:gd name="connsiteX99" fmla="*/ 767933 w 1605470"/>
              <a:gd name="connsiteY99" fmla="*/ 3356929 h 6858000"/>
              <a:gd name="connsiteX100" fmla="*/ 766158 w 1605470"/>
              <a:gd name="connsiteY100" fmla="*/ 3349058 h 6858000"/>
              <a:gd name="connsiteX101" fmla="*/ 766414 w 1605470"/>
              <a:gd name="connsiteY101" fmla="*/ 3348763 h 6858000"/>
              <a:gd name="connsiteX102" fmla="*/ 764166 w 1605470"/>
              <a:gd name="connsiteY102" fmla="*/ 3341588 h 6858000"/>
              <a:gd name="connsiteX103" fmla="*/ 749397 w 1605470"/>
              <a:gd name="connsiteY103" fmla="*/ 3307769 h 6858000"/>
              <a:gd name="connsiteX104" fmla="*/ 766960 w 1605470"/>
              <a:gd name="connsiteY104" fmla="*/ 3250522 h 6858000"/>
              <a:gd name="connsiteX105" fmla="*/ 767385 w 1605470"/>
              <a:gd name="connsiteY105" fmla="*/ 3229163 h 6858000"/>
              <a:gd name="connsiteX106" fmla="*/ 769208 w 1605470"/>
              <a:gd name="connsiteY106" fmla="*/ 3217217 h 6858000"/>
              <a:gd name="connsiteX107" fmla="*/ 770350 w 1605470"/>
              <a:gd name="connsiteY107" fmla="*/ 3216125 h 6858000"/>
              <a:gd name="connsiteX108" fmla="*/ 756043 w 1605470"/>
              <a:gd name="connsiteY108" fmla="*/ 3183755 h 6858000"/>
              <a:gd name="connsiteX109" fmla="*/ 756544 w 1605470"/>
              <a:gd name="connsiteY109" fmla="*/ 3178642 h 6858000"/>
              <a:gd name="connsiteX110" fmla="*/ 744144 w 1605470"/>
              <a:gd name="connsiteY110" fmla="*/ 3158586 h 6858000"/>
              <a:gd name="connsiteX111" fmla="*/ 739378 w 1605470"/>
              <a:gd name="connsiteY111" fmla="*/ 3147669 h 6858000"/>
              <a:gd name="connsiteX112" fmla="*/ 734648 w 1605470"/>
              <a:gd name="connsiteY112" fmla="*/ 3145733 h 6858000"/>
              <a:gd name="connsiteX113" fmla="*/ 729329 w 1605470"/>
              <a:gd name="connsiteY113" fmla="*/ 3129034 h 6858000"/>
              <a:gd name="connsiteX114" fmla="*/ 729994 w 1605470"/>
              <a:gd name="connsiteY114" fmla="*/ 3126682 h 6858000"/>
              <a:gd name="connsiteX115" fmla="*/ 720862 w 1605470"/>
              <a:gd name="connsiteY115" fmla="*/ 3114519 h 6858000"/>
              <a:gd name="connsiteX116" fmla="*/ 707471 w 1605470"/>
              <a:gd name="connsiteY116" fmla="*/ 3106272 h 6858000"/>
              <a:gd name="connsiteX117" fmla="*/ 680201 w 1605470"/>
              <a:gd name="connsiteY117" fmla="*/ 2958185 h 6858000"/>
              <a:gd name="connsiteX118" fmla="*/ 622815 w 1605470"/>
              <a:gd name="connsiteY118" fmla="*/ 2762989 h 6858000"/>
              <a:gd name="connsiteX119" fmla="*/ 571733 w 1605470"/>
              <a:gd name="connsiteY119" fmla="*/ 2554718 h 6858000"/>
              <a:gd name="connsiteX120" fmla="*/ 551827 w 1605470"/>
              <a:gd name="connsiteY120" fmla="*/ 2485734 h 6858000"/>
              <a:gd name="connsiteX121" fmla="*/ 542550 w 1605470"/>
              <a:gd name="connsiteY121" fmla="*/ 2447068 h 6858000"/>
              <a:gd name="connsiteX122" fmla="*/ 529511 w 1605470"/>
              <a:gd name="connsiteY122" fmla="*/ 2425819 h 6858000"/>
              <a:gd name="connsiteX123" fmla="*/ 528878 w 1605470"/>
              <a:gd name="connsiteY123" fmla="*/ 2408971 h 6858000"/>
              <a:gd name="connsiteX124" fmla="*/ 535510 w 1605470"/>
              <a:gd name="connsiteY124" fmla="*/ 2402874 h 6858000"/>
              <a:gd name="connsiteX125" fmla="*/ 538122 w 1605470"/>
              <a:gd name="connsiteY125" fmla="*/ 2381443 h 6858000"/>
              <a:gd name="connsiteX126" fmla="*/ 514451 w 1605470"/>
              <a:gd name="connsiteY126" fmla="*/ 2261920 h 6858000"/>
              <a:gd name="connsiteX127" fmla="*/ 504338 w 1605470"/>
              <a:gd name="connsiteY127" fmla="*/ 2195378 h 6858000"/>
              <a:gd name="connsiteX128" fmla="*/ 488555 w 1605470"/>
              <a:gd name="connsiteY128" fmla="*/ 2155135 h 6858000"/>
              <a:gd name="connsiteX129" fmla="*/ 486013 w 1605470"/>
              <a:gd name="connsiteY129" fmla="*/ 2118008 h 6858000"/>
              <a:gd name="connsiteX130" fmla="*/ 487006 w 1605470"/>
              <a:gd name="connsiteY130" fmla="*/ 2050531 h 6858000"/>
              <a:gd name="connsiteX131" fmla="*/ 478812 w 1605470"/>
              <a:gd name="connsiteY131" fmla="*/ 1963269 h 6858000"/>
              <a:gd name="connsiteX132" fmla="*/ 459990 w 1605470"/>
              <a:gd name="connsiteY132" fmla="*/ 1906352 h 6858000"/>
              <a:gd name="connsiteX133" fmla="*/ 436547 w 1605470"/>
              <a:gd name="connsiteY133" fmla="*/ 1861531 h 6858000"/>
              <a:gd name="connsiteX134" fmla="*/ 390346 w 1605470"/>
              <a:gd name="connsiteY134" fmla="*/ 1732919 h 6858000"/>
              <a:gd name="connsiteX135" fmla="*/ 362657 w 1605470"/>
              <a:gd name="connsiteY135" fmla="*/ 1663540 h 6858000"/>
              <a:gd name="connsiteX136" fmla="*/ 361783 w 1605470"/>
              <a:gd name="connsiteY136" fmla="*/ 1615777 h 6858000"/>
              <a:gd name="connsiteX137" fmla="*/ 342578 w 1605470"/>
              <a:gd name="connsiteY137" fmla="*/ 1563678 h 6858000"/>
              <a:gd name="connsiteX138" fmla="*/ 355658 w 1605470"/>
              <a:gd name="connsiteY138" fmla="*/ 1519474 h 6858000"/>
              <a:gd name="connsiteX139" fmla="*/ 348400 w 1605470"/>
              <a:gd name="connsiteY139" fmla="*/ 1477995 h 6858000"/>
              <a:gd name="connsiteX140" fmla="*/ 334485 w 1605470"/>
              <a:gd name="connsiteY140" fmla="*/ 1373769 h 6858000"/>
              <a:gd name="connsiteX141" fmla="*/ 342792 w 1605470"/>
              <a:gd name="connsiteY141" fmla="*/ 1307086 h 6858000"/>
              <a:gd name="connsiteX142" fmla="*/ 343980 w 1605470"/>
              <a:gd name="connsiteY142" fmla="*/ 1189033 h 6858000"/>
              <a:gd name="connsiteX143" fmla="*/ 348665 w 1605470"/>
              <a:gd name="connsiteY143" fmla="*/ 1168288 h 6858000"/>
              <a:gd name="connsiteX144" fmla="*/ 340947 w 1605470"/>
              <a:gd name="connsiteY144" fmla="*/ 1142577 h 6858000"/>
              <a:gd name="connsiteX145" fmla="*/ 330253 w 1605470"/>
              <a:gd name="connsiteY145" fmla="*/ 1088484 h 6858000"/>
              <a:gd name="connsiteX146" fmla="*/ 318989 w 1605470"/>
              <a:gd name="connsiteY146" fmla="*/ 1016103 h 6858000"/>
              <a:gd name="connsiteX147" fmla="*/ 320445 w 1605470"/>
              <a:gd name="connsiteY147" fmla="*/ 932283 h 6858000"/>
              <a:gd name="connsiteX148" fmla="*/ 322681 w 1605470"/>
              <a:gd name="connsiteY148" fmla="*/ 915925 h 6858000"/>
              <a:gd name="connsiteX149" fmla="*/ 315310 w 1605470"/>
              <a:gd name="connsiteY149" fmla="*/ 896999 h 6858000"/>
              <a:gd name="connsiteX150" fmla="*/ 284718 w 1605470"/>
              <a:gd name="connsiteY150" fmla="*/ 821517 h 6858000"/>
              <a:gd name="connsiteX151" fmla="*/ 263668 w 1605470"/>
              <a:gd name="connsiteY151" fmla="*/ 751353 h 6858000"/>
              <a:gd name="connsiteX152" fmla="*/ 263226 w 1605470"/>
              <a:gd name="connsiteY152" fmla="*/ 721230 h 6858000"/>
              <a:gd name="connsiteX153" fmla="*/ 248897 w 1605470"/>
              <a:gd name="connsiteY153" fmla="*/ 681659 h 6858000"/>
              <a:gd name="connsiteX154" fmla="*/ 234316 w 1605470"/>
              <a:gd name="connsiteY154" fmla="*/ 635218 h 6858000"/>
              <a:gd name="connsiteX155" fmla="*/ 239327 w 1605470"/>
              <a:gd name="connsiteY155" fmla="*/ 613763 h 6858000"/>
              <a:gd name="connsiteX156" fmla="*/ 225269 w 1605470"/>
              <a:gd name="connsiteY156" fmla="*/ 598582 h 6858000"/>
              <a:gd name="connsiteX157" fmla="*/ 224950 w 1605470"/>
              <a:gd name="connsiteY157" fmla="*/ 576846 h 6858000"/>
              <a:gd name="connsiteX158" fmla="*/ 204576 w 1605470"/>
              <a:gd name="connsiteY158" fmla="*/ 530055 h 6858000"/>
              <a:gd name="connsiteX159" fmla="*/ 219064 w 1605470"/>
              <a:gd name="connsiteY159" fmla="*/ 469651 h 6858000"/>
              <a:gd name="connsiteX160" fmla="*/ 195012 w 1605470"/>
              <a:gd name="connsiteY160" fmla="*/ 448559 h 6858000"/>
              <a:gd name="connsiteX161" fmla="*/ 201434 w 1605470"/>
              <a:gd name="connsiteY161" fmla="*/ 441529 h 6858000"/>
              <a:gd name="connsiteX162" fmla="*/ 200655 w 1605470"/>
              <a:gd name="connsiteY162" fmla="*/ 428927 h 6858000"/>
              <a:gd name="connsiteX163" fmla="*/ 190059 w 1605470"/>
              <a:gd name="connsiteY163" fmla="*/ 430161 h 6858000"/>
              <a:gd name="connsiteX164" fmla="*/ 167079 w 1605470"/>
              <a:gd name="connsiteY164" fmla="*/ 367211 h 6858000"/>
              <a:gd name="connsiteX165" fmla="*/ 124571 w 1605470"/>
              <a:gd name="connsiteY165" fmla="*/ 302178 h 6858000"/>
              <a:gd name="connsiteX166" fmla="*/ 103243 w 1605470"/>
              <a:gd name="connsiteY166" fmla="*/ 211375 h 6858000"/>
              <a:gd name="connsiteX167" fmla="*/ 94571 w 1605470"/>
              <a:gd name="connsiteY167" fmla="*/ 184179 h 6858000"/>
              <a:gd name="connsiteX168" fmla="*/ 13437 w 1605470"/>
              <a:gd name="connsiteY168" fmla="*/ 19287 h 6858000"/>
              <a:gd name="connsiteX169" fmla="*/ 0 w 1605470"/>
              <a:gd name="connsiteY169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8282 w 1605470"/>
              <a:gd name="connsiteY75" fmla="*/ 3998331 h 6858000"/>
              <a:gd name="connsiteX76" fmla="*/ 690830 w 1605470"/>
              <a:gd name="connsiteY76" fmla="*/ 3974753 h 6858000"/>
              <a:gd name="connsiteX77" fmla="*/ 692428 w 1605470"/>
              <a:gd name="connsiteY77" fmla="*/ 3969950 h 6858000"/>
              <a:gd name="connsiteX78" fmla="*/ 685850 w 1605470"/>
              <a:gd name="connsiteY78" fmla="*/ 3933779 h 6858000"/>
              <a:gd name="connsiteX79" fmla="*/ 687181 w 1605470"/>
              <a:gd name="connsiteY79" fmla="*/ 3933093 h 6858000"/>
              <a:gd name="connsiteX80" fmla="*/ 691535 w 1605470"/>
              <a:gd name="connsiteY80" fmla="*/ 3922082 h 6858000"/>
              <a:gd name="connsiteX81" fmla="*/ 696613 w 1605470"/>
              <a:gd name="connsiteY81" fmla="*/ 3901461 h 6858000"/>
              <a:gd name="connsiteX82" fmla="*/ 719207 w 1605470"/>
              <a:gd name="connsiteY82" fmla="*/ 3813873 h 6858000"/>
              <a:gd name="connsiteX83" fmla="*/ 718632 w 1605470"/>
              <a:gd name="connsiteY83" fmla="*/ 3806161 h 6858000"/>
              <a:gd name="connsiteX84" fmla="*/ 718939 w 1605470"/>
              <a:gd name="connsiteY84" fmla="*/ 3805957 h 6858000"/>
              <a:gd name="connsiteX85" fmla="*/ 718966 w 1605470"/>
              <a:gd name="connsiteY85" fmla="*/ 3797724 h 6858000"/>
              <a:gd name="connsiteX86" fmla="*/ 717581 w 1605470"/>
              <a:gd name="connsiteY86" fmla="*/ 3792098 h 6858000"/>
              <a:gd name="connsiteX87" fmla="*/ 716465 w 1605470"/>
              <a:gd name="connsiteY87" fmla="*/ 3777135 h 6858000"/>
              <a:gd name="connsiteX88" fmla="*/ 718198 w 1605470"/>
              <a:gd name="connsiteY88" fmla="*/ 3771656 h 6858000"/>
              <a:gd name="connsiteX89" fmla="*/ 721941 w 1605470"/>
              <a:gd name="connsiteY89" fmla="*/ 3769007 h 6858000"/>
              <a:gd name="connsiteX90" fmla="*/ 721407 w 1605470"/>
              <a:gd name="connsiteY90" fmla="*/ 3767709 h 6858000"/>
              <a:gd name="connsiteX91" fmla="*/ 730103 w 1605470"/>
              <a:gd name="connsiteY91" fmla="*/ 3738082 h 6858000"/>
              <a:gd name="connsiteX92" fmla="*/ 737449 w 1605470"/>
              <a:gd name="connsiteY92" fmla="*/ 3673397 h 6858000"/>
              <a:gd name="connsiteX93" fmla="*/ 736745 w 1605470"/>
              <a:gd name="connsiteY93" fmla="*/ 3637109 h 6858000"/>
              <a:gd name="connsiteX94" fmla="*/ 740188 w 1605470"/>
              <a:gd name="connsiteY94" fmla="*/ 3536883 h 6858000"/>
              <a:gd name="connsiteX95" fmla="*/ 747726 w 1605470"/>
              <a:gd name="connsiteY95" fmla="*/ 3435652 h 6858000"/>
              <a:gd name="connsiteX96" fmla="*/ 774383 w 1605470"/>
              <a:gd name="connsiteY96" fmla="*/ 3381564 h 6858000"/>
              <a:gd name="connsiteX97" fmla="*/ 774870 w 1605470"/>
              <a:gd name="connsiteY97" fmla="*/ 3375761 h 6858000"/>
              <a:gd name="connsiteX98" fmla="*/ 770510 w 1605470"/>
              <a:gd name="connsiteY98" fmla="*/ 3361844 h 6858000"/>
              <a:gd name="connsiteX99" fmla="*/ 767933 w 1605470"/>
              <a:gd name="connsiteY99" fmla="*/ 3356929 h 6858000"/>
              <a:gd name="connsiteX100" fmla="*/ 766158 w 1605470"/>
              <a:gd name="connsiteY100" fmla="*/ 3349058 h 6858000"/>
              <a:gd name="connsiteX101" fmla="*/ 766414 w 1605470"/>
              <a:gd name="connsiteY101" fmla="*/ 3348763 h 6858000"/>
              <a:gd name="connsiteX102" fmla="*/ 764166 w 1605470"/>
              <a:gd name="connsiteY102" fmla="*/ 3341588 h 6858000"/>
              <a:gd name="connsiteX103" fmla="*/ 749397 w 1605470"/>
              <a:gd name="connsiteY103" fmla="*/ 3307769 h 6858000"/>
              <a:gd name="connsiteX104" fmla="*/ 766960 w 1605470"/>
              <a:gd name="connsiteY104" fmla="*/ 3250522 h 6858000"/>
              <a:gd name="connsiteX105" fmla="*/ 767385 w 1605470"/>
              <a:gd name="connsiteY105" fmla="*/ 3229163 h 6858000"/>
              <a:gd name="connsiteX106" fmla="*/ 769208 w 1605470"/>
              <a:gd name="connsiteY106" fmla="*/ 3217217 h 6858000"/>
              <a:gd name="connsiteX107" fmla="*/ 770350 w 1605470"/>
              <a:gd name="connsiteY107" fmla="*/ 3216125 h 6858000"/>
              <a:gd name="connsiteX108" fmla="*/ 756043 w 1605470"/>
              <a:gd name="connsiteY108" fmla="*/ 3183755 h 6858000"/>
              <a:gd name="connsiteX109" fmla="*/ 756544 w 1605470"/>
              <a:gd name="connsiteY109" fmla="*/ 3178642 h 6858000"/>
              <a:gd name="connsiteX110" fmla="*/ 744144 w 1605470"/>
              <a:gd name="connsiteY110" fmla="*/ 3158586 h 6858000"/>
              <a:gd name="connsiteX111" fmla="*/ 739378 w 1605470"/>
              <a:gd name="connsiteY111" fmla="*/ 3147669 h 6858000"/>
              <a:gd name="connsiteX112" fmla="*/ 734648 w 1605470"/>
              <a:gd name="connsiteY112" fmla="*/ 3145733 h 6858000"/>
              <a:gd name="connsiteX113" fmla="*/ 729329 w 1605470"/>
              <a:gd name="connsiteY113" fmla="*/ 3129034 h 6858000"/>
              <a:gd name="connsiteX114" fmla="*/ 729994 w 1605470"/>
              <a:gd name="connsiteY114" fmla="*/ 3126682 h 6858000"/>
              <a:gd name="connsiteX115" fmla="*/ 720862 w 1605470"/>
              <a:gd name="connsiteY115" fmla="*/ 3114519 h 6858000"/>
              <a:gd name="connsiteX116" fmla="*/ 707471 w 1605470"/>
              <a:gd name="connsiteY116" fmla="*/ 3106272 h 6858000"/>
              <a:gd name="connsiteX117" fmla="*/ 680201 w 1605470"/>
              <a:gd name="connsiteY117" fmla="*/ 2958185 h 6858000"/>
              <a:gd name="connsiteX118" fmla="*/ 622815 w 1605470"/>
              <a:gd name="connsiteY118" fmla="*/ 2762989 h 6858000"/>
              <a:gd name="connsiteX119" fmla="*/ 571733 w 1605470"/>
              <a:gd name="connsiteY119" fmla="*/ 2554718 h 6858000"/>
              <a:gd name="connsiteX120" fmla="*/ 551827 w 1605470"/>
              <a:gd name="connsiteY120" fmla="*/ 2485734 h 6858000"/>
              <a:gd name="connsiteX121" fmla="*/ 542550 w 1605470"/>
              <a:gd name="connsiteY121" fmla="*/ 2447068 h 6858000"/>
              <a:gd name="connsiteX122" fmla="*/ 529511 w 1605470"/>
              <a:gd name="connsiteY122" fmla="*/ 2425819 h 6858000"/>
              <a:gd name="connsiteX123" fmla="*/ 528878 w 1605470"/>
              <a:gd name="connsiteY123" fmla="*/ 2408971 h 6858000"/>
              <a:gd name="connsiteX124" fmla="*/ 535510 w 1605470"/>
              <a:gd name="connsiteY124" fmla="*/ 2402874 h 6858000"/>
              <a:gd name="connsiteX125" fmla="*/ 538122 w 1605470"/>
              <a:gd name="connsiteY125" fmla="*/ 2381443 h 6858000"/>
              <a:gd name="connsiteX126" fmla="*/ 514451 w 1605470"/>
              <a:gd name="connsiteY126" fmla="*/ 2261920 h 6858000"/>
              <a:gd name="connsiteX127" fmla="*/ 504338 w 1605470"/>
              <a:gd name="connsiteY127" fmla="*/ 2195378 h 6858000"/>
              <a:gd name="connsiteX128" fmla="*/ 488555 w 1605470"/>
              <a:gd name="connsiteY128" fmla="*/ 2155135 h 6858000"/>
              <a:gd name="connsiteX129" fmla="*/ 486013 w 1605470"/>
              <a:gd name="connsiteY129" fmla="*/ 2118008 h 6858000"/>
              <a:gd name="connsiteX130" fmla="*/ 487006 w 1605470"/>
              <a:gd name="connsiteY130" fmla="*/ 2050531 h 6858000"/>
              <a:gd name="connsiteX131" fmla="*/ 478812 w 1605470"/>
              <a:gd name="connsiteY131" fmla="*/ 1963269 h 6858000"/>
              <a:gd name="connsiteX132" fmla="*/ 459990 w 1605470"/>
              <a:gd name="connsiteY132" fmla="*/ 1906352 h 6858000"/>
              <a:gd name="connsiteX133" fmla="*/ 436547 w 1605470"/>
              <a:gd name="connsiteY133" fmla="*/ 1861531 h 6858000"/>
              <a:gd name="connsiteX134" fmla="*/ 390346 w 1605470"/>
              <a:gd name="connsiteY134" fmla="*/ 1732919 h 6858000"/>
              <a:gd name="connsiteX135" fmla="*/ 362657 w 1605470"/>
              <a:gd name="connsiteY135" fmla="*/ 1663540 h 6858000"/>
              <a:gd name="connsiteX136" fmla="*/ 361783 w 1605470"/>
              <a:gd name="connsiteY136" fmla="*/ 1615777 h 6858000"/>
              <a:gd name="connsiteX137" fmla="*/ 342578 w 1605470"/>
              <a:gd name="connsiteY137" fmla="*/ 1563678 h 6858000"/>
              <a:gd name="connsiteX138" fmla="*/ 355658 w 1605470"/>
              <a:gd name="connsiteY138" fmla="*/ 1519474 h 6858000"/>
              <a:gd name="connsiteX139" fmla="*/ 348400 w 1605470"/>
              <a:gd name="connsiteY139" fmla="*/ 1477995 h 6858000"/>
              <a:gd name="connsiteX140" fmla="*/ 334485 w 1605470"/>
              <a:gd name="connsiteY140" fmla="*/ 1373769 h 6858000"/>
              <a:gd name="connsiteX141" fmla="*/ 342792 w 1605470"/>
              <a:gd name="connsiteY141" fmla="*/ 1307086 h 6858000"/>
              <a:gd name="connsiteX142" fmla="*/ 343980 w 1605470"/>
              <a:gd name="connsiteY142" fmla="*/ 1189033 h 6858000"/>
              <a:gd name="connsiteX143" fmla="*/ 348665 w 1605470"/>
              <a:gd name="connsiteY143" fmla="*/ 1168288 h 6858000"/>
              <a:gd name="connsiteX144" fmla="*/ 340947 w 1605470"/>
              <a:gd name="connsiteY144" fmla="*/ 1142577 h 6858000"/>
              <a:gd name="connsiteX145" fmla="*/ 330253 w 1605470"/>
              <a:gd name="connsiteY145" fmla="*/ 1088484 h 6858000"/>
              <a:gd name="connsiteX146" fmla="*/ 318989 w 1605470"/>
              <a:gd name="connsiteY146" fmla="*/ 1016103 h 6858000"/>
              <a:gd name="connsiteX147" fmla="*/ 320445 w 1605470"/>
              <a:gd name="connsiteY147" fmla="*/ 932283 h 6858000"/>
              <a:gd name="connsiteX148" fmla="*/ 322681 w 1605470"/>
              <a:gd name="connsiteY148" fmla="*/ 915925 h 6858000"/>
              <a:gd name="connsiteX149" fmla="*/ 315310 w 1605470"/>
              <a:gd name="connsiteY149" fmla="*/ 896999 h 6858000"/>
              <a:gd name="connsiteX150" fmla="*/ 284718 w 1605470"/>
              <a:gd name="connsiteY150" fmla="*/ 821517 h 6858000"/>
              <a:gd name="connsiteX151" fmla="*/ 263668 w 1605470"/>
              <a:gd name="connsiteY151" fmla="*/ 751353 h 6858000"/>
              <a:gd name="connsiteX152" fmla="*/ 263226 w 1605470"/>
              <a:gd name="connsiteY152" fmla="*/ 721230 h 6858000"/>
              <a:gd name="connsiteX153" fmla="*/ 248897 w 1605470"/>
              <a:gd name="connsiteY153" fmla="*/ 681659 h 6858000"/>
              <a:gd name="connsiteX154" fmla="*/ 234316 w 1605470"/>
              <a:gd name="connsiteY154" fmla="*/ 635218 h 6858000"/>
              <a:gd name="connsiteX155" fmla="*/ 239327 w 1605470"/>
              <a:gd name="connsiteY155" fmla="*/ 613763 h 6858000"/>
              <a:gd name="connsiteX156" fmla="*/ 225269 w 1605470"/>
              <a:gd name="connsiteY156" fmla="*/ 598582 h 6858000"/>
              <a:gd name="connsiteX157" fmla="*/ 224950 w 1605470"/>
              <a:gd name="connsiteY157" fmla="*/ 576846 h 6858000"/>
              <a:gd name="connsiteX158" fmla="*/ 204576 w 1605470"/>
              <a:gd name="connsiteY158" fmla="*/ 530055 h 6858000"/>
              <a:gd name="connsiteX159" fmla="*/ 219064 w 1605470"/>
              <a:gd name="connsiteY159" fmla="*/ 469651 h 6858000"/>
              <a:gd name="connsiteX160" fmla="*/ 195012 w 1605470"/>
              <a:gd name="connsiteY160" fmla="*/ 448559 h 6858000"/>
              <a:gd name="connsiteX161" fmla="*/ 201434 w 1605470"/>
              <a:gd name="connsiteY161" fmla="*/ 441529 h 6858000"/>
              <a:gd name="connsiteX162" fmla="*/ 200655 w 1605470"/>
              <a:gd name="connsiteY162" fmla="*/ 428927 h 6858000"/>
              <a:gd name="connsiteX163" fmla="*/ 190059 w 1605470"/>
              <a:gd name="connsiteY163" fmla="*/ 430161 h 6858000"/>
              <a:gd name="connsiteX164" fmla="*/ 167079 w 1605470"/>
              <a:gd name="connsiteY164" fmla="*/ 367211 h 6858000"/>
              <a:gd name="connsiteX165" fmla="*/ 124571 w 1605470"/>
              <a:gd name="connsiteY165" fmla="*/ 302178 h 6858000"/>
              <a:gd name="connsiteX166" fmla="*/ 103243 w 1605470"/>
              <a:gd name="connsiteY166" fmla="*/ 211375 h 6858000"/>
              <a:gd name="connsiteX167" fmla="*/ 94571 w 1605470"/>
              <a:gd name="connsiteY167" fmla="*/ 184179 h 6858000"/>
              <a:gd name="connsiteX168" fmla="*/ 13437 w 1605470"/>
              <a:gd name="connsiteY168" fmla="*/ 19287 h 6858000"/>
              <a:gd name="connsiteX169" fmla="*/ 0 w 1605470"/>
              <a:gd name="connsiteY169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8282 w 1605470"/>
              <a:gd name="connsiteY75" fmla="*/ 3998331 h 6858000"/>
              <a:gd name="connsiteX76" fmla="*/ 690830 w 1605470"/>
              <a:gd name="connsiteY76" fmla="*/ 3974753 h 6858000"/>
              <a:gd name="connsiteX77" fmla="*/ 692428 w 1605470"/>
              <a:gd name="connsiteY77" fmla="*/ 3969950 h 6858000"/>
              <a:gd name="connsiteX78" fmla="*/ 685850 w 1605470"/>
              <a:gd name="connsiteY78" fmla="*/ 3933779 h 6858000"/>
              <a:gd name="connsiteX79" fmla="*/ 687181 w 1605470"/>
              <a:gd name="connsiteY79" fmla="*/ 3933093 h 6858000"/>
              <a:gd name="connsiteX80" fmla="*/ 691535 w 1605470"/>
              <a:gd name="connsiteY80" fmla="*/ 3922082 h 6858000"/>
              <a:gd name="connsiteX81" fmla="*/ 696613 w 1605470"/>
              <a:gd name="connsiteY81" fmla="*/ 3901461 h 6858000"/>
              <a:gd name="connsiteX82" fmla="*/ 719207 w 1605470"/>
              <a:gd name="connsiteY82" fmla="*/ 3813873 h 6858000"/>
              <a:gd name="connsiteX83" fmla="*/ 718632 w 1605470"/>
              <a:gd name="connsiteY83" fmla="*/ 3806161 h 6858000"/>
              <a:gd name="connsiteX84" fmla="*/ 718939 w 1605470"/>
              <a:gd name="connsiteY84" fmla="*/ 3805957 h 6858000"/>
              <a:gd name="connsiteX85" fmla="*/ 718966 w 1605470"/>
              <a:gd name="connsiteY85" fmla="*/ 3797724 h 6858000"/>
              <a:gd name="connsiteX86" fmla="*/ 717581 w 1605470"/>
              <a:gd name="connsiteY86" fmla="*/ 3792098 h 6858000"/>
              <a:gd name="connsiteX87" fmla="*/ 716465 w 1605470"/>
              <a:gd name="connsiteY87" fmla="*/ 3777135 h 6858000"/>
              <a:gd name="connsiteX88" fmla="*/ 718198 w 1605470"/>
              <a:gd name="connsiteY88" fmla="*/ 3771656 h 6858000"/>
              <a:gd name="connsiteX89" fmla="*/ 721941 w 1605470"/>
              <a:gd name="connsiteY89" fmla="*/ 3769007 h 6858000"/>
              <a:gd name="connsiteX90" fmla="*/ 721407 w 1605470"/>
              <a:gd name="connsiteY90" fmla="*/ 3767709 h 6858000"/>
              <a:gd name="connsiteX91" fmla="*/ 730103 w 1605470"/>
              <a:gd name="connsiteY91" fmla="*/ 3738082 h 6858000"/>
              <a:gd name="connsiteX92" fmla="*/ 737449 w 1605470"/>
              <a:gd name="connsiteY92" fmla="*/ 3673397 h 6858000"/>
              <a:gd name="connsiteX93" fmla="*/ 736745 w 1605470"/>
              <a:gd name="connsiteY93" fmla="*/ 3637109 h 6858000"/>
              <a:gd name="connsiteX94" fmla="*/ 740188 w 1605470"/>
              <a:gd name="connsiteY94" fmla="*/ 3536883 h 6858000"/>
              <a:gd name="connsiteX95" fmla="*/ 747726 w 1605470"/>
              <a:gd name="connsiteY95" fmla="*/ 3435652 h 6858000"/>
              <a:gd name="connsiteX96" fmla="*/ 774383 w 1605470"/>
              <a:gd name="connsiteY96" fmla="*/ 3381564 h 6858000"/>
              <a:gd name="connsiteX97" fmla="*/ 774870 w 1605470"/>
              <a:gd name="connsiteY97" fmla="*/ 3375761 h 6858000"/>
              <a:gd name="connsiteX98" fmla="*/ 770510 w 1605470"/>
              <a:gd name="connsiteY98" fmla="*/ 3361844 h 6858000"/>
              <a:gd name="connsiteX99" fmla="*/ 767933 w 1605470"/>
              <a:gd name="connsiteY99" fmla="*/ 3356929 h 6858000"/>
              <a:gd name="connsiteX100" fmla="*/ 766158 w 1605470"/>
              <a:gd name="connsiteY100" fmla="*/ 3349058 h 6858000"/>
              <a:gd name="connsiteX101" fmla="*/ 766414 w 1605470"/>
              <a:gd name="connsiteY101" fmla="*/ 3348763 h 6858000"/>
              <a:gd name="connsiteX102" fmla="*/ 764166 w 1605470"/>
              <a:gd name="connsiteY102" fmla="*/ 3341588 h 6858000"/>
              <a:gd name="connsiteX103" fmla="*/ 749397 w 1605470"/>
              <a:gd name="connsiteY103" fmla="*/ 3307769 h 6858000"/>
              <a:gd name="connsiteX104" fmla="*/ 766960 w 1605470"/>
              <a:gd name="connsiteY104" fmla="*/ 3250522 h 6858000"/>
              <a:gd name="connsiteX105" fmla="*/ 767385 w 1605470"/>
              <a:gd name="connsiteY105" fmla="*/ 3229163 h 6858000"/>
              <a:gd name="connsiteX106" fmla="*/ 769208 w 1605470"/>
              <a:gd name="connsiteY106" fmla="*/ 3217217 h 6858000"/>
              <a:gd name="connsiteX107" fmla="*/ 770350 w 1605470"/>
              <a:gd name="connsiteY107" fmla="*/ 3216125 h 6858000"/>
              <a:gd name="connsiteX108" fmla="*/ 756043 w 1605470"/>
              <a:gd name="connsiteY108" fmla="*/ 3183755 h 6858000"/>
              <a:gd name="connsiteX109" fmla="*/ 756544 w 1605470"/>
              <a:gd name="connsiteY109" fmla="*/ 3178642 h 6858000"/>
              <a:gd name="connsiteX110" fmla="*/ 744144 w 1605470"/>
              <a:gd name="connsiteY110" fmla="*/ 3158586 h 6858000"/>
              <a:gd name="connsiteX111" fmla="*/ 739378 w 1605470"/>
              <a:gd name="connsiteY111" fmla="*/ 3147669 h 6858000"/>
              <a:gd name="connsiteX112" fmla="*/ 734648 w 1605470"/>
              <a:gd name="connsiteY112" fmla="*/ 3145733 h 6858000"/>
              <a:gd name="connsiteX113" fmla="*/ 729329 w 1605470"/>
              <a:gd name="connsiteY113" fmla="*/ 3129034 h 6858000"/>
              <a:gd name="connsiteX114" fmla="*/ 729994 w 1605470"/>
              <a:gd name="connsiteY114" fmla="*/ 3126682 h 6858000"/>
              <a:gd name="connsiteX115" fmla="*/ 720862 w 1605470"/>
              <a:gd name="connsiteY115" fmla="*/ 3114519 h 6858000"/>
              <a:gd name="connsiteX116" fmla="*/ 707471 w 1605470"/>
              <a:gd name="connsiteY116" fmla="*/ 3106272 h 6858000"/>
              <a:gd name="connsiteX117" fmla="*/ 680201 w 1605470"/>
              <a:gd name="connsiteY117" fmla="*/ 2958185 h 6858000"/>
              <a:gd name="connsiteX118" fmla="*/ 622815 w 1605470"/>
              <a:gd name="connsiteY118" fmla="*/ 2762989 h 6858000"/>
              <a:gd name="connsiteX119" fmla="*/ 571733 w 1605470"/>
              <a:gd name="connsiteY119" fmla="*/ 2554718 h 6858000"/>
              <a:gd name="connsiteX120" fmla="*/ 551827 w 1605470"/>
              <a:gd name="connsiteY120" fmla="*/ 2485734 h 6858000"/>
              <a:gd name="connsiteX121" fmla="*/ 542550 w 1605470"/>
              <a:gd name="connsiteY121" fmla="*/ 2447068 h 6858000"/>
              <a:gd name="connsiteX122" fmla="*/ 529511 w 1605470"/>
              <a:gd name="connsiteY122" fmla="*/ 2425819 h 6858000"/>
              <a:gd name="connsiteX123" fmla="*/ 528878 w 1605470"/>
              <a:gd name="connsiteY123" fmla="*/ 2408971 h 6858000"/>
              <a:gd name="connsiteX124" fmla="*/ 535510 w 1605470"/>
              <a:gd name="connsiteY124" fmla="*/ 2402874 h 6858000"/>
              <a:gd name="connsiteX125" fmla="*/ 538122 w 1605470"/>
              <a:gd name="connsiteY125" fmla="*/ 2381443 h 6858000"/>
              <a:gd name="connsiteX126" fmla="*/ 514451 w 1605470"/>
              <a:gd name="connsiteY126" fmla="*/ 2261920 h 6858000"/>
              <a:gd name="connsiteX127" fmla="*/ 504338 w 1605470"/>
              <a:gd name="connsiteY127" fmla="*/ 2195378 h 6858000"/>
              <a:gd name="connsiteX128" fmla="*/ 488555 w 1605470"/>
              <a:gd name="connsiteY128" fmla="*/ 2155135 h 6858000"/>
              <a:gd name="connsiteX129" fmla="*/ 486013 w 1605470"/>
              <a:gd name="connsiteY129" fmla="*/ 2118008 h 6858000"/>
              <a:gd name="connsiteX130" fmla="*/ 487006 w 1605470"/>
              <a:gd name="connsiteY130" fmla="*/ 2050531 h 6858000"/>
              <a:gd name="connsiteX131" fmla="*/ 478812 w 1605470"/>
              <a:gd name="connsiteY131" fmla="*/ 1963269 h 6858000"/>
              <a:gd name="connsiteX132" fmla="*/ 459990 w 1605470"/>
              <a:gd name="connsiteY132" fmla="*/ 1906352 h 6858000"/>
              <a:gd name="connsiteX133" fmla="*/ 436547 w 1605470"/>
              <a:gd name="connsiteY133" fmla="*/ 1861531 h 6858000"/>
              <a:gd name="connsiteX134" fmla="*/ 390346 w 1605470"/>
              <a:gd name="connsiteY134" fmla="*/ 1732919 h 6858000"/>
              <a:gd name="connsiteX135" fmla="*/ 362657 w 1605470"/>
              <a:gd name="connsiteY135" fmla="*/ 1663540 h 6858000"/>
              <a:gd name="connsiteX136" fmla="*/ 361783 w 1605470"/>
              <a:gd name="connsiteY136" fmla="*/ 1615777 h 6858000"/>
              <a:gd name="connsiteX137" fmla="*/ 342578 w 1605470"/>
              <a:gd name="connsiteY137" fmla="*/ 1563678 h 6858000"/>
              <a:gd name="connsiteX138" fmla="*/ 355658 w 1605470"/>
              <a:gd name="connsiteY138" fmla="*/ 1519474 h 6858000"/>
              <a:gd name="connsiteX139" fmla="*/ 348400 w 1605470"/>
              <a:gd name="connsiteY139" fmla="*/ 1477995 h 6858000"/>
              <a:gd name="connsiteX140" fmla="*/ 334485 w 1605470"/>
              <a:gd name="connsiteY140" fmla="*/ 1373769 h 6858000"/>
              <a:gd name="connsiteX141" fmla="*/ 342792 w 1605470"/>
              <a:gd name="connsiteY141" fmla="*/ 1307086 h 6858000"/>
              <a:gd name="connsiteX142" fmla="*/ 343980 w 1605470"/>
              <a:gd name="connsiteY142" fmla="*/ 1189033 h 6858000"/>
              <a:gd name="connsiteX143" fmla="*/ 348665 w 1605470"/>
              <a:gd name="connsiteY143" fmla="*/ 1168288 h 6858000"/>
              <a:gd name="connsiteX144" fmla="*/ 340947 w 1605470"/>
              <a:gd name="connsiteY144" fmla="*/ 1142577 h 6858000"/>
              <a:gd name="connsiteX145" fmla="*/ 330253 w 1605470"/>
              <a:gd name="connsiteY145" fmla="*/ 1088484 h 6858000"/>
              <a:gd name="connsiteX146" fmla="*/ 318989 w 1605470"/>
              <a:gd name="connsiteY146" fmla="*/ 1016103 h 6858000"/>
              <a:gd name="connsiteX147" fmla="*/ 320445 w 1605470"/>
              <a:gd name="connsiteY147" fmla="*/ 932283 h 6858000"/>
              <a:gd name="connsiteX148" fmla="*/ 322681 w 1605470"/>
              <a:gd name="connsiteY148" fmla="*/ 915925 h 6858000"/>
              <a:gd name="connsiteX149" fmla="*/ 315310 w 1605470"/>
              <a:gd name="connsiteY149" fmla="*/ 896999 h 6858000"/>
              <a:gd name="connsiteX150" fmla="*/ 284718 w 1605470"/>
              <a:gd name="connsiteY150" fmla="*/ 821517 h 6858000"/>
              <a:gd name="connsiteX151" fmla="*/ 263668 w 1605470"/>
              <a:gd name="connsiteY151" fmla="*/ 751353 h 6858000"/>
              <a:gd name="connsiteX152" fmla="*/ 263226 w 1605470"/>
              <a:gd name="connsiteY152" fmla="*/ 721230 h 6858000"/>
              <a:gd name="connsiteX153" fmla="*/ 248897 w 1605470"/>
              <a:gd name="connsiteY153" fmla="*/ 681659 h 6858000"/>
              <a:gd name="connsiteX154" fmla="*/ 234316 w 1605470"/>
              <a:gd name="connsiteY154" fmla="*/ 635218 h 6858000"/>
              <a:gd name="connsiteX155" fmla="*/ 239327 w 1605470"/>
              <a:gd name="connsiteY155" fmla="*/ 613763 h 6858000"/>
              <a:gd name="connsiteX156" fmla="*/ 225269 w 1605470"/>
              <a:gd name="connsiteY156" fmla="*/ 598582 h 6858000"/>
              <a:gd name="connsiteX157" fmla="*/ 224950 w 1605470"/>
              <a:gd name="connsiteY157" fmla="*/ 576846 h 6858000"/>
              <a:gd name="connsiteX158" fmla="*/ 204576 w 1605470"/>
              <a:gd name="connsiteY158" fmla="*/ 530055 h 6858000"/>
              <a:gd name="connsiteX159" fmla="*/ 219064 w 1605470"/>
              <a:gd name="connsiteY159" fmla="*/ 469651 h 6858000"/>
              <a:gd name="connsiteX160" fmla="*/ 195012 w 1605470"/>
              <a:gd name="connsiteY160" fmla="*/ 448559 h 6858000"/>
              <a:gd name="connsiteX161" fmla="*/ 201434 w 1605470"/>
              <a:gd name="connsiteY161" fmla="*/ 441529 h 6858000"/>
              <a:gd name="connsiteX162" fmla="*/ 200655 w 1605470"/>
              <a:gd name="connsiteY162" fmla="*/ 428927 h 6858000"/>
              <a:gd name="connsiteX163" fmla="*/ 190059 w 1605470"/>
              <a:gd name="connsiteY163" fmla="*/ 430161 h 6858000"/>
              <a:gd name="connsiteX164" fmla="*/ 167079 w 1605470"/>
              <a:gd name="connsiteY164" fmla="*/ 367211 h 6858000"/>
              <a:gd name="connsiteX165" fmla="*/ 124571 w 1605470"/>
              <a:gd name="connsiteY165" fmla="*/ 302178 h 6858000"/>
              <a:gd name="connsiteX166" fmla="*/ 103243 w 1605470"/>
              <a:gd name="connsiteY166" fmla="*/ 211375 h 6858000"/>
              <a:gd name="connsiteX167" fmla="*/ 94571 w 1605470"/>
              <a:gd name="connsiteY167" fmla="*/ 184179 h 6858000"/>
              <a:gd name="connsiteX168" fmla="*/ 13437 w 1605470"/>
              <a:gd name="connsiteY168" fmla="*/ 19287 h 6858000"/>
              <a:gd name="connsiteX169" fmla="*/ 0 w 1605470"/>
              <a:gd name="connsiteY169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8282 w 1605470"/>
              <a:gd name="connsiteY75" fmla="*/ 3998331 h 6858000"/>
              <a:gd name="connsiteX76" fmla="*/ 690830 w 1605470"/>
              <a:gd name="connsiteY76" fmla="*/ 3974753 h 6858000"/>
              <a:gd name="connsiteX77" fmla="*/ 692428 w 1605470"/>
              <a:gd name="connsiteY77" fmla="*/ 3969950 h 6858000"/>
              <a:gd name="connsiteX78" fmla="*/ 685850 w 1605470"/>
              <a:gd name="connsiteY78" fmla="*/ 3933779 h 6858000"/>
              <a:gd name="connsiteX79" fmla="*/ 687181 w 1605470"/>
              <a:gd name="connsiteY79" fmla="*/ 3933093 h 6858000"/>
              <a:gd name="connsiteX80" fmla="*/ 691535 w 1605470"/>
              <a:gd name="connsiteY80" fmla="*/ 3922082 h 6858000"/>
              <a:gd name="connsiteX81" fmla="*/ 696613 w 1605470"/>
              <a:gd name="connsiteY81" fmla="*/ 3901461 h 6858000"/>
              <a:gd name="connsiteX82" fmla="*/ 719207 w 1605470"/>
              <a:gd name="connsiteY82" fmla="*/ 3813873 h 6858000"/>
              <a:gd name="connsiteX83" fmla="*/ 718632 w 1605470"/>
              <a:gd name="connsiteY83" fmla="*/ 3806161 h 6858000"/>
              <a:gd name="connsiteX84" fmla="*/ 718939 w 1605470"/>
              <a:gd name="connsiteY84" fmla="*/ 3805957 h 6858000"/>
              <a:gd name="connsiteX85" fmla="*/ 718966 w 1605470"/>
              <a:gd name="connsiteY85" fmla="*/ 3797724 h 6858000"/>
              <a:gd name="connsiteX86" fmla="*/ 717581 w 1605470"/>
              <a:gd name="connsiteY86" fmla="*/ 3792098 h 6858000"/>
              <a:gd name="connsiteX87" fmla="*/ 716465 w 1605470"/>
              <a:gd name="connsiteY87" fmla="*/ 3777135 h 6858000"/>
              <a:gd name="connsiteX88" fmla="*/ 718198 w 1605470"/>
              <a:gd name="connsiteY88" fmla="*/ 3771656 h 6858000"/>
              <a:gd name="connsiteX89" fmla="*/ 721941 w 1605470"/>
              <a:gd name="connsiteY89" fmla="*/ 3769007 h 6858000"/>
              <a:gd name="connsiteX90" fmla="*/ 721407 w 1605470"/>
              <a:gd name="connsiteY90" fmla="*/ 3767709 h 6858000"/>
              <a:gd name="connsiteX91" fmla="*/ 730103 w 1605470"/>
              <a:gd name="connsiteY91" fmla="*/ 3738082 h 6858000"/>
              <a:gd name="connsiteX92" fmla="*/ 737449 w 1605470"/>
              <a:gd name="connsiteY92" fmla="*/ 3673397 h 6858000"/>
              <a:gd name="connsiteX93" fmla="*/ 736745 w 1605470"/>
              <a:gd name="connsiteY93" fmla="*/ 3637109 h 6858000"/>
              <a:gd name="connsiteX94" fmla="*/ 740188 w 1605470"/>
              <a:gd name="connsiteY94" fmla="*/ 3536883 h 6858000"/>
              <a:gd name="connsiteX95" fmla="*/ 747726 w 1605470"/>
              <a:gd name="connsiteY95" fmla="*/ 3435652 h 6858000"/>
              <a:gd name="connsiteX96" fmla="*/ 774383 w 1605470"/>
              <a:gd name="connsiteY96" fmla="*/ 3381564 h 6858000"/>
              <a:gd name="connsiteX97" fmla="*/ 770510 w 1605470"/>
              <a:gd name="connsiteY97" fmla="*/ 3361844 h 6858000"/>
              <a:gd name="connsiteX98" fmla="*/ 767933 w 1605470"/>
              <a:gd name="connsiteY98" fmla="*/ 3356929 h 6858000"/>
              <a:gd name="connsiteX99" fmla="*/ 766158 w 1605470"/>
              <a:gd name="connsiteY99" fmla="*/ 3349058 h 6858000"/>
              <a:gd name="connsiteX100" fmla="*/ 766414 w 1605470"/>
              <a:gd name="connsiteY100" fmla="*/ 3348763 h 6858000"/>
              <a:gd name="connsiteX101" fmla="*/ 764166 w 1605470"/>
              <a:gd name="connsiteY101" fmla="*/ 3341588 h 6858000"/>
              <a:gd name="connsiteX102" fmla="*/ 749397 w 1605470"/>
              <a:gd name="connsiteY102" fmla="*/ 3307769 h 6858000"/>
              <a:gd name="connsiteX103" fmla="*/ 766960 w 1605470"/>
              <a:gd name="connsiteY103" fmla="*/ 3250522 h 6858000"/>
              <a:gd name="connsiteX104" fmla="*/ 767385 w 1605470"/>
              <a:gd name="connsiteY104" fmla="*/ 3229163 h 6858000"/>
              <a:gd name="connsiteX105" fmla="*/ 769208 w 1605470"/>
              <a:gd name="connsiteY105" fmla="*/ 3217217 h 6858000"/>
              <a:gd name="connsiteX106" fmla="*/ 770350 w 1605470"/>
              <a:gd name="connsiteY106" fmla="*/ 3216125 h 6858000"/>
              <a:gd name="connsiteX107" fmla="*/ 756043 w 1605470"/>
              <a:gd name="connsiteY107" fmla="*/ 3183755 h 6858000"/>
              <a:gd name="connsiteX108" fmla="*/ 756544 w 1605470"/>
              <a:gd name="connsiteY108" fmla="*/ 3178642 h 6858000"/>
              <a:gd name="connsiteX109" fmla="*/ 744144 w 1605470"/>
              <a:gd name="connsiteY109" fmla="*/ 3158586 h 6858000"/>
              <a:gd name="connsiteX110" fmla="*/ 739378 w 1605470"/>
              <a:gd name="connsiteY110" fmla="*/ 3147669 h 6858000"/>
              <a:gd name="connsiteX111" fmla="*/ 734648 w 1605470"/>
              <a:gd name="connsiteY111" fmla="*/ 3145733 h 6858000"/>
              <a:gd name="connsiteX112" fmla="*/ 729329 w 1605470"/>
              <a:gd name="connsiteY112" fmla="*/ 3129034 h 6858000"/>
              <a:gd name="connsiteX113" fmla="*/ 729994 w 1605470"/>
              <a:gd name="connsiteY113" fmla="*/ 3126682 h 6858000"/>
              <a:gd name="connsiteX114" fmla="*/ 720862 w 1605470"/>
              <a:gd name="connsiteY114" fmla="*/ 3114519 h 6858000"/>
              <a:gd name="connsiteX115" fmla="*/ 707471 w 1605470"/>
              <a:gd name="connsiteY115" fmla="*/ 3106272 h 6858000"/>
              <a:gd name="connsiteX116" fmla="*/ 680201 w 1605470"/>
              <a:gd name="connsiteY116" fmla="*/ 2958185 h 6858000"/>
              <a:gd name="connsiteX117" fmla="*/ 622815 w 1605470"/>
              <a:gd name="connsiteY117" fmla="*/ 2762989 h 6858000"/>
              <a:gd name="connsiteX118" fmla="*/ 571733 w 1605470"/>
              <a:gd name="connsiteY118" fmla="*/ 2554718 h 6858000"/>
              <a:gd name="connsiteX119" fmla="*/ 551827 w 1605470"/>
              <a:gd name="connsiteY119" fmla="*/ 2485734 h 6858000"/>
              <a:gd name="connsiteX120" fmla="*/ 542550 w 1605470"/>
              <a:gd name="connsiteY120" fmla="*/ 2447068 h 6858000"/>
              <a:gd name="connsiteX121" fmla="*/ 529511 w 1605470"/>
              <a:gd name="connsiteY121" fmla="*/ 2425819 h 6858000"/>
              <a:gd name="connsiteX122" fmla="*/ 528878 w 1605470"/>
              <a:gd name="connsiteY122" fmla="*/ 2408971 h 6858000"/>
              <a:gd name="connsiteX123" fmla="*/ 535510 w 1605470"/>
              <a:gd name="connsiteY123" fmla="*/ 2402874 h 6858000"/>
              <a:gd name="connsiteX124" fmla="*/ 538122 w 1605470"/>
              <a:gd name="connsiteY124" fmla="*/ 2381443 h 6858000"/>
              <a:gd name="connsiteX125" fmla="*/ 514451 w 1605470"/>
              <a:gd name="connsiteY125" fmla="*/ 2261920 h 6858000"/>
              <a:gd name="connsiteX126" fmla="*/ 504338 w 1605470"/>
              <a:gd name="connsiteY126" fmla="*/ 2195378 h 6858000"/>
              <a:gd name="connsiteX127" fmla="*/ 488555 w 1605470"/>
              <a:gd name="connsiteY127" fmla="*/ 2155135 h 6858000"/>
              <a:gd name="connsiteX128" fmla="*/ 486013 w 1605470"/>
              <a:gd name="connsiteY128" fmla="*/ 2118008 h 6858000"/>
              <a:gd name="connsiteX129" fmla="*/ 487006 w 1605470"/>
              <a:gd name="connsiteY129" fmla="*/ 2050531 h 6858000"/>
              <a:gd name="connsiteX130" fmla="*/ 478812 w 1605470"/>
              <a:gd name="connsiteY130" fmla="*/ 1963269 h 6858000"/>
              <a:gd name="connsiteX131" fmla="*/ 459990 w 1605470"/>
              <a:gd name="connsiteY131" fmla="*/ 1906352 h 6858000"/>
              <a:gd name="connsiteX132" fmla="*/ 436547 w 1605470"/>
              <a:gd name="connsiteY132" fmla="*/ 1861531 h 6858000"/>
              <a:gd name="connsiteX133" fmla="*/ 390346 w 1605470"/>
              <a:gd name="connsiteY133" fmla="*/ 1732919 h 6858000"/>
              <a:gd name="connsiteX134" fmla="*/ 362657 w 1605470"/>
              <a:gd name="connsiteY134" fmla="*/ 1663540 h 6858000"/>
              <a:gd name="connsiteX135" fmla="*/ 361783 w 1605470"/>
              <a:gd name="connsiteY135" fmla="*/ 1615777 h 6858000"/>
              <a:gd name="connsiteX136" fmla="*/ 342578 w 1605470"/>
              <a:gd name="connsiteY136" fmla="*/ 1563678 h 6858000"/>
              <a:gd name="connsiteX137" fmla="*/ 355658 w 1605470"/>
              <a:gd name="connsiteY137" fmla="*/ 1519474 h 6858000"/>
              <a:gd name="connsiteX138" fmla="*/ 348400 w 1605470"/>
              <a:gd name="connsiteY138" fmla="*/ 1477995 h 6858000"/>
              <a:gd name="connsiteX139" fmla="*/ 334485 w 1605470"/>
              <a:gd name="connsiteY139" fmla="*/ 1373769 h 6858000"/>
              <a:gd name="connsiteX140" fmla="*/ 342792 w 1605470"/>
              <a:gd name="connsiteY140" fmla="*/ 1307086 h 6858000"/>
              <a:gd name="connsiteX141" fmla="*/ 343980 w 1605470"/>
              <a:gd name="connsiteY141" fmla="*/ 1189033 h 6858000"/>
              <a:gd name="connsiteX142" fmla="*/ 348665 w 1605470"/>
              <a:gd name="connsiteY142" fmla="*/ 1168288 h 6858000"/>
              <a:gd name="connsiteX143" fmla="*/ 340947 w 1605470"/>
              <a:gd name="connsiteY143" fmla="*/ 1142577 h 6858000"/>
              <a:gd name="connsiteX144" fmla="*/ 330253 w 1605470"/>
              <a:gd name="connsiteY144" fmla="*/ 1088484 h 6858000"/>
              <a:gd name="connsiteX145" fmla="*/ 318989 w 1605470"/>
              <a:gd name="connsiteY145" fmla="*/ 1016103 h 6858000"/>
              <a:gd name="connsiteX146" fmla="*/ 320445 w 1605470"/>
              <a:gd name="connsiteY146" fmla="*/ 932283 h 6858000"/>
              <a:gd name="connsiteX147" fmla="*/ 322681 w 1605470"/>
              <a:gd name="connsiteY147" fmla="*/ 915925 h 6858000"/>
              <a:gd name="connsiteX148" fmla="*/ 315310 w 1605470"/>
              <a:gd name="connsiteY148" fmla="*/ 896999 h 6858000"/>
              <a:gd name="connsiteX149" fmla="*/ 284718 w 1605470"/>
              <a:gd name="connsiteY149" fmla="*/ 821517 h 6858000"/>
              <a:gd name="connsiteX150" fmla="*/ 263668 w 1605470"/>
              <a:gd name="connsiteY150" fmla="*/ 751353 h 6858000"/>
              <a:gd name="connsiteX151" fmla="*/ 263226 w 1605470"/>
              <a:gd name="connsiteY151" fmla="*/ 721230 h 6858000"/>
              <a:gd name="connsiteX152" fmla="*/ 248897 w 1605470"/>
              <a:gd name="connsiteY152" fmla="*/ 681659 h 6858000"/>
              <a:gd name="connsiteX153" fmla="*/ 234316 w 1605470"/>
              <a:gd name="connsiteY153" fmla="*/ 635218 h 6858000"/>
              <a:gd name="connsiteX154" fmla="*/ 239327 w 1605470"/>
              <a:gd name="connsiteY154" fmla="*/ 613763 h 6858000"/>
              <a:gd name="connsiteX155" fmla="*/ 225269 w 1605470"/>
              <a:gd name="connsiteY155" fmla="*/ 598582 h 6858000"/>
              <a:gd name="connsiteX156" fmla="*/ 224950 w 1605470"/>
              <a:gd name="connsiteY156" fmla="*/ 576846 h 6858000"/>
              <a:gd name="connsiteX157" fmla="*/ 204576 w 1605470"/>
              <a:gd name="connsiteY157" fmla="*/ 530055 h 6858000"/>
              <a:gd name="connsiteX158" fmla="*/ 219064 w 1605470"/>
              <a:gd name="connsiteY158" fmla="*/ 469651 h 6858000"/>
              <a:gd name="connsiteX159" fmla="*/ 195012 w 1605470"/>
              <a:gd name="connsiteY159" fmla="*/ 448559 h 6858000"/>
              <a:gd name="connsiteX160" fmla="*/ 201434 w 1605470"/>
              <a:gd name="connsiteY160" fmla="*/ 441529 h 6858000"/>
              <a:gd name="connsiteX161" fmla="*/ 200655 w 1605470"/>
              <a:gd name="connsiteY161" fmla="*/ 428927 h 6858000"/>
              <a:gd name="connsiteX162" fmla="*/ 190059 w 1605470"/>
              <a:gd name="connsiteY162" fmla="*/ 430161 h 6858000"/>
              <a:gd name="connsiteX163" fmla="*/ 167079 w 1605470"/>
              <a:gd name="connsiteY163" fmla="*/ 367211 h 6858000"/>
              <a:gd name="connsiteX164" fmla="*/ 124571 w 1605470"/>
              <a:gd name="connsiteY164" fmla="*/ 302178 h 6858000"/>
              <a:gd name="connsiteX165" fmla="*/ 103243 w 1605470"/>
              <a:gd name="connsiteY165" fmla="*/ 211375 h 6858000"/>
              <a:gd name="connsiteX166" fmla="*/ 94571 w 1605470"/>
              <a:gd name="connsiteY166" fmla="*/ 184179 h 6858000"/>
              <a:gd name="connsiteX167" fmla="*/ 13437 w 1605470"/>
              <a:gd name="connsiteY167" fmla="*/ 19287 h 6858000"/>
              <a:gd name="connsiteX168" fmla="*/ 0 w 1605470"/>
              <a:gd name="connsiteY168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8282 w 1605470"/>
              <a:gd name="connsiteY75" fmla="*/ 3998331 h 6858000"/>
              <a:gd name="connsiteX76" fmla="*/ 690830 w 1605470"/>
              <a:gd name="connsiteY76" fmla="*/ 3974753 h 6858000"/>
              <a:gd name="connsiteX77" fmla="*/ 692428 w 1605470"/>
              <a:gd name="connsiteY77" fmla="*/ 3969950 h 6858000"/>
              <a:gd name="connsiteX78" fmla="*/ 685850 w 1605470"/>
              <a:gd name="connsiteY78" fmla="*/ 3933779 h 6858000"/>
              <a:gd name="connsiteX79" fmla="*/ 687181 w 1605470"/>
              <a:gd name="connsiteY79" fmla="*/ 3933093 h 6858000"/>
              <a:gd name="connsiteX80" fmla="*/ 691535 w 1605470"/>
              <a:gd name="connsiteY80" fmla="*/ 3922082 h 6858000"/>
              <a:gd name="connsiteX81" fmla="*/ 696613 w 1605470"/>
              <a:gd name="connsiteY81" fmla="*/ 3901461 h 6858000"/>
              <a:gd name="connsiteX82" fmla="*/ 719207 w 1605470"/>
              <a:gd name="connsiteY82" fmla="*/ 3813873 h 6858000"/>
              <a:gd name="connsiteX83" fmla="*/ 718632 w 1605470"/>
              <a:gd name="connsiteY83" fmla="*/ 3806161 h 6858000"/>
              <a:gd name="connsiteX84" fmla="*/ 718939 w 1605470"/>
              <a:gd name="connsiteY84" fmla="*/ 3805957 h 6858000"/>
              <a:gd name="connsiteX85" fmla="*/ 718966 w 1605470"/>
              <a:gd name="connsiteY85" fmla="*/ 3797724 h 6858000"/>
              <a:gd name="connsiteX86" fmla="*/ 717581 w 1605470"/>
              <a:gd name="connsiteY86" fmla="*/ 3792098 h 6858000"/>
              <a:gd name="connsiteX87" fmla="*/ 716465 w 1605470"/>
              <a:gd name="connsiteY87" fmla="*/ 3777135 h 6858000"/>
              <a:gd name="connsiteX88" fmla="*/ 718198 w 1605470"/>
              <a:gd name="connsiteY88" fmla="*/ 3771656 h 6858000"/>
              <a:gd name="connsiteX89" fmla="*/ 721941 w 1605470"/>
              <a:gd name="connsiteY89" fmla="*/ 3769007 h 6858000"/>
              <a:gd name="connsiteX90" fmla="*/ 721407 w 1605470"/>
              <a:gd name="connsiteY90" fmla="*/ 3767709 h 6858000"/>
              <a:gd name="connsiteX91" fmla="*/ 730103 w 1605470"/>
              <a:gd name="connsiteY91" fmla="*/ 3738082 h 6858000"/>
              <a:gd name="connsiteX92" fmla="*/ 737449 w 1605470"/>
              <a:gd name="connsiteY92" fmla="*/ 3673397 h 6858000"/>
              <a:gd name="connsiteX93" fmla="*/ 736745 w 1605470"/>
              <a:gd name="connsiteY93" fmla="*/ 3637109 h 6858000"/>
              <a:gd name="connsiteX94" fmla="*/ 740188 w 1605470"/>
              <a:gd name="connsiteY94" fmla="*/ 3536883 h 6858000"/>
              <a:gd name="connsiteX95" fmla="*/ 747726 w 1605470"/>
              <a:gd name="connsiteY95" fmla="*/ 3435652 h 6858000"/>
              <a:gd name="connsiteX96" fmla="*/ 774383 w 1605470"/>
              <a:gd name="connsiteY96" fmla="*/ 3381564 h 6858000"/>
              <a:gd name="connsiteX97" fmla="*/ 770510 w 1605470"/>
              <a:gd name="connsiteY97" fmla="*/ 3361844 h 6858000"/>
              <a:gd name="connsiteX98" fmla="*/ 766158 w 1605470"/>
              <a:gd name="connsiteY98" fmla="*/ 3349058 h 6858000"/>
              <a:gd name="connsiteX99" fmla="*/ 766414 w 1605470"/>
              <a:gd name="connsiteY99" fmla="*/ 3348763 h 6858000"/>
              <a:gd name="connsiteX100" fmla="*/ 764166 w 1605470"/>
              <a:gd name="connsiteY100" fmla="*/ 3341588 h 6858000"/>
              <a:gd name="connsiteX101" fmla="*/ 749397 w 1605470"/>
              <a:gd name="connsiteY101" fmla="*/ 3307769 h 6858000"/>
              <a:gd name="connsiteX102" fmla="*/ 766960 w 1605470"/>
              <a:gd name="connsiteY102" fmla="*/ 3250522 h 6858000"/>
              <a:gd name="connsiteX103" fmla="*/ 767385 w 1605470"/>
              <a:gd name="connsiteY103" fmla="*/ 3229163 h 6858000"/>
              <a:gd name="connsiteX104" fmla="*/ 769208 w 1605470"/>
              <a:gd name="connsiteY104" fmla="*/ 3217217 h 6858000"/>
              <a:gd name="connsiteX105" fmla="*/ 770350 w 1605470"/>
              <a:gd name="connsiteY105" fmla="*/ 3216125 h 6858000"/>
              <a:gd name="connsiteX106" fmla="*/ 756043 w 1605470"/>
              <a:gd name="connsiteY106" fmla="*/ 3183755 h 6858000"/>
              <a:gd name="connsiteX107" fmla="*/ 756544 w 1605470"/>
              <a:gd name="connsiteY107" fmla="*/ 3178642 h 6858000"/>
              <a:gd name="connsiteX108" fmla="*/ 744144 w 1605470"/>
              <a:gd name="connsiteY108" fmla="*/ 3158586 h 6858000"/>
              <a:gd name="connsiteX109" fmla="*/ 739378 w 1605470"/>
              <a:gd name="connsiteY109" fmla="*/ 3147669 h 6858000"/>
              <a:gd name="connsiteX110" fmla="*/ 734648 w 1605470"/>
              <a:gd name="connsiteY110" fmla="*/ 3145733 h 6858000"/>
              <a:gd name="connsiteX111" fmla="*/ 729329 w 1605470"/>
              <a:gd name="connsiteY111" fmla="*/ 3129034 h 6858000"/>
              <a:gd name="connsiteX112" fmla="*/ 729994 w 1605470"/>
              <a:gd name="connsiteY112" fmla="*/ 3126682 h 6858000"/>
              <a:gd name="connsiteX113" fmla="*/ 720862 w 1605470"/>
              <a:gd name="connsiteY113" fmla="*/ 3114519 h 6858000"/>
              <a:gd name="connsiteX114" fmla="*/ 707471 w 1605470"/>
              <a:gd name="connsiteY114" fmla="*/ 3106272 h 6858000"/>
              <a:gd name="connsiteX115" fmla="*/ 680201 w 1605470"/>
              <a:gd name="connsiteY115" fmla="*/ 2958185 h 6858000"/>
              <a:gd name="connsiteX116" fmla="*/ 622815 w 1605470"/>
              <a:gd name="connsiteY116" fmla="*/ 2762989 h 6858000"/>
              <a:gd name="connsiteX117" fmla="*/ 571733 w 1605470"/>
              <a:gd name="connsiteY117" fmla="*/ 2554718 h 6858000"/>
              <a:gd name="connsiteX118" fmla="*/ 551827 w 1605470"/>
              <a:gd name="connsiteY118" fmla="*/ 2485734 h 6858000"/>
              <a:gd name="connsiteX119" fmla="*/ 542550 w 1605470"/>
              <a:gd name="connsiteY119" fmla="*/ 2447068 h 6858000"/>
              <a:gd name="connsiteX120" fmla="*/ 529511 w 1605470"/>
              <a:gd name="connsiteY120" fmla="*/ 2425819 h 6858000"/>
              <a:gd name="connsiteX121" fmla="*/ 528878 w 1605470"/>
              <a:gd name="connsiteY121" fmla="*/ 2408971 h 6858000"/>
              <a:gd name="connsiteX122" fmla="*/ 535510 w 1605470"/>
              <a:gd name="connsiteY122" fmla="*/ 2402874 h 6858000"/>
              <a:gd name="connsiteX123" fmla="*/ 538122 w 1605470"/>
              <a:gd name="connsiteY123" fmla="*/ 2381443 h 6858000"/>
              <a:gd name="connsiteX124" fmla="*/ 514451 w 1605470"/>
              <a:gd name="connsiteY124" fmla="*/ 2261920 h 6858000"/>
              <a:gd name="connsiteX125" fmla="*/ 504338 w 1605470"/>
              <a:gd name="connsiteY125" fmla="*/ 2195378 h 6858000"/>
              <a:gd name="connsiteX126" fmla="*/ 488555 w 1605470"/>
              <a:gd name="connsiteY126" fmla="*/ 2155135 h 6858000"/>
              <a:gd name="connsiteX127" fmla="*/ 486013 w 1605470"/>
              <a:gd name="connsiteY127" fmla="*/ 2118008 h 6858000"/>
              <a:gd name="connsiteX128" fmla="*/ 487006 w 1605470"/>
              <a:gd name="connsiteY128" fmla="*/ 2050531 h 6858000"/>
              <a:gd name="connsiteX129" fmla="*/ 478812 w 1605470"/>
              <a:gd name="connsiteY129" fmla="*/ 1963269 h 6858000"/>
              <a:gd name="connsiteX130" fmla="*/ 459990 w 1605470"/>
              <a:gd name="connsiteY130" fmla="*/ 1906352 h 6858000"/>
              <a:gd name="connsiteX131" fmla="*/ 436547 w 1605470"/>
              <a:gd name="connsiteY131" fmla="*/ 1861531 h 6858000"/>
              <a:gd name="connsiteX132" fmla="*/ 390346 w 1605470"/>
              <a:gd name="connsiteY132" fmla="*/ 1732919 h 6858000"/>
              <a:gd name="connsiteX133" fmla="*/ 362657 w 1605470"/>
              <a:gd name="connsiteY133" fmla="*/ 1663540 h 6858000"/>
              <a:gd name="connsiteX134" fmla="*/ 361783 w 1605470"/>
              <a:gd name="connsiteY134" fmla="*/ 1615777 h 6858000"/>
              <a:gd name="connsiteX135" fmla="*/ 342578 w 1605470"/>
              <a:gd name="connsiteY135" fmla="*/ 1563678 h 6858000"/>
              <a:gd name="connsiteX136" fmla="*/ 355658 w 1605470"/>
              <a:gd name="connsiteY136" fmla="*/ 1519474 h 6858000"/>
              <a:gd name="connsiteX137" fmla="*/ 348400 w 1605470"/>
              <a:gd name="connsiteY137" fmla="*/ 1477995 h 6858000"/>
              <a:gd name="connsiteX138" fmla="*/ 334485 w 1605470"/>
              <a:gd name="connsiteY138" fmla="*/ 1373769 h 6858000"/>
              <a:gd name="connsiteX139" fmla="*/ 342792 w 1605470"/>
              <a:gd name="connsiteY139" fmla="*/ 1307086 h 6858000"/>
              <a:gd name="connsiteX140" fmla="*/ 343980 w 1605470"/>
              <a:gd name="connsiteY140" fmla="*/ 1189033 h 6858000"/>
              <a:gd name="connsiteX141" fmla="*/ 348665 w 1605470"/>
              <a:gd name="connsiteY141" fmla="*/ 1168288 h 6858000"/>
              <a:gd name="connsiteX142" fmla="*/ 340947 w 1605470"/>
              <a:gd name="connsiteY142" fmla="*/ 1142577 h 6858000"/>
              <a:gd name="connsiteX143" fmla="*/ 330253 w 1605470"/>
              <a:gd name="connsiteY143" fmla="*/ 1088484 h 6858000"/>
              <a:gd name="connsiteX144" fmla="*/ 318989 w 1605470"/>
              <a:gd name="connsiteY144" fmla="*/ 1016103 h 6858000"/>
              <a:gd name="connsiteX145" fmla="*/ 320445 w 1605470"/>
              <a:gd name="connsiteY145" fmla="*/ 932283 h 6858000"/>
              <a:gd name="connsiteX146" fmla="*/ 322681 w 1605470"/>
              <a:gd name="connsiteY146" fmla="*/ 915925 h 6858000"/>
              <a:gd name="connsiteX147" fmla="*/ 315310 w 1605470"/>
              <a:gd name="connsiteY147" fmla="*/ 896999 h 6858000"/>
              <a:gd name="connsiteX148" fmla="*/ 284718 w 1605470"/>
              <a:gd name="connsiteY148" fmla="*/ 821517 h 6858000"/>
              <a:gd name="connsiteX149" fmla="*/ 263668 w 1605470"/>
              <a:gd name="connsiteY149" fmla="*/ 751353 h 6858000"/>
              <a:gd name="connsiteX150" fmla="*/ 263226 w 1605470"/>
              <a:gd name="connsiteY150" fmla="*/ 721230 h 6858000"/>
              <a:gd name="connsiteX151" fmla="*/ 248897 w 1605470"/>
              <a:gd name="connsiteY151" fmla="*/ 681659 h 6858000"/>
              <a:gd name="connsiteX152" fmla="*/ 234316 w 1605470"/>
              <a:gd name="connsiteY152" fmla="*/ 635218 h 6858000"/>
              <a:gd name="connsiteX153" fmla="*/ 239327 w 1605470"/>
              <a:gd name="connsiteY153" fmla="*/ 613763 h 6858000"/>
              <a:gd name="connsiteX154" fmla="*/ 225269 w 1605470"/>
              <a:gd name="connsiteY154" fmla="*/ 598582 h 6858000"/>
              <a:gd name="connsiteX155" fmla="*/ 224950 w 1605470"/>
              <a:gd name="connsiteY155" fmla="*/ 576846 h 6858000"/>
              <a:gd name="connsiteX156" fmla="*/ 204576 w 1605470"/>
              <a:gd name="connsiteY156" fmla="*/ 530055 h 6858000"/>
              <a:gd name="connsiteX157" fmla="*/ 219064 w 1605470"/>
              <a:gd name="connsiteY157" fmla="*/ 469651 h 6858000"/>
              <a:gd name="connsiteX158" fmla="*/ 195012 w 1605470"/>
              <a:gd name="connsiteY158" fmla="*/ 448559 h 6858000"/>
              <a:gd name="connsiteX159" fmla="*/ 201434 w 1605470"/>
              <a:gd name="connsiteY159" fmla="*/ 441529 h 6858000"/>
              <a:gd name="connsiteX160" fmla="*/ 200655 w 1605470"/>
              <a:gd name="connsiteY160" fmla="*/ 428927 h 6858000"/>
              <a:gd name="connsiteX161" fmla="*/ 190059 w 1605470"/>
              <a:gd name="connsiteY161" fmla="*/ 430161 h 6858000"/>
              <a:gd name="connsiteX162" fmla="*/ 167079 w 1605470"/>
              <a:gd name="connsiteY162" fmla="*/ 367211 h 6858000"/>
              <a:gd name="connsiteX163" fmla="*/ 124571 w 1605470"/>
              <a:gd name="connsiteY163" fmla="*/ 302178 h 6858000"/>
              <a:gd name="connsiteX164" fmla="*/ 103243 w 1605470"/>
              <a:gd name="connsiteY164" fmla="*/ 211375 h 6858000"/>
              <a:gd name="connsiteX165" fmla="*/ 94571 w 1605470"/>
              <a:gd name="connsiteY165" fmla="*/ 184179 h 6858000"/>
              <a:gd name="connsiteX166" fmla="*/ 13437 w 1605470"/>
              <a:gd name="connsiteY166" fmla="*/ 19287 h 6858000"/>
              <a:gd name="connsiteX167" fmla="*/ 0 w 1605470"/>
              <a:gd name="connsiteY167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8282 w 1605470"/>
              <a:gd name="connsiteY75" fmla="*/ 3998331 h 6858000"/>
              <a:gd name="connsiteX76" fmla="*/ 690830 w 1605470"/>
              <a:gd name="connsiteY76" fmla="*/ 3974753 h 6858000"/>
              <a:gd name="connsiteX77" fmla="*/ 692428 w 1605470"/>
              <a:gd name="connsiteY77" fmla="*/ 3969950 h 6858000"/>
              <a:gd name="connsiteX78" fmla="*/ 685850 w 1605470"/>
              <a:gd name="connsiteY78" fmla="*/ 3933779 h 6858000"/>
              <a:gd name="connsiteX79" fmla="*/ 687181 w 1605470"/>
              <a:gd name="connsiteY79" fmla="*/ 3933093 h 6858000"/>
              <a:gd name="connsiteX80" fmla="*/ 691535 w 1605470"/>
              <a:gd name="connsiteY80" fmla="*/ 3922082 h 6858000"/>
              <a:gd name="connsiteX81" fmla="*/ 696613 w 1605470"/>
              <a:gd name="connsiteY81" fmla="*/ 3901461 h 6858000"/>
              <a:gd name="connsiteX82" fmla="*/ 719207 w 1605470"/>
              <a:gd name="connsiteY82" fmla="*/ 3813873 h 6858000"/>
              <a:gd name="connsiteX83" fmla="*/ 718632 w 1605470"/>
              <a:gd name="connsiteY83" fmla="*/ 3806161 h 6858000"/>
              <a:gd name="connsiteX84" fmla="*/ 718939 w 1605470"/>
              <a:gd name="connsiteY84" fmla="*/ 3805957 h 6858000"/>
              <a:gd name="connsiteX85" fmla="*/ 718966 w 1605470"/>
              <a:gd name="connsiteY85" fmla="*/ 3797724 h 6858000"/>
              <a:gd name="connsiteX86" fmla="*/ 717581 w 1605470"/>
              <a:gd name="connsiteY86" fmla="*/ 3792098 h 6858000"/>
              <a:gd name="connsiteX87" fmla="*/ 716465 w 1605470"/>
              <a:gd name="connsiteY87" fmla="*/ 3777135 h 6858000"/>
              <a:gd name="connsiteX88" fmla="*/ 718198 w 1605470"/>
              <a:gd name="connsiteY88" fmla="*/ 3771656 h 6858000"/>
              <a:gd name="connsiteX89" fmla="*/ 721941 w 1605470"/>
              <a:gd name="connsiteY89" fmla="*/ 3769007 h 6858000"/>
              <a:gd name="connsiteX90" fmla="*/ 721407 w 1605470"/>
              <a:gd name="connsiteY90" fmla="*/ 3767709 h 6858000"/>
              <a:gd name="connsiteX91" fmla="*/ 730103 w 1605470"/>
              <a:gd name="connsiteY91" fmla="*/ 3738082 h 6858000"/>
              <a:gd name="connsiteX92" fmla="*/ 737449 w 1605470"/>
              <a:gd name="connsiteY92" fmla="*/ 3673397 h 6858000"/>
              <a:gd name="connsiteX93" fmla="*/ 736745 w 1605470"/>
              <a:gd name="connsiteY93" fmla="*/ 3637109 h 6858000"/>
              <a:gd name="connsiteX94" fmla="*/ 740188 w 1605470"/>
              <a:gd name="connsiteY94" fmla="*/ 3536883 h 6858000"/>
              <a:gd name="connsiteX95" fmla="*/ 747726 w 1605470"/>
              <a:gd name="connsiteY95" fmla="*/ 3435652 h 6858000"/>
              <a:gd name="connsiteX96" fmla="*/ 770510 w 1605470"/>
              <a:gd name="connsiteY96" fmla="*/ 3361844 h 6858000"/>
              <a:gd name="connsiteX97" fmla="*/ 766158 w 1605470"/>
              <a:gd name="connsiteY97" fmla="*/ 3349058 h 6858000"/>
              <a:gd name="connsiteX98" fmla="*/ 766414 w 1605470"/>
              <a:gd name="connsiteY98" fmla="*/ 3348763 h 6858000"/>
              <a:gd name="connsiteX99" fmla="*/ 764166 w 1605470"/>
              <a:gd name="connsiteY99" fmla="*/ 3341588 h 6858000"/>
              <a:gd name="connsiteX100" fmla="*/ 749397 w 1605470"/>
              <a:gd name="connsiteY100" fmla="*/ 3307769 h 6858000"/>
              <a:gd name="connsiteX101" fmla="*/ 766960 w 1605470"/>
              <a:gd name="connsiteY101" fmla="*/ 3250522 h 6858000"/>
              <a:gd name="connsiteX102" fmla="*/ 767385 w 1605470"/>
              <a:gd name="connsiteY102" fmla="*/ 3229163 h 6858000"/>
              <a:gd name="connsiteX103" fmla="*/ 769208 w 1605470"/>
              <a:gd name="connsiteY103" fmla="*/ 3217217 h 6858000"/>
              <a:gd name="connsiteX104" fmla="*/ 770350 w 1605470"/>
              <a:gd name="connsiteY104" fmla="*/ 3216125 h 6858000"/>
              <a:gd name="connsiteX105" fmla="*/ 756043 w 1605470"/>
              <a:gd name="connsiteY105" fmla="*/ 3183755 h 6858000"/>
              <a:gd name="connsiteX106" fmla="*/ 756544 w 1605470"/>
              <a:gd name="connsiteY106" fmla="*/ 3178642 h 6858000"/>
              <a:gd name="connsiteX107" fmla="*/ 744144 w 1605470"/>
              <a:gd name="connsiteY107" fmla="*/ 3158586 h 6858000"/>
              <a:gd name="connsiteX108" fmla="*/ 739378 w 1605470"/>
              <a:gd name="connsiteY108" fmla="*/ 3147669 h 6858000"/>
              <a:gd name="connsiteX109" fmla="*/ 734648 w 1605470"/>
              <a:gd name="connsiteY109" fmla="*/ 3145733 h 6858000"/>
              <a:gd name="connsiteX110" fmla="*/ 729329 w 1605470"/>
              <a:gd name="connsiteY110" fmla="*/ 3129034 h 6858000"/>
              <a:gd name="connsiteX111" fmla="*/ 729994 w 1605470"/>
              <a:gd name="connsiteY111" fmla="*/ 3126682 h 6858000"/>
              <a:gd name="connsiteX112" fmla="*/ 720862 w 1605470"/>
              <a:gd name="connsiteY112" fmla="*/ 3114519 h 6858000"/>
              <a:gd name="connsiteX113" fmla="*/ 707471 w 1605470"/>
              <a:gd name="connsiteY113" fmla="*/ 3106272 h 6858000"/>
              <a:gd name="connsiteX114" fmla="*/ 680201 w 1605470"/>
              <a:gd name="connsiteY114" fmla="*/ 2958185 h 6858000"/>
              <a:gd name="connsiteX115" fmla="*/ 622815 w 1605470"/>
              <a:gd name="connsiteY115" fmla="*/ 2762989 h 6858000"/>
              <a:gd name="connsiteX116" fmla="*/ 571733 w 1605470"/>
              <a:gd name="connsiteY116" fmla="*/ 2554718 h 6858000"/>
              <a:gd name="connsiteX117" fmla="*/ 551827 w 1605470"/>
              <a:gd name="connsiteY117" fmla="*/ 2485734 h 6858000"/>
              <a:gd name="connsiteX118" fmla="*/ 542550 w 1605470"/>
              <a:gd name="connsiteY118" fmla="*/ 2447068 h 6858000"/>
              <a:gd name="connsiteX119" fmla="*/ 529511 w 1605470"/>
              <a:gd name="connsiteY119" fmla="*/ 2425819 h 6858000"/>
              <a:gd name="connsiteX120" fmla="*/ 528878 w 1605470"/>
              <a:gd name="connsiteY120" fmla="*/ 2408971 h 6858000"/>
              <a:gd name="connsiteX121" fmla="*/ 535510 w 1605470"/>
              <a:gd name="connsiteY121" fmla="*/ 2402874 h 6858000"/>
              <a:gd name="connsiteX122" fmla="*/ 538122 w 1605470"/>
              <a:gd name="connsiteY122" fmla="*/ 2381443 h 6858000"/>
              <a:gd name="connsiteX123" fmla="*/ 514451 w 1605470"/>
              <a:gd name="connsiteY123" fmla="*/ 2261920 h 6858000"/>
              <a:gd name="connsiteX124" fmla="*/ 504338 w 1605470"/>
              <a:gd name="connsiteY124" fmla="*/ 2195378 h 6858000"/>
              <a:gd name="connsiteX125" fmla="*/ 488555 w 1605470"/>
              <a:gd name="connsiteY125" fmla="*/ 2155135 h 6858000"/>
              <a:gd name="connsiteX126" fmla="*/ 486013 w 1605470"/>
              <a:gd name="connsiteY126" fmla="*/ 2118008 h 6858000"/>
              <a:gd name="connsiteX127" fmla="*/ 487006 w 1605470"/>
              <a:gd name="connsiteY127" fmla="*/ 2050531 h 6858000"/>
              <a:gd name="connsiteX128" fmla="*/ 478812 w 1605470"/>
              <a:gd name="connsiteY128" fmla="*/ 1963269 h 6858000"/>
              <a:gd name="connsiteX129" fmla="*/ 459990 w 1605470"/>
              <a:gd name="connsiteY129" fmla="*/ 1906352 h 6858000"/>
              <a:gd name="connsiteX130" fmla="*/ 436547 w 1605470"/>
              <a:gd name="connsiteY130" fmla="*/ 1861531 h 6858000"/>
              <a:gd name="connsiteX131" fmla="*/ 390346 w 1605470"/>
              <a:gd name="connsiteY131" fmla="*/ 1732919 h 6858000"/>
              <a:gd name="connsiteX132" fmla="*/ 362657 w 1605470"/>
              <a:gd name="connsiteY132" fmla="*/ 1663540 h 6858000"/>
              <a:gd name="connsiteX133" fmla="*/ 361783 w 1605470"/>
              <a:gd name="connsiteY133" fmla="*/ 1615777 h 6858000"/>
              <a:gd name="connsiteX134" fmla="*/ 342578 w 1605470"/>
              <a:gd name="connsiteY134" fmla="*/ 1563678 h 6858000"/>
              <a:gd name="connsiteX135" fmla="*/ 355658 w 1605470"/>
              <a:gd name="connsiteY135" fmla="*/ 1519474 h 6858000"/>
              <a:gd name="connsiteX136" fmla="*/ 348400 w 1605470"/>
              <a:gd name="connsiteY136" fmla="*/ 1477995 h 6858000"/>
              <a:gd name="connsiteX137" fmla="*/ 334485 w 1605470"/>
              <a:gd name="connsiteY137" fmla="*/ 1373769 h 6858000"/>
              <a:gd name="connsiteX138" fmla="*/ 342792 w 1605470"/>
              <a:gd name="connsiteY138" fmla="*/ 1307086 h 6858000"/>
              <a:gd name="connsiteX139" fmla="*/ 343980 w 1605470"/>
              <a:gd name="connsiteY139" fmla="*/ 1189033 h 6858000"/>
              <a:gd name="connsiteX140" fmla="*/ 348665 w 1605470"/>
              <a:gd name="connsiteY140" fmla="*/ 1168288 h 6858000"/>
              <a:gd name="connsiteX141" fmla="*/ 340947 w 1605470"/>
              <a:gd name="connsiteY141" fmla="*/ 1142577 h 6858000"/>
              <a:gd name="connsiteX142" fmla="*/ 330253 w 1605470"/>
              <a:gd name="connsiteY142" fmla="*/ 1088484 h 6858000"/>
              <a:gd name="connsiteX143" fmla="*/ 318989 w 1605470"/>
              <a:gd name="connsiteY143" fmla="*/ 1016103 h 6858000"/>
              <a:gd name="connsiteX144" fmla="*/ 320445 w 1605470"/>
              <a:gd name="connsiteY144" fmla="*/ 932283 h 6858000"/>
              <a:gd name="connsiteX145" fmla="*/ 322681 w 1605470"/>
              <a:gd name="connsiteY145" fmla="*/ 915925 h 6858000"/>
              <a:gd name="connsiteX146" fmla="*/ 315310 w 1605470"/>
              <a:gd name="connsiteY146" fmla="*/ 896999 h 6858000"/>
              <a:gd name="connsiteX147" fmla="*/ 284718 w 1605470"/>
              <a:gd name="connsiteY147" fmla="*/ 821517 h 6858000"/>
              <a:gd name="connsiteX148" fmla="*/ 263668 w 1605470"/>
              <a:gd name="connsiteY148" fmla="*/ 751353 h 6858000"/>
              <a:gd name="connsiteX149" fmla="*/ 263226 w 1605470"/>
              <a:gd name="connsiteY149" fmla="*/ 721230 h 6858000"/>
              <a:gd name="connsiteX150" fmla="*/ 248897 w 1605470"/>
              <a:gd name="connsiteY150" fmla="*/ 681659 h 6858000"/>
              <a:gd name="connsiteX151" fmla="*/ 234316 w 1605470"/>
              <a:gd name="connsiteY151" fmla="*/ 635218 h 6858000"/>
              <a:gd name="connsiteX152" fmla="*/ 239327 w 1605470"/>
              <a:gd name="connsiteY152" fmla="*/ 613763 h 6858000"/>
              <a:gd name="connsiteX153" fmla="*/ 225269 w 1605470"/>
              <a:gd name="connsiteY153" fmla="*/ 598582 h 6858000"/>
              <a:gd name="connsiteX154" fmla="*/ 224950 w 1605470"/>
              <a:gd name="connsiteY154" fmla="*/ 576846 h 6858000"/>
              <a:gd name="connsiteX155" fmla="*/ 204576 w 1605470"/>
              <a:gd name="connsiteY155" fmla="*/ 530055 h 6858000"/>
              <a:gd name="connsiteX156" fmla="*/ 219064 w 1605470"/>
              <a:gd name="connsiteY156" fmla="*/ 469651 h 6858000"/>
              <a:gd name="connsiteX157" fmla="*/ 195012 w 1605470"/>
              <a:gd name="connsiteY157" fmla="*/ 448559 h 6858000"/>
              <a:gd name="connsiteX158" fmla="*/ 201434 w 1605470"/>
              <a:gd name="connsiteY158" fmla="*/ 441529 h 6858000"/>
              <a:gd name="connsiteX159" fmla="*/ 200655 w 1605470"/>
              <a:gd name="connsiteY159" fmla="*/ 428927 h 6858000"/>
              <a:gd name="connsiteX160" fmla="*/ 190059 w 1605470"/>
              <a:gd name="connsiteY160" fmla="*/ 430161 h 6858000"/>
              <a:gd name="connsiteX161" fmla="*/ 167079 w 1605470"/>
              <a:gd name="connsiteY161" fmla="*/ 367211 h 6858000"/>
              <a:gd name="connsiteX162" fmla="*/ 124571 w 1605470"/>
              <a:gd name="connsiteY162" fmla="*/ 302178 h 6858000"/>
              <a:gd name="connsiteX163" fmla="*/ 103243 w 1605470"/>
              <a:gd name="connsiteY163" fmla="*/ 211375 h 6858000"/>
              <a:gd name="connsiteX164" fmla="*/ 94571 w 1605470"/>
              <a:gd name="connsiteY164" fmla="*/ 184179 h 6858000"/>
              <a:gd name="connsiteX165" fmla="*/ 13437 w 1605470"/>
              <a:gd name="connsiteY165" fmla="*/ 19287 h 6858000"/>
              <a:gd name="connsiteX166" fmla="*/ 0 w 1605470"/>
              <a:gd name="connsiteY166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8282 w 1605470"/>
              <a:gd name="connsiteY75" fmla="*/ 3998331 h 6858000"/>
              <a:gd name="connsiteX76" fmla="*/ 690830 w 1605470"/>
              <a:gd name="connsiteY76" fmla="*/ 3974753 h 6858000"/>
              <a:gd name="connsiteX77" fmla="*/ 692428 w 1605470"/>
              <a:gd name="connsiteY77" fmla="*/ 3969950 h 6858000"/>
              <a:gd name="connsiteX78" fmla="*/ 685850 w 1605470"/>
              <a:gd name="connsiteY78" fmla="*/ 3933779 h 6858000"/>
              <a:gd name="connsiteX79" fmla="*/ 687181 w 1605470"/>
              <a:gd name="connsiteY79" fmla="*/ 3933093 h 6858000"/>
              <a:gd name="connsiteX80" fmla="*/ 691535 w 1605470"/>
              <a:gd name="connsiteY80" fmla="*/ 3922082 h 6858000"/>
              <a:gd name="connsiteX81" fmla="*/ 696613 w 1605470"/>
              <a:gd name="connsiteY81" fmla="*/ 3901461 h 6858000"/>
              <a:gd name="connsiteX82" fmla="*/ 719207 w 1605470"/>
              <a:gd name="connsiteY82" fmla="*/ 3813873 h 6858000"/>
              <a:gd name="connsiteX83" fmla="*/ 718632 w 1605470"/>
              <a:gd name="connsiteY83" fmla="*/ 3806161 h 6858000"/>
              <a:gd name="connsiteX84" fmla="*/ 718939 w 1605470"/>
              <a:gd name="connsiteY84" fmla="*/ 3805957 h 6858000"/>
              <a:gd name="connsiteX85" fmla="*/ 718966 w 1605470"/>
              <a:gd name="connsiteY85" fmla="*/ 3797724 h 6858000"/>
              <a:gd name="connsiteX86" fmla="*/ 717581 w 1605470"/>
              <a:gd name="connsiteY86" fmla="*/ 3792098 h 6858000"/>
              <a:gd name="connsiteX87" fmla="*/ 716465 w 1605470"/>
              <a:gd name="connsiteY87" fmla="*/ 3777135 h 6858000"/>
              <a:gd name="connsiteX88" fmla="*/ 718198 w 1605470"/>
              <a:gd name="connsiteY88" fmla="*/ 3771656 h 6858000"/>
              <a:gd name="connsiteX89" fmla="*/ 721941 w 1605470"/>
              <a:gd name="connsiteY89" fmla="*/ 3769007 h 6858000"/>
              <a:gd name="connsiteX90" fmla="*/ 721407 w 1605470"/>
              <a:gd name="connsiteY90" fmla="*/ 3767709 h 6858000"/>
              <a:gd name="connsiteX91" fmla="*/ 730103 w 1605470"/>
              <a:gd name="connsiteY91" fmla="*/ 3738082 h 6858000"/>
              <a:gd name="connsiteX92" fmla="*/ 737449 w 1605470"/>
              <a:gd name="connsiteY92" fmla="*/ 3673397 h 6858000"/>
              <a:gd name="connsiteX93" fmla="*/ 736745 w 1605470"/>
              <a:gd name="connsiteY93" fmla="*/ 3637109 h 6858000"/>
              <a:gd name="connsiteX94" fmla="*/ 740188 w 1605470"/>
              <a:gd name="connsiteY94" fmla="*/ 3536883 h 6858000"/>
              <a:gd name="connsiteX95" fmla="*/ 747726 w 1605470"/>
              <a:gd name="connsiteY95" fmla="*/ 3435652 h 6858000"/>
              <a:gd name="connsiteX96" fmla="*/ 770510 w 1605470"/>
              <a:gd name="connsiteY96" fmla="*/ 3361844 h 6858000"/>
              <a:gd name="connsiteX97" fmla="*/ 766158 w 1605470"/>
              <a:gd name="connsiteY97" fmla="*/ 3349058 h 6858000"/>
              <a:gd name="connsiteX98" fmla="*/ 764166 w 1605470"/>
              <a:gd name="connsiteY98" fmla="*/ 3341588 h 6858000"/>
              <a:gd name="connsiteX99" fmla="*/ 749397 w 1605470"/>
              <a:gd name="connsiteY99" fmla="*/ 3307769 h 6858000"/>
              <a:gd name="connsiteX100" fmla="*/ 766960 w 1605470"/>
              <a:gd name="connsiteY100" fmla="*/ 3250522 h 6858000"/>
              <a:gd name="connsiteX101" fmla="*/ 767385 w 1605470"/>
              <a:gd name="connsiteY101" fmla="*/ 3229163 h 6858000"/>
              <a:gd name="connsiteX102" fmla="*/ 769208 w 1605470"/>
              <a:gd name="connsiteY102" fmla="*/ 3217217 h 6858000"/>
              <a:gd name="connsiteX103" fmla="*/ 770350 w 1605470"/>
              <a:gd name="connsiteY103" fmla="*/ 3216125 h 6858000"/>
              <a:gd name="connsiteX104" fmla="*/ 756043 w 1605470"/>
              <a:gd name="connsiteY104" fmla="*/ 3183755 h 6858000"/>
              <a:gd name="connsiteX105" fmla="*/ 756544 w 1605470"/>
              <a:gd name="connsiteY105" fmla="*/ 3178642 h 6858000"/>
              <a:gd name="connsiteX106" fmla="*/ 744144 w 1605470"/>
              <a:gd name="connsiteY106" fmla="*/ 3158586 h 6858000"/>
              <a:gd name="connsiteX107" fmla="*/ 739378 w 1605470"/>
              <a:gd name="connsiteY107" fmla="*/ 3147669 h 6858000"/>
              <a:gd name="connsiteX108" fmla="*/ 734648 w 1605470"/>
              <a:gd name="connsiteY108" fmla="*/ 3145733 h 6858000"/>
              <a:gd name="connsiteX109" fmla="*/ 729329 w 1605470"/>
              <a:gd name="connsiteY109" fmla="*/ 3129034 h 6858000"/>
              <a:gd name="connsiteX110" fmla="*/ 729994 w 1605470"/>
              <a:gd name="connsiteY110" fmla="*/ 3126682 h 6858000"/>
              <a:gd name="connsiteX111" fmla="*/ 720862 w 1605470"/>
              <a:gd name="connsiteY111" fmla="*/ 3114519 h 6858000"/>
              <a:gd name="connsiteX112" fmla="*/ 707471 w 1605470"/>
              <a:gd name="connsiteY112" fmla="*/ 3106272 h 6858000"/>
              <a:gd name="connsiteX113" fmla="*/ 680201 w 1605470"/>
              <a:gd name="connsiteY113" fmla="*/ 2958185 h 6858000"/>
              <a:gd name="connsiteX114" fmla="*/ 622815 w 1605470"/>
              <a:gd name="connsiteY114" fmla="*/ 2762989 h 6858000"/>
              <a:gd name="connsiteX115" fmla="*/ 571733 w 1605470"/>
              <a:gd name="connsiteY115" fmla="*/ 2554718 h 6858000"/>
              <a:gd name="connsiteX116" fmla="*/ 551827 w 1605470"/>
              <a:gd name="connsiteY116" fmla="*/ 2485734 h 6858000"/>
              <a:gd name="connsiteX117" fmla="*/ 542550 w 1605470"/>
              <a:gd name="connsiteY117" fmla="*/ 2447068 h 6858000"/>
              <a:gd name="connsiteX118" fmla="*/ 529511 w 1605470"/>
              <a:gd name="connsiteY118" fmla="*/ 2425819 h 6858000"/>
              <a:gd name="connsiteX119" fmla="*/ 528878 w 1605470"/>
              <a:gd name="connsiteY119" fmla="*/ 2408971 h 6858000"/>
              <a:gd name="connsiteX120" fmla="*/ 535510 w 1605470"/>
              <a:gd name="connsiteY120" fmla="*/ 2402874 h 6858000"/>
              <a:gd name="connsiteX121" fmla="*/ 538122 w 1605470"/>
              <a:gd name="connsiteY121" fmla="*/ 2381443 h 6858000"/>
              <a:gd name="connsiteX122" fmla="*/ 514451 w 1605470"/>
              <a:gd name="connsiteY122" fmla="*/ 2261920 h 6858000"/>
              <a:gd name="connsiteX123" fmla="*/ 504338 w 1605470"/>
              <a:gd name="connsiteY123" fmla="*/ 2195378 h 6858000"/>
              <a:gd name="connsiteX124" fmla="*/ 488555 w 1605470"/>
              <a:gd name="connsiteY124" fmla="*/ 2155135 h 6858000"/>
              <a:gd name="connsiteX125" fmla="*/ 486013 w 1605470"/>
              <a:gd name="connsiteY125" fmla="*/ 2118008 h 6858000"/>
              <a:gd name="connsiteX126" fmla="*/ 487006 w 1605470"/>
              <a:gd name="connsiteY126" fmla="*/ 2050531 h 6858000"/>
              <a:gd name="connsiteX127" fmla="*/ 478812 w 1605470"/>
              <a:gd name="connsiteY127" fmla="*/ 1963269 h 6858000"/>
              <a:gd name="connsiteX128" fmla="*/ 459990 w 1605470"/>
              <a:gd name="connsiteY128" fmla="*/ 1906352 h 6858000"/>
              <a:gd name="connsiteX129" fmla="*/ 436547 w 1605470"/>
              <a:gd name="connsiteY129" fmla="*/ 1861531 h 6858000"/>
              <a:gd name="connsiteX130" fmla="*/ 390346 w 1605470"/>
              <a:gd name="connsiteY130" fmla="*/ 1732919 h 6858000"/>
              <a:gd name="connsiteX131" fmla="*/ 362657 w 1605470"/>
              <a:gd name="connsiteY131" fmla="*/ 1663540 h 6858000"/>
              <a:gd name="connsiteX132" fmla="*/ 361783 w 1605470"/>
              <a:gd name="connsiteY132" fmla="*/ 1615777 h 6858000"/>
              <a:gd name="connsiteX133" fmla="*/ 342578 w 1605470"/>
              <a:gd name="connsiteY133" fmla="*/ 1563678 h 6858000"/>
              <a:gd name="connsiteX134" fmla="*/ 355658 w 1605470"/>
              <a:gd name="connsiteY134" fmla="*/ 1519474 h 6858000"/>
              <a:gd name="connsiteX135" fmla="*/ 348400 w 1605470"/>
              <a:gd name="connsiteY135" fmla="*/ 1477995 h 6858000"/>
              <a:gd name="connsiteX136" fmla="*/ 334485 w 1605470"/>
              <a:gd name="connsiteY136" fmla="*/ 1373769 h 6858000"/>
              <a:gd name="connsiteX137" fmla="*/ 342792 w 1605470"/>
              <a:gd name="connsiteY137" fmla="*/ 1307086 h 6858000"/>
              <a:gd name="connsiteX138" fmla="*/ 343980 w 1605470"/>
              <a:gd name="connsiteY138" fmla="*/ 1189033 h 6858000"/>
              <a:gd name="connsiteX139" fmla="*/ 348665 w 1605470"/>
              <a:gd name="connsiteY139" fmla="*/ 1168288 h 6858000"/>
              <a:gd name="connsiteX140" fmla="*/ 340947 w 1605470"/>
              <a:gd name="connsiteY140" fmla="*/ 1142577 h 6858000"/>
              <a:gd name="connsiteX141" fmla="*/ 330253 w 1605470"/>
              <a:gd name="connsiteY141" fmla="*/ 1088484 h 6858000"/>
              <a:gd name="connsiteX142" fmla="*/ 318989 w 1605470"/>
              <a:gd name="connsiteY142" fmla="*/ 1016103 h 6858000"/>
              <a:gd name="connsiteX143" fmla="*/ 320445 w 1605470"/>
              <a:gd name="connsiteY143" fmla="*/ 932283 h 6858000"/>
              <a:gd name="connsiteX144" fmla="*/ 322681 w 1605470"/>
              <a:gd name="connsiteY144" fmla="*/ 915925 h 6858000"/>
              <a:gd name="connsiteX145" fmla="*/ 315310 w 1605470"/>
              <a:gd name="connsiteY145" fmla="*/ 896999 h 6858000"/>
              <a:gd name="connsiteX146" fmla="*/ 284718 w 1605470"/>
              <a:gd name="connsiteY146" fmla="*/ 821517 h 6858000"/>
              <a:gd name="connsiteX147" fmla="*/ 263668 w 1605470"/>
              <a:gd name="connsiteY147" fmla="*/ 751353 h 6858000"/>
              <a:gd name="connsiteX148" fmla="*/ 263226 w 1605470"/>
              <a:gd name="connsiteY148" fmla="*/ 721230 h 6858000"/>
              <a:gd name="connsiteX149" fmla="*/ 248897 w 1605470"/>
              <a:gd name="connsiteY149" fmla="*/ 681659 h 6858000"/>
              <a:gd name="connsiteX150" fmla="*/ 234316 w 1605470"/>
              <a:gd name="connsiteY150" fmla="*/ 635218 h 6858000"/>
              <a:gd name="connsiteX151" fmla="*/ 239327 w 1605470"/>
              <a:gd name="connsiteY151" fmla="*/ 613763 h 6858000"/>
              <a:gd name="connsiteX152" fmla="*/ 225269 w 1605470"/>
              <a:gd name="connsiteY152" fmla="*/ 598582 h 6858000"/>
              <a:gd name="connsiteX153" fmla="*/ 224950 w 1605470"/>
              <a:gd name="connsiteY153" fmla="*/ 576846 h 6858000"/>
              <a:gd name="connsiteX154" fmla="*/ 204576 w 1605470"/>
              <a:gd name="connsiteY154" fmla="*/ 530055 h 6858000"/>
              <a:gd name="connsiteX155" fmla="*/ 219064 w 1605470"/>
              <a:gd name="connsiteY155" fmla="*/ 469651 h 6858000"/>
              <a:gd name="connsiteX156" fmla="*/ 195012 w 1605470"/>
              <a:gd name="connsiteY156" fmla="*/ 448559 h 6858000"/>
              <a:gd name="connsiteX157" fmla="*/ 201434 w 1605470"/>
              <a:gd name="connsiteY157" fmla="*/ 441529 h 6858000"/>
              <a:gd name="connsiteX158" fmla="*/ 200655 w 1605470"/>
              <a:gd name="connsiteY158" fmla="*/ 428927 h 6858000"/>
              <a:gd name="connsiteX159" fmla="*/ 190059 w 1605470"/>
              <a:gd name="connsiteY159" fmla="*/ 430161 h 6858000"/>
              <a:gd name="connsiteX160" fmla="*/ 167079 w 1605470"/>
              <a:gd name="connsiteY160" fmla="*/ 367211 h 6858000"/>
              <a:gd name="connsiteX161" fmla="*/ 124571 w 1605470"/>
              <a:gd name="connsiteY161" fmla="*/ 302178 h 6858000"/>
              <a:gd name="connsiteX162" fmla="*/ 103243 w 1605470"/>
              <a:gd name="connsiteY162" fmla="*/ 211375 h 6858000"/>
              <a:gd name="connsiteX163" fmla="*/ 94571 w 1605470"/>
              <a:gd name="connsiteY163" fmla="*/ 184179 h 6858000"/>
              <a:gd name="connsiteX164" fmla="*/ 13437 w 1605470"/>
              <a:gd name="connsiteY164" fmla="*/ 19287 h 6858000"/>
              <a:gd name="connsiteX165" fmla="*/ 0 w 1605470"/>
              <a:gd name="connsiteY165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8282 w 1605470"/>
              <a:gd name="connsiteY75" fmla="*/ 3998331 h 6858000"/>
              <a:gd name="connsiteX76" fmla="*/ 690830 w 1605470"/>
              <a:gd name="connsiteY76" fmla="*/ 3974753 h 6858000"/>
              <a:gd name="connsiteX77" fmla="*/ 692428 w 1605470"/>
              <a:gd name="connsiteY77" fmla="*/ 3969950 h 6858000"/>
              <a:gd name="connsiteX78" fmla="*/ 685850 w 1605470"/>
              <a:gd name="connsiteY78" fmla="*/ 3933779 h 6858000"/>
              <a:gd name="connsiteX79" fmla="*/ 687181 w 1605470"/>
              <a:gd name="connsiteY79" fmla="*/ 3933093 h 6858000"/>
              <a:gd name="connsiteX80" fmla="*/ 691535 w 1605470"/>
              <a:gd name="connsiteY80" fmla="*/ 3922082 h 6858000"/>
              <a:gd name="connsiteX81" fmla="*/ 696613 w 1605470"/>
              <a:gd name="connsiteY81" fmla="*/ 3901461 h 6858000"/>
              <a:gd name="connsiteX82" fmla="*/ 719207 w 1605470"/>
              <a:gd name="connsiteY82" fmla="*/ 3813873 h 6858000"/>
              <a:gd name="connsiteX83" fmla="*/ 718632 w 1605470"/>
              <a:gd name="connsiteY83" fmla="*/ 3806161 h 6858000"/>
              <a:gd name="connsiteX84" fmla="*/ 718939 w 1605470"/>
              <a:gd name="connsiteY84" fmla="*/ 3805957 h 6858000"/>
              <a:gd name="connsiteX85" fmla="*/ 718966 w 1605470"/>
              <a:gd name="connsiteY85" fmla="*/ 3797724 h 6858000"/>
              <a:gd name="connsiteX86" fmla="*/ 717581 w 1605470"/>
              <a:gd name="connsiteY86" fmla="*/ 3792098 h 6858000"/>
              <a:gd name="connsiteX87" fmla="*/ 716465 w 1605470"/>
              <a:gd name="connsiteY87" fmla="*/ 3777135 h 6858000"/>
              <a:gd name="connsiteX88" fmla="*/ 718198 w 1605470"/>
              <a:gd name="connsiteY88" fmla="*/ 3771656 h 6858000"/>
              <a:gd name="connsiteX89" fmla="*/ 721941 w 1605470"/>
              <a:gd name="connsiteY89" fmla="*/ 3769007 h 6858000"/>
              <a:gd name="connsiteX90" fmla="*/ 721407 w 1605470"/>
              <a:gd name="connsiteY90" fmla="*/ 3767709 h 6858000"/>
              <a:gd name="connsiteX91" fmla="*/ 730103 w 1605470"/>
              <a:gd name="connsiteY91" fmla="*/ 3738082 h 6858000"/>
              <a:gd name="connsiteX92" fmla="*/ 737449 w 1605470"/>
              <a:gd name="connsiteY92" fmla="*/ 3673397 h 6858000"/>
              <a:gd name="connsiteX93" fmla="*/ 736745 w 1605470"/>
              <a:gd name="connsiteY93" fmla="*/ 3637109 h 6858000"/>
              <a:gd name="connsiteX94" fmla="*/ 740188 w 1605470"/>
              <a:gd name="connsiteY94" fmla="*/ 3536883 h 6858000"/>
              <a:gd name="connsiteX95" fmla="*/ 747726 w 1605470"/>
              <a:gd name="connsiteY95" fmla="*/ 3435652 h 6858000"/>
              <a:gd name="connsiteX96" fmla="*/ 770510 w 1605470"/>
              <a:gd name="connsiteY96" fmla="*/ 3361844 h 6858000"/>
              <a:gd name="connsiteX97" fmla="*/ 766158 w 1605470"/>
              <a:gd name="connsiteY97" fmla="*/ 3349058 h 6858000"/>
              <a:gd name="connsiteX98" fmla="*/ 749397 w 1605470"/>
              <a:gd name="connsiteY98" fmla="*/ 3307769 h 6858000"/>
              <a:gd name="connsiteX99" fmla="*/ 766960 w 1605470"/>
              <a:gd name="connsiteY99" fmla="*/ 3250522 h 6858000"/>
              <a:gd name="connsiteX100" fmla="*/ 767385 w 1605470"/>
              <a:gd name="connsiteY100" fmla="*/ 3229163 h 6858000"/>
              <a:gd name="connsiteX101" fmla="*/ 769208 w 1605470"/>
              <a:gd name="connsiteY101" fmla="*/ 3217217 h 6858000"/>
              <a:gd name="connsiteX102" fmla="*/ 770350 w 1605470"/>
              <a:gd name="connsiteY102" fmla="*/ 3216125 h 6858000"/>
              <a:gd name="connsiteX103" fmla="*/ 756043 w 1605470"/>
              <a:gd name="connsiteY103" fmla="*/ 3183755 h 6858000"/>
              <a:gd name="connsiteX104" fmla="*/ 756544 w 1605470"/>
              <a:gd name="connsiteY104" fmla="*/ 3178642 h 6858000"/>
              <a:gd name="connsiteX105" fmla="*/ 744144 w 1605470"/>
              <a:gd name="connsiteY105" fmla="*/ 3158586 h 6858000"/>
              <a:gd name="connsiteX106" fmla="*/ 739378 w 1605470"/>
              <a:gd name="connsiteY106" fmla="*/ 3147669 h 6858000"/>
              <a:gd name="connsiteX107" fmla="*/ 734648 w 1605470"/>
              <a:gd name="connsiteY107" fmla="*/ 3145733 h 6858000"/>
              <a:gd name="connsiteX108" fmla="*/ 729329 w 1605470"/>
              <a:gd name="connsiteY108" fmla="*/ 3129034 h 6858000"/>
              <a:gd name="connsiteX109" fmla="*/ 729994 w 1605470"/>
              <a:gd name="connsiteY109" fmla="*/ 3126682 h 6858000"/>
              <a:gd name="connsiteX110" fmla="*/ 720862 w 1605470"/>
              <a:gd name="connsiteY110" fmla="*/ 3114519 h 6858000"/>
              <a:gd name="connsiteX111" fmla="*/ 707471 w 1605470"/>
              <a:gd name="connsiteY111" fmla="*/ 3106272 h 6858000"/>
              <a:gd name="connsiteX112" fmla="*/ 680201 w 1605470"/>
              <a:gd name="connsiteY112" fmla="*/ 2958185 h 6858000"/>
              <a:gd name="connsiteX113" fmla="*/ 622815 w 1605470"/>
              <a:gd name="connsiteY113" fmla="*/ 2762989 h 6858000"/>
              <a:gd name="connsiteX114" fmla="*/ 571733 w 1605470"/>
              <a:gd name="connsiteY114" fmla="*/ 2554718 h 6858000"/>
              <a:gd name="connsiteX115" fmla="*/ 551827 w 1605470"/>
              <a:gd name="connsiteY115" fmla="*/ 2485734 h 6858000"/>
              <a:gd name="connsiteX116" fmla="*/ 542550 w 1605470"/>
              <a:gd name="connsiteY116" fmla="*/ 2447068 h 6858000"/>
              <a:gd name="connsiteX117" fmla="*/ 529511 w 1605470"/>
              <a:gd name="connsiteY117" fmla="*/ 2425819 h 6858000"/>
              <a:gd name="connsiteX118" fmla="*/ 528878 w 1605470"/>
              <a:gd name="connsiteY118" fmla="*/ 2408971 h 6858000"/>
              <a:gd name="connsiteX119" fmla="*/ 535510 w 1605470"/>
              <a:gd name="connsiteY119" fmla="*/ 2402874 h 6858000"/>
              <a:gd name="connsiteX120" fmla="*/ 538122 w 1605470"/>
              <a:gd name="connsiteY120" fmla="*/ 2381443 h 6858000"/>
              <a:gd name="connsiteX121" fmla="*/ 514451 w 1605470"/>
              <a:gd name="connsiteY121" fmla="*/ 2261920 h 6858000"/>
              <a:gd name="connsiteX122" fmla="*/ 504338 w 1605470"/>
              <a:gd name="connsiteY122" fmla="*/ 2195378 h 6858000"/>
              <a:gd name="connsiteX123" fmla="*/ 488555 w 1605470"/>
              <a:gd name="connsiteY123" fmla="*/ 2155135 h 6858000"/>
              <a:gd name="connsiteX124" fmla="*/ 486013 w 1605470"/>
              <a:gd name="connsiteY124" fmla="*/ 2118008 h 6858000"/>
              <a:gd name="connsiteX125" fmla="*/ 487006 w 1605470"/>
              <a:gd name="connsiteY125" fmla="*/ 2050531 h 6858000"/>
              <a:gd name="connsiteX126" fmla="*/ 478812 w 1605470"/>
              <a:gd name="connsiteY126" fmla="*/ 1963269 h 6858000"/>
              <a:gd name="connsiteX127" fmla="*/ 459990 w 1605470"/>
              <a:gd name="connsiteY127" fmla="*/ 1906352 h 6858000"/>
              <a:gd name="connsiteX128" fmla="*/ 436547 w 1605470"/>
              <a:gd name="connsiteY128" fmla="*/ 1861531 h 6858000"/>
              <a:gd name="connsiteX129" fmla="*/ 390346 w 1605470"/>
              <a:gd name="connsiteY129" fmla="*/ 1732919 h 6858000"/>
              <a:gd name="connsiteX130" fmla="*/ 362657 w 1605470"/>
              <a:gd name="connsiteY130" fmla="*/ 1663540 h 6858000"/>
              <a:gd name="connsiteX131" fmla="*/ 361783 w 1605470"/>
              <a:gd name="connsiteY131" fmla="*/ 1615777 h 6858000"/>
              <a:gd name="connsiteX132" fmla="*/ 342578 w 1605470"/>
              <a:gd name="connsiteY132" fmla="*/ 1563678 h 6858000"/>
              <a:gd name="connsiteX133" fmla="*/ 355658 w 1605470"/>
              <a:gd name="connsiteY133" fmla="*/ 1519474 h 6858000"/>
              <a:gd name="connsiteX134" fmla="*/ 348400 w 1605470"/>
              <a:gd name="connsiteY134" fmla="*/ 1477995 h 6858000"/>
              <a:gd name="connsiteX135" fmla="*/ 334485 w 1605470"/>
              <a:gd name="connsiteY135" fmla="*/ 1373769 h 6858000"/>
              <a:gd name="connsiteX136" fmla="*/ 342792 w 1605470"/>
              <a:gd name="connsiteY136" fmla="*/ 1307086 h 6858000"/>
              <a:gd name="connsiteX137" fmla="*/ 343980 w 1605470"/>
              <a:gd name="connsiteY137" fmla="*/ 1189033 h 6858000"/>
              <a:gd name="connsiteX138" fmla="*/ 348665 w 1605470"/>
              <a:gd name="connsiteY138" fmla="*/ 1168288 h 6858000"/>
              <a:gd name="connsiteX139" fmla="*/ 340947 w 1605470"/>
              <a:gd name="connsiteY139" fmla="*/ 1142577 h 6858000"/>
              <a:gd name="connsiteX140" fmla="*/ 330253 w 1605470"/>
              <a:gd name="connsiteY140" fmla="*/ 1088484 h 6858000"/>
              <a:gd name="connsiteX141" fmla="*/ 318989 w 1605470"/>
              <a:gd name="connsiteY141" fmla="*/ 1016103 h 6858000"/>
              <a:gd name="connsiteX142" fmla="*/ 320445 w 1605470"/>
              <a:gd name="connsiteY142" fmla="*/ 932283 h 6858000"/>
              <a:gd name="connsiteX143" fmla="*/ 322681 w 1605470"/>
              <a:gd name="connsiteY143" fmla="*/ 915925 h 6858000"/>
              <a:gd name="connsiteX144" fmla="*/ 315310 w 1605470"/>
              <a:gd name="connsiteY144" fmla="*/ 896999 h 6858000"/>
              <a:gd name="connsiteX145" fmla="*/ 284718 w 1605470"/>
              <a:gd name="connsiteY145" fmla="*/ 821517 h 6858000"/>
              <a:gd name="connsiteX146" fmla="*/ 263668 w 1605470"/>
              <a:gd name="connsiteY146" fmla="*/ 751353 h 6858000"/>
              <a:gd name="connsiteX147" fmla="*/ 263226 w 1605470"/>
              <a:gd name="connsiteY147" fmla="*/ 721230 h 6858000"/>
              <a:gd name="connsiteX148" fmla="*/ 248897 w 1605470"/>
              <a:gd name="connsiteY148" fmla="*/ 681659 h 6858000"/>
              <a:gd name="connsiteX149" fmla="*/ 234316 w 1605470"/>
              <a:gd name="connsiteY149" fmla="*/ 635218 h 6858000"/>
              <a:gd name="connsiteX150" fmla="*/ 239327 w 1605470"/>
              <a:gd name="connsiteY150" fmla="*/ 613763 h 6858000"/>
              <a:gd name="connsiteX151" fmla="*/ 225269 w 1605470"/>
              <a:gd name="connsiteY151" fmla="*/ 598582 h 6858000"/>
              <a:gd name="connsiteX152" fmla="*/ 224950 w 1605470"/>
              <a:gd name="connsiteY152" fmla="*/ 576846 h 6858000"/>
              <a:gd name="connsiteX153" fmla="*/ 204576 w 1605470"/>
              <a:gd name="connsiteY153" fmla="*/ 530055 h 6858000"/>
              <a:gd name="connsiteX154" fmla="*/ 219064 w 1605470"/>
              <a:gd name="connsiteY154" fmla="*/ 469651 h 6858000"/>
              <a:gd name="connsiteX155" fmla="*/ 195012 w 1605470"/>
              <a:gd name="connsiteY155" fmla="*/ 448559 h 6858000"/>
              <a:gd name="connsiteX156" fmla="*/ 201434 w 1605470"/>
              <a:gd name="connsiteY156" fmla="*/ 441529 h 6858000"/>
              <a:gd name="connsiteX157" fmla="*/ 200655 w 1605470"/>
              <a:gd name="connsiteY157" fmla="*/ 428927 h 6858000"/>
              <a:gd name="connsiteX158" fmla="*/ 190059 w 1605470"/>
              <a:gd name="connsiteY158" fmla="*/ 430161 h 6858000"/>
              <a:gd name="connsiteX159" fmla="*/ 167079 w 1605470"/>
              <a:gd name="connsiteY159" fmla="*/ 367211 h 6858000"/>
              <a:gd name="connsiteX160" fmla="*/ 124571 w 1605470"/>
              <a:gd name="connsiteY160" fmla="*/ 302178 h 6858000"/>
              <a:gd name="connsiteX161" fmla="*/ 103243 w 1605470"/>
              <a:gd name="connsiteY161" fmla="*/ 211375 h 6858000"/>
              <a:gd name="connsiteX162" fmla="*/ 94571 w 1605470"/>
              <a:gd name="connsiteY162" fmla="*/ 184179 h 6858000"/>
              <a:gd name="connsiteX163" fmla="*/ 13437 w 1605470"/>
              <a:gd name="connsiteY163" fmla="*/ 19287 h 6858000"/>
              <a:gd name="connsiteX164" fmla="*/ 0 w 1605470"/>
              <a:gd name="connsiteY164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8282 w 1605470"/>
              <a:gd name="connsiteY75" fmla="*/ 3998331 h 6858000"/>
              <a:gd name="connsiteX76" fmla="*/ 690830 w 1605470"/>
              <a:gd name="connsiteY76" fmla="*/ 3974753 h 6858000"/>
              <a:gd name="connsiteX77" fmla="*/ 692428 w 1605470"/>
              <a:gd name="connsiteY77" fmla="*/ 3969950 h 6858000"/>
              <a:gd name="connsiteX78" fmla="*/ 685850 w 1605470"/>
              <a:gd name="connsiteY78" fmla="*/ 3933779 h 6858000"/>
              <a:gd name="connsiteX79" fmla="*/ 687181 w 1605470"/>
              <a:gd name="connsiteY79" fmla="*/ 3933093 h 6858000"/>
              <a:gd name="connsiteX80" fmla="*/ 691535 w 1605470"/>
              <a:gd name="connsiteY80" fmla="*/ 3922082 h 6858000"/>
              <a:gd name="connsiteX81" fmla="*/ 696613 w 1605470"/>
              <a:gd name="connsiteY81" fmla="*/ 3901461 h 6858000"/>
              <a:gd name="connsiteX82" fmla="*/ 719207 w 1605470"/>
              <a:gd name="connsiteY82" fmla="*/ 3813873 h 6858000"/>
              <a:gd name="connsiteX83" fmla="*/ 718632 w 1605470"/>
              <a:gd name="connsiteY83" fmla="*/ 3806161 h 6858000"/>
              <a:gd name="connsiteX84" fmla="*/ 718939 w 1605470"/>
              <a:gd name="connsiteY84" fmla="*/ 3805957 h 6858000"/>
              <a:gd name="connsiteX85" fmla="*/ 718966 w 1605470"/>
              <a:gd name="connsiteY85" fmla="*/ 3797724 h 6858000"/>
              <a:gd name="connsiteX86" fmla="*/ 717581 w 1605470"/>
              <a:gd name="connsiteY86" fmla="*/ 3792098 h 6858000"/>
              <a:gd name="connsiteX87" fmla="*/ 716465 w 1605470"/>
              <a:gd name="connsiteY87" fmla="*/ 3777135 h 6858000"/>
              <a:gd name="connsiteX88" fmla="*/ 718198 w 1605470"/>
              <a:gd name="connsiteY88" fmla="*/ 3771656 h 6858000"/>
              <a:gd name="connsiteX89" fmla="*/ 721941 w 1605470"/>
              <a:gd name="connsiteY89" fmla="*/ 3769007 h 6858000"/>
              <a:gd name="connsiteX90" fmla="*/ 721407 w 1605470"/>
              <a:gd name="connsiteY90" fmla="*/ 3767709 h 6858000"/>
              <a:gd name="connsiteX91" fmla="*/ 730103 w 1605470"/>
              <a:gd name="connsiteY91" fmla="*/ 3738082 h 6858000"/>
              <a:gd name="connsiteX92" fmla="*/ 737449 w 1605470"/>
              <a:gd name="connsiteY92" fmla="*/ 3673397 h 6858000"/>
              <a:gd name="connsiteX93" fmla="*/ 736745 w 1605470"/>
              <a:gd name="connsiteY93" fmla="*/ 3637109 h 6858000"/>
              <a:gd name="connsiteX94" fmla="*/ 740188 w 1605470"/>
              <a:gd name="connsiteY94" fmla="*/ 3536883 h 6858000"/>
              <a:gd name="connsiteX95" fmla="*/ 747726 w 1605470"/>
              <a:gd name="connsiteY95" fmla="*/ 3435652 h 6858000"/>
              <a:gd name="connsiteX96" fmla="*/ 770510 w 1605470"/>
              <a:gd name="connsiteY96" fmla="*/ 3361844 h 6858000"/>
              <a:gd name="connsiteX97" fmla="*/ 749397 w 1605470"/>
              <a:gd name="connsiteY97" fmla="*/ 3307769 h 6858000"/>
              <a:gd name="connsiteX98" fmla="*/ 766960 w 1605470"/>
              <a:gd name="connsiteY98" fmla="*/ 3250522 h 6858000"/>
              <a:gd name="connsiteX99" fmla="*/ 767385 w 1605470"/>
              <a:gd name="connsiteY99" fmla="*/ 3229163 h 6858000"/>
              <a:gd name="connsiteX100" fmla="*/ 769208 w 1605470"/>
              <a:gd name="connsiteY100" fmla="*/ 3217217 h 6858000"/>
              <a:gd name="connsiteX101" fmla="*/ 770350 w 1605470"/>
              <a:gd name="connsiteY101" fmla="*/ 3216125 h 6858000"/>
              <a:gd name="connsiteX102" fmla="*/ 756043 w 1605470"/>
              <a:gd name="connsiteY102" fmla="*/ 3183755 h 6858000"/>
              <a:gd name="connsiteX103" fmla="*/ 756544 w 1605470"/>
              <a:gd name="connsiteY103" fmla="*/ 3178642 h 6858000"/>
              <a:gd name="connsiteX104" fmla="*/ 744144 w 1605470"/>
              <a:gd name="connsiteY104" fmla="*/ 3158586 h 6858000"/>
              <a:gd name="connsiteX105" fmla="*/ 739378 w 1605470"/>
              <a:gd name="connsiteY105" fmla="*/ 3147669 h 6858000"/>
              <a:gd name="connsiteX106" fmla="*/ 734648 w 1605470"/>
              <a:gd name="connsiteY106" fmla="*/ 3145733 h 6858000"/>
              <a:gd name="connsiteX107" fmla="*/ 729329 w 1605470"/>
              <a:gd name="connsiteY107" fmla="*/ 3129034 h 6858000"/>
              <a:gd name="connsiteX108" fmla="*/ 729994 w 1605470"/>
              <a:gd name="connsiteY108" fmla="*/ 3126682 h 6858000"/>
              <a:gd name="connsiteX109" fmla="*/ 720862 w 1605470"/>
              <a:gd name="connsiteY109" fmla="*/ 3114519 h 6858000"/>
              <a:gd name="connsiteX110" fmla="*/ 707471 w 1605470"/>
              <a:gd name="connsiteY110" fmla="*/ 3106272 h 6858000"/>
              <a:gd name="connsiteX111" fmla="*/ 680201 w 1605470"/>
              <a:gd name="connsiteY111" fmla="*/ 2958185 h 6858000"/>
              <a:gd name="connsiteX112" fmla="*/ 622815 w 1605470"/>
              <a:gd name="connsiteY112" fmla="*/ 2762989 h 6858000"/>
              <a:gd name="connsiteX113" fmla="*/ 571733 w 1605470"/>
              <a:gd name="connsiteY113" fmla="*/ 2554718 h 6858000"/>
              <a:gd name="connsiteX114" fmla="*/ 551827 w 1605470"/>
              <a:gd name="connsiteY114" fmla="*/ 2485734 h 6858000"/>
              <a:gd name="connsiteX115" fmla="*/ 542550 w 1605470"/>
              <a:gd name="connsiteY115" fmla="*/ 2447068 h 6858000"/>
              <a:gd name="connsiteX116" fmla="*/ 529511 w 1605470"/>
              <a:gd name="connsiteY116" fmla="*/ 2425819 h 6858000"/>
              <a:gd name="connsiteX117" fmla="*/ 528878 w 1605470"/>
              <a:gd name="connsiteY117" fmla="*/ 2408971 h 6858000"/>
              <a:gd name="connsiteX118" fmla="*/ 535510 w 1605470"/>
              <a:gd name="connsiteY118" fmla="*/ 2402874 h 6858000"/>
              <a:gd name="connsiteX119" fmla="*/ 538122 w 1605470"/>
              <a:gd name="connsiteY119" fmla="*/ 2381443 h 6858000"/>
              <a:gd name="connsiteX120" fmla="*/ 514451 w 1605470"/>
              <a:gd name="connsiteY120" fmla="*/ 2261920 h 6858000"/>
              <a:gd name="connsiteX121" fmla="*/ 504338 w 1605470"/>
              <a:gd name="connsiteY121" fmla="*/ 2195378 h 6858000"/>
              <a:gd name="connsiteX122" fmla="*/ 488555 w 1605470"/>
              <a:gd name="connsiteY122" fmla="*/ 2155135 h 6858000"/>
              <a:gd name="connsiteX123" fmla="*/ 486013 w 1605470"/>
              <a:gd name="connsiteY123" fmla="*/ 2118008 h 6858000"/>
              <a:gd name="connsiteX124" fmla="*/ 487006 w 1605470"/>
              <a:gd name="connsiteY124" fmla="*/ 2050531 h 6858000"/>
              <a:gd name="connsiteX125" fmla="*/ 478812 w 1605470"/>
              <a:gd name="connsiteY125" fmla="*/ 1963269 h 6858000"/>
              <a:gd name="connsiteX126" fmla="*/ 459990 w 1605470"/>
              <a:gd name="connsiteY126" fmla="*/ 1906352 h 6858000"/>
              <a:gd name="connsiteX127" fmla="*/ 436547 w 1605470"/>
              <a:gd name="connsiteY127" fmla="*/ 1861531 h 6858000"/>
              <a:gd name="connsiteX128" fmla="*/ 390346 w 1605470"/>
              <a:gd name="connsiteY128" fmla="*/ 1732919 h 6858000"/>
              <a:gd name="connsiteX129" fmla="*/ 362657 w 1605470"/>
              <a:gd name="connsiteY129" fmla="*/ 1663540 h 6858000"/>
              <a:gd name="connsiteX130" fmla="*/ 361783 w 1605470"/>
              <a:gd name="connsiteY130" fmla="*/ 1615777 h 6858000"/>
              <a:gd name="connsiteX131" fmla="*/ 342578 w 1605470"/>
              <a:gd name="connsiteY131" fmla="*/ 1563678 h 6858000"/>
              <a:gd name="connsiteX132" fmla="*/ 355658 w 1605470"/>
              <a:gd name="connsiteY132" fmla="*/ 1519474 h 6858000"/>
              <a:gd name="connsiteX133" fmla="*/ 348400 w 1605470"/>
              <a:gd name="connsiteY133" fmla="*/ 1477995 h 6858000"/>
              <a:gd name="connsiteX134" fmla="*/ 334485 w 1605470"/>
              <a:gd name="connsiteY134" fmla="*/ 1373769 h 6858000"/>
              <a:gd name="connsiteX135" fmla="*/ 342792 w 1605470"/>
              <a:gd name="connsiteY135" fmla="*/ 1307086 h 6858000"/>
              <a:gd name="connsiteX136" fmla="*/ 343980 w 1605470"/>
              <a:gd name="connsiteY136" fmla="*/ 1189033 h 6858000"/>
              <a:gd name="connsiteX137" fmla="*/ 348665 w 1605470"/>
              <a:gd name="connsiteY137" fmla="*/ 1168288 h 6858000"/>
              <a:gd name="connsiteX138" fmla="*/ 340947 w 1605470"/>
              <a:gd name="connsiteY138" fmla="*/ 1142577 h 6858000"/>
              <a:gd name="connsiteX139" fmla="*/ 330253 w 1605470"/>
              <a:gd name="connsiteY139" fmla="*/ 1088484 h 6858000"/>
              <a:gd name="connsiteX140" fmla="*/ 318989 w 1605470"/>
              <a:gd name="connsiteY140" fmla="*/ 1016103 h 6858000"/>
              <a:gd name="connsiteX141" fmla="*/ 320445 w 1605470"/>
              <a:gd name="connsiteY141" fmla="*/ 932283 h 6858000"/>
              <a:gd name="connsiteX142" fmla="*/ 322681 w 1605470"/>
              <a:gd name="connsiteY142" fmla="*/ 915925 h 6858000"/>
              <a:gd name="connsiteX143" fmla="*/ 315310 w 1605470"/>
              <a:gd name="connsiteY143" fmla="*/ 896999 h 6858000"/>
              <a:gd name="connsiteX144" fmla="*/ 284718 w 1605470"/>
              <a:gd name="connsiteY144" fmla="*/ 821517 h 6858000"/>
              <a:gd name="connsiteX145" fmla="*/ 263668 w 1605470"/>
              <a:gd name="connsiteY145" fmla="*/ 751353 h 6858000"/>
              <a:gd name="connsiteX146" fmla="*/ 263226 w 1605470"/>
              <a:gd name="connsiteY146" fmla="*/ 721230 h 6858000"/>
              <a:gd name="connsiteX147" fmla="*/ 248897 w 1605470"/>
              <a:gd name="connsiteY147" fmla="*/ 681659 h 6858000"/>
              <a:gd name="connsiteX148" fmla="*/ 234316 w 1605470"/>
              <a:gd name="connsiteY148" fmla="*/ 635218 h 6858000"/>
              <a:gd name="connsiteX149" fmla="*/ 239327 w 1605470"/>
              <a:gd name="connsiteY149" fmla="*/ 613763 h 6858000"/>
              <a:gd name="connsiteX150" fmla="*/ 225269 w 1605470"/>
              <a:gd name="connsiteY150" fmla="*/ 598582 h 6858000"/>
              <a:gd name="connsiteX151" fmla="*/ 224950 w 1605470"/>
              <a:gd name="connsiteY151" fmla="*/ 576846 h 6858000"/>
              <a:gd name="connsiteX152" fmla="*/ 204576 w 1605470"/>
              <a:gd name="connsiteY152" fmla="*/ 530055 h 6858000"/>
              <a:gd name="connsiteX153" fmla="*/ 219064 w 1605470"/>
              <a:gd name="connsiteY153" fmla="*/ 469651 h 6858000"/>
              <a:gd name="connsiteX154" fmla="*/ 195012 w 1605470"/>
              <a:gd name="connsiteY154" fmla="*/ 448559 h 6858000"/>
              <a:gd name="connsiteX155" fmla="*/ 201434 w 1605470"/>
              <a:gd name="connsiteY155" fmla="*/ 441529 h 6858000"/>
              <a:gd name="connsiteX156" fmla="*/ 200655 w 1605470"/>
              <a:gd name="connsiteY156" fmla="*/ 428927 h 6858000"/>
              <a:gd name="connsiteX157" fmla="*/ 190059 w 1605470"/>
              <a:gd name="connsiteY157" fmla="*/ 430161 h 6858000"/>
              <a:gd name="connsiteX158" fmla="*/ 167079 w 1605470"/>
              <a:gd name="connsiteY158" fmla="*/ 367211 h 6858000"/>
              <a:gd name="connsiteX159" fmla="*/ 124571 w 1605470"/>
              <a:gd name="connsiteY159" fmla="*/ 302178 h 6858000"/>
              <a:gd name="connsiteX160" fmla="*/ 103243 w 1605470"/>
              <a:gd name="connsiteY160" fmla="*/ 211375 h 6858000"/>
              <a:gd name="connsiteX161" fmla="*/ 94571 w 1605470"/>
              <a:gd name="connsiteY161" fmla="*/ 184179 h 6858000"/>
              <a:gd name="connsiteX162" fmla="*/ 13437 w 1605470"/>
              <a:gd name="connsiteY162" fmla="*/ 19287 h 6858000"/>
              <a:gd name="connsiteX163" fmla="*/ 0 w 1605470"/>
              <a:gd name="connsiteY163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8282 w 1605470"/>
              <a:gd name="connsiteY75" fmla="*/ 3998331 h 6858000"/>
              <a:gd name="connsiteX76" fmla="*/ 690830 w 1605470"/>
              <a:gd name="connsiteY76" fmla="*/ 3974753 h 6858000"/>
              <a:gd name="connsiteX77" fmla="*/ 692428 w 1605470"/>
              <a:gd name="connsiteY77" fmla="*/ 3969950 h 6858000"/>
              <a:gd name="connsiteX78" fmla="*/ 685850 w 1605470"/>
              <a:gd name="connsiteY78" fmla="*/ 3933779 h 6858000"/>
              <a:gd name="connsiteX79" fmla="*/ 687181 w 1605470"/>
              <a:gd name="connsiteY79" fmla="*/ 3933093 h 6858000"/>
              <a:gd name="connsiteX80" fmla="*/ 691535 w 1605470"/>
              <a:gd name="connsiteY80" fmla="*/ 3922082 h 6858000"/>
              <a:gd name="connsiteX81" fmla="*/ 696613 w 1605470"/>
              <a:gd name="connsiteY81" fmla="*/ 3901461 h 6858000"/>
              <a:gd name="connsiteX82" fmla="*/ 719207 w 1605470"/>
              <a:gd name="connsiteY82" fmla="*/ 3813873 h 6858000"/>
              <a:gd name="connsiteX83" fmla="*/ 718632 w 1605470"/>
              <a:gd name="connsiteY83" fmla="*/ 3806161 h 6858000"/>
              <a:gd name="connsiteX84" fmla="*/ 718939 w 1605470"/>
              <a:gd name="connsiteY84" fmla="*/ 3805957 h 6858000"/>
              <a:gd name="connsiteX85" fmla="*/ 718966 w 1605470"/>
              <a:gd name="connsiteY85" fmla="*/ 3797724 h 6858000"/>
              <a:gd name="connsiteX86" fmla="*/ 717581 w 1605470"/>
              <a:gd name="connsiteY86" fmla="*/ 3792098 h 6858000"/>
              <a:gd name="connsiteX87" fmla="*/ 716465 w 1605470"/>
              <a:gd name="connsiteY87" fmla="*/ 3777135 h 6858000"/>
              <a:gd name="connsiteX88" fmla="*/ 718198 w 1605470"/>
              <a:gd name="connsiteY88" fmla="*/ 3771656 h 6858000"/>
              <a:gd name="connsiteX89" fmla="*/ 721941 w 1605470"/>
              <a:gd name="connsiteY89" fmla="*/ 3769007 h 6858000"/>
              <a:gd name="connsiteX90" fmla="*/ 721407 w 1605470"/>
              <a:gd name="connsiteY90" fmla="*/ 3767709 h 6858000"/>
              <a:gd name="connsiteX91" fmla="*/ 730103 w 1605470"/>
              <a:gd name="connsiteY91" fmla="*/ 3738082 h 6858000"/>
              <a:gd name="connsiteX92" fmla="*/ 737449 w 1605470"/>
              <a:gd name="connsiteY92" fmla="*/ 3673397 h 6858000"/>
              <a:gd name="connsiteX93" fmla="*/ 736745 w 1605470"/>
              <a:gd name="connsiteY93" fmla="*/ 3637109 h 6858000"/>
              <a:gd name="connsiteX94" fmla="*/ 740188 w 1605470"/>
              <a:gd name="connsiteY94" fmla="*/ 3536883 h 6858000"/>
              <a:gd name="connsiteX95" fmla="*/ 747726 w 1605470"/>
              <a:gd name="connsiteY95" fmla="*/ 3435652 h 6858000"/>
              <a:gd name="connsiteX96" fmla="*/ 749397 w 1605470"/>
              <a:gd name="connsiteY96" fmla="*/ 3307769 h 6858000"/>
              <a:gd name="connsiteX97" fmla="*/ 766960 w 1605470"/>
              <a:gd name="connsiteY97" fmla="*/ 3250522 h 6858000"/>
              <a:gd name="connsiteX98" fmla="*/ 767385 w 1605470"/>
              <a:gd name="connsiteY98" fmla="*/ 3229163 h 6858000"/>
              <a:gd name="connsiteX99" fmla="*/ 769208 w 1605470"/>
              <a:gd name="connsiteY99" fmla="*/ 3217217 h 6858000"/>
              <a:gd name="connsiteX100" fmla="*/ 770350 w 1605470"/>
              <a:gd name="connsiteY100" fmla="*/ 3216125 h 6858000"/>
              <a:gd name="connsiteX101" fmla="*/ 756043 w 1605470"/>
              <a:gd name="connsiteY101" fmla="*/ 3183755 h 6858000"/>
              <a:gd name="connsiteX102" fmla="*/ 756544 w 1605470"/>
              <a:gd name="connsiteY102" fmla="*/ 3178642 h 6858000"/>
              <a:gd name="connsiteX103" fmla="*/ 744144 w 1605470"/>
              <a:gd name="connsiteY103" fmla="*/ 3158586 h 6858000"/>
              <a:gd name="connsiteX104" fmla="*/ 739378 w 1605470"/>
              <a:gd name="connsiteY104" fmla="*/ 3147669 h 6858000"/>
              <a:gd name="connsiteX105" fmla="*/ 734648 w 1605470"/>
              <a:gd name="connsiteY105" fmla="*/ 3145733 h 6858000"/>
              <a:gd name="connsiteX106" fmla="*/ 729329 w 1605470"/>
              <a:gd name="connsiteY106" fmla="*/ 3129034 h 6858000"/>
              <a:gd name="connsiteX107" fmla="*/ 729994 w 1605470"/>
              <a:gd name="connsiteY107" fmla="*/ 3126682 h 6858000"/>
              <a:gd name="connsiteX108" fmla="*/ 720862 w 1605470"/>
              <a:gd name="connsiteY108" fmla="*/ 3114519 h 6858000"/>
              <a:gd name="connsiteX109" fmla="*/ 707471 w 1605470"/>
              <a:gd name="connsiteY109" fmla="*/ 3106272 h 6858000"/>
              <a:gd name="connsiteX110" fmla="*/ 680201 w 1605470"/>
              <a:gd name="connsiteY110" fmla="*/ 2958185 h 6858000"/>
              <a:gd name="connsiteX111" fmla="*/ 622815 w 1605470"/>
              <a:gd name="connsiteY111" fmla="*/ 2762989 h 6858000"/>
              <a:gd name="connsiteX112" fmla="*/ 571733 w 1605470"/>
              <a:gd name="connsiteY112" fmla="*/ 2554718 h 6858000"/>
              <a:gd name="connsiteX113" fmla="*/ 551827 w 1605470"/>
              <a:gd name="connsiteY113" fmla="*/ 2485734 h 6858000"/>
              <a:gd name="connsiteX114" fmla="*/ 542550 w 1605470"/>
              <a:gd name="connsiteY114" fmla="*/ 2447068 h 6858000"/>
              <a:gd name="connsiteX115" fmla="*/ 529511 w 1605470"/>
              <a:gd name="connsiteY115" fmla="*/ 2425819 h 6858000"/>
              <a:gd name="connsiteX116" fmla="*/ 528878 w 1605470"/>
              <a:gd name="connsiteY116" fmla="*/ 2408971 h 6858000"/>
              <a:gd name="connsiteX117" fmla="*/ 535510 w 1605470"/>
              <a:gd name="connsiteY117" fmla="*/ 2402874 h 6858000"/>
              <a:gd name="connsiteX118" fmla="*/ 538122 w 1605470"/>
              <a:gd name="connsiteY118" fmla="*/ 2381443 h 6858000"/>
              <a:gd name="connsiteX119" fmla="*/ 514451 w 1605470"/>
              <a:gd name="connsiteY119" fmla="*/ 2261920 h 6858000"/>
              <a:gd name="connsiteX120" fmla="*/ 504338 w 1605470"/>
              <a:gd name="connsiteY120" fmla="*/ 2195378 h 6858000"/>
              <a:gd name="connsiteX121" fmla="*/ 488555 w 1605470"/>
              <a:gd name="connsiteY121" fmla="*/ 2155135 h 6858000"/>
              <a:gd name="connsiteX122" fmla="*/ 486013 w 1605470"/>
              <a:gd name="connsiteY122" fmla="*/ 2118008 h 6858000"/>
              <a:gd name="connsiteX123" fmla="*/ 487006 w 1605470"/>
              <a:gd name="connsiteY123" fmla="*/ 2050531 h 6858000"/>
              <a:gd name="connsiteX124" fmla="*/ 478812 w 1605470"/>
              <a:gd name="connsiteY124" fmla="*/ 1963269 h 6858000"/>
              <a:gd name="connsiteX125" fmla="*/ 459990 w 1605470"/>
              <a:gd name="connsiteY125" fmla="*/ 1906352 h 6858000"/>
              <a:gd name="connsiteX126" fmla="*/ 436547 w 1605470"/>
              <a:gd name="connsiteY126" fmla="*/ 1861531 h 6858000"/>
              <a:gd name="connsiteX127" fmla="*/ 390346 w 1605470"/>
              <a:gd name="connsiteY127" fmla="*/ 1732919 h 6858000"/>
              <a:gd name="connsiteX128" fmla="*/ 362657 w 1605470"/>
              <a:gd name="connsiteY128" fmla="*/ 1663540 h 6858000"/>
              <a:gd name="connsiteX129" fmla="*/ 361783 w 1605470"/>
              <a:gd name="connsiteY129" fmla="*/ 1615777 h 6858000"/>
              <a:gd name="connsiteX130" fmla="*/ 342578 w 1605470"/>
              <a:gd name="connsiteY130" fmla="*/ 1563678 h 6858000"/>
              <a:gd name="connsiteX131" fmla="*/ 355658 w 1605470"/>
              <a:gd name="connsiteY131" fmla="*/ 1519474 h 6858000"/>
              <a:gd name="connsiteX132" fmla="*/ 348400 w 1605470"/>
              <a:gd name="connsiteY132" fmla="*/ 1477995 h 6858000"/>
              <a:gd name="connsiteX133" fmla="*/ 334485 w 1605470"/>
              <a:gd name="connsiteY133" fmla="*/ 1373769 h 6858000"/>
              <a:gd name="connsiteX134" fmla="*/ 342792 w 1605470"/>
              <a:gd name="connsiteY134" fmla="*/ 1307086 h 6858000"/>
              <a:gd name="connsiteX135" fmla="*/ 343980 w 1605470"/>
              <a:gd name="connsiteY135" fmla="*/ 1189033 h 6858000"/>
              <a:gd name="connsiteX136" fmla="*/ 348665 w 1605470"/>
              <a:gd name="connsiteY136" fmla="*/ 1168288 h 6858000"/>
              <a:gd name="connsiteX137" fmla="*/ 340947 w 1605470"/>
              <a:gd name="connsiteY137" fmla="*/ 1142577 h 6858000"/>
              <a:gd name="connsiteX138" fmla="*/ 330253 w 1605470"/>
              <a:gd name="connsiteY138" fmla="*/ 1088484 h 6858000"/>
              <a:gd name="connsiteX139" fmla="*/ 318989 w 1605470"/>
              <a:gd name="connsiteY139" fmla="*/ 1016103 h 6858000"/>
              <a:gd name="connsiteX140" fmla="*/ 320445 w 1605470"/>
              <a:gd name="connsiteY140" fmla="*/ 932283 h 6858000"/>
              <a:gd name="connsiteX141" fmla="*/ 322681 w 1605470"/>
              <a:gd name="connsiteY141" fmla="*/ 915925 h 6858000"/>
              <a:gd name="connsiteX142" fmla="*/ 315310 w 1605470"/>
              <a:gd name="connsiteY142" fmla="*/ 896999 h 6858000"/>
              <a:gd name="connsiteX143" fmla="*/ 284718 w 1605470"/>
              <a:gd name="connsiteY143" fmla="*/ 821517 h 6858000"/>
              <a:gd name="connsiteX144" fmla="*/ 263668 w 1605470"/>
              <a:gd name="connsiteY144" fmla="*/ 751353 h 6858000"/>
              <a:gd name="connsiteX145" fmla="*/ 263226 w 1605470"/>
              <a:gd name="connsiteY145" fmla="*/ 721230 h 6858000"/>
              <a:gd name="connsiteX146" fmla="*/ 248897 w 1605470"/>
              <a:gd name="connsiteY146" fmla="*/ 681659 h 6858000"/>
              <a:gd name="connsiteX147" fmla="*/ 234316 w 1605470"/>
              <a:gd name="connsiteY147" fmla="*/ 635218 h 6858000"/>
              <a:gd name="connsiteX148" fmla="*/ 239327 w 1605470"/>
              <a:gd name="connsiteY148" fmla="*/ 613763 h 6858000"/>
              <a:gd name="connsiteX149" fmla="*/ 225269 w 1605470"/>
              <a:gd name="connsiteY149" fmla="*/ 598582 h 6858000"/>
              <a:gd name="connsiteX150" fmla="*/ 224950 w 1605470"/>
              <a:gd name="connsiteY150" fmla="*/ 576846 h 6858000"/>
              <a:gd name="connsiteX151" fmla="*/ 204576 w 1605470"/>
              <a:gd name="connsiteY151" fmla="*/ 530055 h 6858000"/>
              <a:gd name="connsiteX152" fmla="*/ 219064 w 1605470"/>
              <a:gd name="connsiteY152" fmla="*/ 469651 h 6858000"/>
              <a:gd name="connsiteX153" fmla="*/ 195012 w 1605470"/>
              <a:gd name="connsiteY153" fmla="*/ 448559 h 6858000"/>
              <a:gd name="connsiteX154" fmla="*/ 201434 w 1605470"/>
              <a:gd name="connsiteY154" fmla="*/ 441529 h 6858000"/>
              <a:gd name="connsiteX155" fmla="*/ 200655 w 1605470"/>
              <a:gd name="connsiteY155" fmla="*/ 428927 h 6858000"/>
              <a:gd name="connsiteX156" fmla="*/ 190059 w 1605470"/>
              <a:gd name="connsiteY156" fmla="*/ 430161 h 6858000"/>
              <a:gd name="connsiteX157" fmla="*/ 167079 w 1605470"/>
              <a:gd name="connsiteY157" fmla="*/ 367211 h 6858000"/>
              <a:gd name="connsiteX158" fmla="*/ 124571 w 1605470"/>
              <a:gd name="connsiteY158" fmla="*/ 302178 h 6858000"/>
              <a:gd name="connsiteX159" fmla="*/ 103243 w 1605470"/>
              <a:gd name="connsiteY159" fmla="*/ 211375 h 6858000"/>
              <a:gd name="connsiteX160" fmla="*/ 94571 w 1605470"/>
              <a:gd name="connsiteY160" fmla="*/ 184179 h 6858000"/>
              <a:gd name="connsiteX161" fmla="*/ 13437 w 1605470"/>
              <a:gd name="connsiteY161" fmla="*/ 19287 h 6858000"/>
              <a:gd name="connsiteX162" fmla="*/ 0 w 1605470"/>
              <a:gd name="connsiteY162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8282 w 1605470"/>
              <a:gd name="connsiteY75" fmla="*/ 3998331 h 6858000"/>
              <a:gd name="connsiteX76" fmla="*/ 690830 w 1605470"/>
              <a:gd name="connsiteY76" fmla="*/ 3974753 h 6858000"/>
              <a:gd name="connsiteX77" fmla="*/ 692428 w 1605470"/>
              <a:gd name="connsiteY77" fmla="*/ 3969950 h 6858000"/>
              <a:gd name="connsiteX78" fmla="*/ 685850 w 1605470"/>
              <a:gd name="connsiteY78" fmla="*/ 3933779 h 6858000"/>
              <a:gd name="connsiteX79" fmla="*/ 687181 w 1605470"/>
              <a:gd name="connsiteY79" fmla="*/ 3933093 h 6858000"/>
              <a:gd name="connsiteX80" fmla="*/ 691535 w 1605470"/>
              <a:gd name="connsiteY80" fmla="*/ 3922082 h 6858000"/>
              <a:gd name="connsiteX81" fmla="*/ 696613 w 1605470"/>
              <a:gd name="connsiteY81" fmla="*/ 3901461 h 6858000"/>
              <a:gd name="connsiteX82" fmla="*/ 719207 w 1605470"/>
              <a:gd name="connsiteY82" fmla="*/ 3813873 h 6858000"/>
              <a:gd name="connsiteX83" fmla="*/ 718632 w 1605470"/>
              <a:gd name="connsiteY83" fmla="*/ 3806161 h 6858000"/>
              <a:gd name="connsiteX84" fmla="*/ 718939 w 1605470"/>
              <a:gd name="connsiteY84" fmla="*/ 3805957 h 6858000"/>
              <a:gd name="connsiteX85" fmla="*/ 718966 w 1605470"/>
              <a:gd name="connsiteY85" fmla="*/ 3797724 h 6858000"/>
              <a:gd name="connsiteX86" fmla="*/ 717581 w 1605470"/>
              <a:gd name="connsiteY86" fmla="*/ 3792098 h 6858000"/>
              <a:gd name="connsiteX87" fmla="*/ 716465 w 1605470"/>
              <a:gd name="connsiteY87" fmla="*/ 3777135 h 6858000"/>
              <a:gd name="connsiteX88" fmla="*/ 718198 w 1605470"/>
              <a:gd name="connsiteY88" fmla="*/ 3771656 h 6858000"/>
              <a:gd name="connsiteX89" fmla="*/ 721941 w 1605470"/>
              <a:gd name="connsiteY89" fmla="*/ 3769007 h 6858000"/>
              <a:gd name="connsiteX90" fmla="*/ 721407 w 1605470"/>
              <a:gd name="connsiteY90" fmla="*/ 3767709 h 6858000"/>
              <a:gd name="connsiteX91" fmla="*/ 730103 w 1605470"/>
              <a:gd name="connsiteY91" fmla="*/ 3738082 h 6858000"/>
              <a:gd name="connsiteX92" fmla="*/ 737449 w 1605470"/>
              <a:gd name="connsiteY92" fmla="*/ 3673397 h 6858000"/>
              <a:gd name="connsiteX93" fmla="*/ 736745 w 1605470"/>
              <a:gd name="connsiteY93" fmla="*/ 3637109 h 6858000"/>
              <a:gd name="connsiteX94" fmla="*/ 740188 w 1605470"/>
              <a:gd name="connsiteY94" fmla="*/ 3536883 h 6858000"/>
              <a:gd name="connsiteX95" fmla="*/ 747726 w 1605470"/>
              <a:gd name="connsiteY95" fmla="*/ 3435652 h 6858000"/>
              <a:gd name="connsiteX96" fmla="*/ 749397 w 1605470"/>
              <a:gd name="connsiteY96" fmla="*/ 3307769 h 6858000"/>
              <a:gd name="connsiteX97" fmla="*/ 766960 w 1605470"/>
              <a:gd name="connsiteY97" fmla="*/ 3250522 h 6858000"/>
              <a:gd name="connsiteX98" fmla="*/ 767385 w 1605470"/>
              <a:gd name="connsiteY98" fmla="*/ 3229163 h 6858000"/>
              <a:gd name="connsiteX99" fmla="*/ 769208 w 1605470"/>
              <a:gd name="connsiteY99" fmla="*/ 3217217 h 6858000"/>
              <a:gd name="connsiteX100" fmla="*/ 770350 w 1605470"/>
              <a:gd name="connsiteY100" fmla="*/ 3216125 h 6858000"/>
              <a:gd name="connsiteX101" fmla="*/ 756043 w 1605470"/>
              <a:gd name="connsiteY101" fmla="*/ 3183755 h 6858000"/>
              <a:gd name="connsiteX102" fmla="*/ 756544 w 1605470"/>
              <a:gd name="connsiteY102" fmla="*/ 3178642 h 6858000"/>
              <a:gd name="connsiteX103" fmla="*/ 744144 w 1605470"/>
              <a:gd name="connsiteY103" fmla="*/ 3158586 h 6858000"/>
              <a:gd name="connsiteX104" fmla="*/ 739378 w 1605470"/>
              <a:gd name="connsiteY104" fmla="*/ 3147669 h 6858000"/>
              <a:gd name="connsiteX105" fmla="*/ 734648 w 1605470"/>
              <a:gd name="connsiteY105" fmla="*/ 3145733 h 6858000"/>
              <a:gd name="connsiteX106" fmla="*/ 729329 w 1605470"/>
              <a:gd name="connsiteY106" fmla="*/ 3129034 h 6858000"/>
              <a:gd name="connsiteX107" fmla="*/ 729994 w 1605470"/>
              <a:gd name="connsiteY107" fmla="*/ 3126682 h 6858000"/>
              <a:gd name="connsiteX108" fmla="*/ 720862 w 1605470"/>
              <a:gd name="connsiteY108" fmla="*/ 3114519 h 6858000"/>
              <a:gd name="connsiteX109" fmla="*/ 707471 w 1605470"/>
              <a:gd name="connsiteY109" fmla="*/ 3106272 h 6858000"/>
              <a:gd name="connsiteX110" fmla="*/ 680201 w 1605470"/>
              <a:gd name="connsiteY110" fmla="*/ 2958185 h 6858000"/>
              <a:gd name="connsiteX111" fmla="*/ 622815 w 1605470"/>
              <a:gd name="connsiteY111" fmla="*/ 2762989 h 6858000"/>
              <a:gd name="connsiteX112" fmla="*/ 571733 w 1605470"/>
              <a:gd name="connsiteY112" fmla="*/ 2554718 h 6858000"/>
              <a:gd name="connsiteX113" fmla="*/ 551827 w 1605470"/>
              <a:gd name="connsiteY113" fmla="*/ 2485734 h 6858000"/>
              <a:gd name="connsiteX114" fmla="*/ 542550 w 1605470"/>
              <a:gd name="connsiteY114" fmla="*/ 2447068 h 6858000"/>
              <a:gd name="connsiteX115" fmla="*/ 529511 w 1605470"/>
              <a:gd name="connsiteY115" fmla="*/ 2425819 h 6858000"/>
              <a:gd name="connsiteX116" fmla="*/ 535510 w 1605470"/>
              <a:gd name="connsiteY116" fmla="*/ 2402874 h 6858000"/>
              <a:gd name="connsiteX117" fmla="*/ 538122 w 1605470"/>
              <a:gd name="connsiteY117" fmla="*/ 2381443 h 6858000"/>
              <a:gd name="connsiteX118" fmla="*/ 514451 w 1605470"/>
              <a:gd name="connsiteY118" fmla="*/ 2261920 h 6858000"/>
              <a:gd name="connsiteX119" fmla="*/ 504338 w 1605470"/>
              <a:gd name="connsiteY119" fmla="*/ 2195378 h 6858000"/>
              <a:gd name="connsiteX120" fmla="*/ 488555 w 1605470"/>
              <a:gd name="connsiteY120" fmla="*/ 2155135 h 6858000"/>
              <a:gd name="connsiteX121" fmla="*/ 486013 w 1605470"/>
              <a:gd name="connsiteY121" fmla="*/ 2118008 h 6858000"/>
              <a:gd name="connsiteX122" fmla="*/ 487006 w 1605470"/>
              <a:gd name="connsiteY122" fmla="*/ 2050531 h 6858000"/>
              <a:gd name="connsiteX123" fmla="*/ 478812 w 1605470"/>
              <a:gd name="connsiteY123" fmla="*/ 1963269 h 6858000"/>
              <a:gd name="connsiteX124" fmla="*/ 459990 w 1605470"/>
              <a:gd name="connsiteY124" fmla="*/ 1906352 h 6858000"/>
              <a:gd name="connsiteX125" fmla="*/ 436547 w 1605470"/>
              <a:gd name="connsiteY125" fmla="*/ 1861531 h 6858000"/>
              <a:gd name="connsiteX126" fmla="*/ 390346 w 1605470"/>
              <a:gd name="connsiteY126" fmla="*/ 1732919 h 6858000"/>
              <a:gd name="connsiteX127" fmla="*/ 362657 w 1605470"/>
              <a:gd name="connsiteY127" fmla="*/ 1663540 h 6858000"/>
              <a:gd name="connsiteX128" fmla="*/ 361783 w 1605470"/>
              <a:gd name="connsiteY128" fmla="*/ 1615777 h 6858000"/>
              <a:gd name="connsiteX129" fmla="*/ 342578 w 1605470"/>
              <a:gd name="connsiteY129" fmla="*/ 1563678 h 6858000"/>
              <a:gd name="connsiteX130" fmla="*/ 355658 w 1605470"/>
              <a:gd name="connsiteY130" fmla="*/ 1519474 h 6858000"/>
              <a:gd name="connsiteX131" fmla="*/ 348400 w 1605470"/>
              <a:gd name="connsiteY131" fmla="*/ 1477995 h 6858000"/>
              <a:gd name="connsiteX132" fmla="*/ 334485 w 1605470"/>
              <a:gd name="connsiteY132" fmla="*/ 1373769 h 6858000"/>
              <a:gd name="connsiteX133" fmla="*/ 342792 w 1605470"/>
              <a:gd name="connsiteY133" fmla="*/ 1307086 h 6858000"/>
              <a:gd name="connsiteX134" fmla="*/ 343980 w 1605470"/>
              <a:gd name="connsiteY134" fmla="*/ 1189033 h 6858000"/>
              <a:gd name="connsiteX135" fmla="*/ 348665 w 1605470"/>
              <a:gd name="connsiteY135" fmla="*/ 1168288 h 6858000"/>
              <a:gd name="connsiteX136" fmla="*/ 340947 w 1605470"/>
              <a:gd name="connsiteY136" fmla="*/ 1142577 h 6858000"/>
              <a:gd name="connsiteX137" fmla="*/ 330253 w 1605470"/>
              <a:gd name="connsiteY137" fmla="*/ 1088484 h 6858000"/>
              <a:gd name="connsiteX138" fmla="*/ 318989 w 1605470"/>
              <a:gd name="connsiteY138" fmla="*/ 1016103 h 6858000"/>
              <a:gd name="connsiteX139" fmla="*/ 320445 w 1605470"/>
              <a:gd name="connsiteY139" fmla="*/ 932283 h 6858000"/>
              <a:gd name="connsiteX140" fmla="*/ 322681 w 1605470"/>
              <a:gd name="connsiteY140" fmla="*/ 915925 h 6858000"/>
              <a:gd name="connsiteX141" fmla="*/ 315310 w 1605470"/>
              <a:gd name="connsiteY141" fmla="*/ 896999 h 6858000"/>
              <a:gd name="connsiteX142" fmla="*/ 284718 w 1605470"/>
              <a:gd name="connsiteY142" fmla="*/ 821517 h 6858000"/>
              <a:gd name="connsiteX143" fmla="*/ 263668 w 1605470"/>
              <a:gd name="connsiteY143" fmla="*/ 751353 h 6858000"/>
              <a:gd name="connsiteX144" fmla="*/ 263226 w 1605470"/>
              <a:gd name="connsiteY144" fmla="*/ 721230 h 6858000"/>
              <a:gd name="connsiteX145" fmla="*/ 248897 w 1605470"/>
              <a:gd name="connsiteY145" fmla="*/ 681659 h 6858000"/>
              <a:gd name="connsiteX146" fmla="*/ 234316 w 1605470"/>
              <a:gd name="connsiteY146" fmla="*/ 635218 h 6858000"/>
              <a:gd name="connsiteX147" fmla="*/ 239327 w 1605470"/>
              <a:gd name="connsiteY147" fmla="*/ 613763 h 6858000"/>
              <a:gd name="connsiteX148" fmla="*/ 225269 w 1605470"/>
              <a:gd name="connsiteY148" fmla="*/ 598582 h 6858000"/>
              <a:gd name="connsiteX149" fmla="*/ 224950 w 1605470"/>
              <a:gd name="connsiteY149" fmla="*/ 576846 h 6858000"/>
              <a:gd name="connsiteX150" fmla="*/ 204576 w 1605470"/>
              <a:gd name="connsiteY150" fmla="*/ 530055 h 6858000"/>
              <a:gd name="connsiteX151" fmla="*/ 219064 w 1605470"/>
              <a:gd name="connsiteY151" fmla="*/ 469651 h 6858000"/>
              <a:gd name="connsiteX152" fmla="*/ 195012 w 1605470"/>
              <a:gd name="connsiteY152" fmla="*/ 448559 h 6858000"/>
              <a:gd name="connsiteX153" fmla="*/ 201434 w 1605470"/>
              <a:gd name="connsiteY153" fmla="*/ 441529 h 6858000"/>
              <a:gd name="connsiteX154" fmla="*/ 200655 w 1605470"/>
              <a:gd name="connsiteY154" fmla="*/ 428927 h 6858000"/>
              <a:gd name="connsiteX155" fmla="*/ 190059 w 1605470"/>
              <a:gd name="connsiteY155" fmla="*/ 430161 h 6858000"/>
              <a:gd name="connsiteX156" fmla="*/ 167079 w 1605470"/>
              <a:gd name="connsiteY156" fmla="*/ 367211 h 6858000"/>
              <a:gd name="connsiteX157" fmla="*/ 124571 w 1605470"/>
              <a:gd name="connsiteY157" fmla="*/ 302178 h 6858000"/>
              <a:gd name="connsiteX158" fmla="*/ 103243 w 1605470"/>
              <a:gd name="connsiteY158" fmla="*/ 211375 h 6858000"/>
              <a:gd name="connsiteX159" fmla="*/ 94571 w 1605470"/>
              <a:gd name="connsiteY159" fmla="*/ 184179 h 6858000"/>
              <a:gd name="connsiteX160" fmla="*/ 13437 w 1605470"/>
              <a:gd name="connsiteY160" fmla="*/ 19287 h 6858000"/>
              <a:gd name="connsiteX161" fmla="*/ 0 w 1605470"/>
              <a:gd name="connsiteY161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8282 w 1605470"/>
              <a:gd name="connsiteY75" fmla="*/ 3998331 h 6858000"/>
              <a:gd name="connsiteX76" fmla="*/ 690830 w 1605470"/>
              <a:gd name="connsiteY76" fmla="*/ 3974753 h 6858000"/>
              <a:gd name="connsiteX77" fmla="*/ 692428 w 1605470"/>
              <a:gd name="connsiteY77" fmla="*/ 3969950 h 6858000"/>
              <a:gd name="connsiteX78" fmla="*/ 685850 w 1605470"/>
              <a:gd name="connsiteY78" fmla="*/ 3933779 h 6858000"/>
              <a:gd name="connsiteX79" fmla="*/ 687181 w 1605470"/>
              <a:gd name="connsiteY79" fmla="*/ 3933093 h 6858000"/>
              <a:gd name="connsiteX80" fmla="*/ 691535 w 1605470"/>
              <a:gd name="connsiteY80" fmla="*/ 3922082 h 6858000"/>
              <a:gd name="connsiteX81" fmla="*/ 696613 w 1605470"/>
              <a:gd name="connsiteY81" fmla="*/ 3901461 h 6858000"/>
              <a:gd name="connsiteX82" fmla="*/ 719207 w 1605470"/>
              <a:gd name="connsiteY82" fmla="*/ 3813873 h 6858000"/>
              <a:gd name="connsiteX83" fmla="*/ 718632 w 1605470"/>
              <a:gd name="connsiteY83" fmla="*/ 3806161 h 6858000"/>
              <a:gd name="connsiteX84" fmla="*/ 718939 w 1605470"/>
              <a:gd name="connsiteY84" fmla="*/ 3805957 h 6858000"/>
              <a:gd name="connsiteX85" fmla="*/ 718966 w 1605470"/>
              <a:gd name="connsiteY85" fmla="*/ 3797724 h 6858000"/>
              <a:gd name="connsiteX86" fmla="*/ 717581 w 1605470"/>
              <a:gd name="connsiteY86" fmla="*/ 3792098 h 6858000"/>
              <a:gd name="connsiteX87" fmla="*/ 716465 w 1605470"/>
              <a:gd name="connsiteY87" fmla="*/ 3777135 h 6858000"/>
              <a:gd name="connsiteX88" fmla="*/ 718198 w 1605470"/>
              <a:gd name="connsiteY88" fmla="*/ 3771656 h 6858000"/>
              <a:gd name="connsiteX89" fmla="*/ 721941 w 1605470"/>
              <a:gd name="connsiteY89" fmla="*/ 3769007 h 6858000"/>
              <a:gd name="connsiteX90" fmla="*/ 721407 w 1605470"/>
              <a:gd name="connsiteY90" fmla="*/ 3767709 h 6858000"/>
              <a:gd name="connsiteX91" fmla="*/ 730103 w 1605470"/>
              <a:gd name="connsiteY91" fmla="*/ 3738082 h 6858000"/>
              <a:gd name="connsiteX92" fmla="*/ 737449 w 1605470"/>
              <a:gd name="connsiteY92" fmla="*/ 3673397 h 6858000"/>
              <a:gd name="connsiteX93" fmla="*/ 736745 w 1605470"/>
              <a:gd name="connsiteY93" fmla="*/ 3637109 h 6858000"/>
              <a:gd name="connsiteX94" fmla="*/ 740188 w 1605470"/>
              <a:gd name="connsiteY94" fmla="*/ 3536883 h 6858000"/>
              <a:gd name="connsiteX95" fmla="*/ 747726 w 1605470"/>
              <a:gd name="connsiteY95" fmla="*/ 3435652 h 6858000"/>
              <a:gd name="connsiteX96" fmla="*/ 749397 w 1605470"/>
              <a:gd name="connsiteY96" fmla="*/ 3307769 h 6858000"/>
              <a:gd name="connsiteX97" fmla="*/ 766960 w 1605470"/>
              <a:gd name="connsiteY97" fmla="*/ 3250522 h 6858000"/>
              <a:gd name="connsiteX98" fmla="*/ 767385 w 1605470"/>
              <a:gd name="connsiteY98" fmla="*/ 3229163 h 6858000"/>
              <a:gd name="connsiteX99" fmla="*/ 769208 w 1605470"/>
              <a:gd name="connsiteY99" fmla="*/ 3217217 h 6858000"/>
              <a:gd name="connsiteX100" fmla="*/ 756043 w 1605470"/>
              <a:gd name="connsiteY100" fmla="*/ 3183755 h 6858000"/>
              <a:gd name="connsiteX101" fmla="*/ 756544 w 1605470"/>
              <a:gd name="connsiteY101" fmla="*/ 3178642 h 6858000"/>
              <a:gd name="connsiteX102" fmla="*/ 744144 w 1605470"/>
              <a:gd name="connsiteY102" fmla="*/ 3158586 h 6858000"/>
              <a:gd name="connsiteX103" fmla="*/ 739378 w 1605470"/>
              <a:gd name="connsiteY103" fmla="*/ 3147669 h 6858000"/>
              <a:gd name="connsiteX104" fmla="*/ 734648 w 1605470"/>
              <a:gd name="connsiteY104" fmla="*/ 3145733 h 6858000"/>
              <a:gd name="connsiteX105" fmla="*/ 729329 w 1605470"/>
              <a:gd name="connsiteY105" fmla="*/ 3129034 h 6858000"/>
              <a:gd name="connsiteX106" fmla="*/ 729994 w 1605470"/>
              <a:gd name="connsiteY106" fmla="*/ 3126682 h 6858000"/>
              <a:gd name="connsiteX107" fmla="*/ 720862 w 1605470"/>
              <a:gd name="connsiteY107" fmla="*/ 3114519 h 6858000"/>
              <a:gd name="connsiteX108" fmla="*/ 707471 w 1605470"/>
              <a:gd name="connsiteY108" fmla="*/ 3106272 h 6858000"/>
              <a:gd name="connsiteX109" fmla="*/ 680201 w 1605470"/>
              <a:gd name="connsiteY109" fmla="*/ 2958185 h 6858000"/>
              <a:gd name="connsiteX110" fmla="*/ 622815 w 1605470"/>
              <a:gd name="connsiteY110" fmla="*/ 2762989 h 6858000"/>
              <a:gd name="connsiteX111" fmla="*/ 571733 w 1605470"/>
              <a:gd name="connsiteY111" fmla="*/ 2554718 h 6858000"/>
              <a:gd name="connsiteX112" fmla="*/ 551827 w 1605470"/>
              <a:gd name="connsiteY112" fmla="*/ 2485734 h 6858000"/>
              <a:gd name="connsiteX113" fmla="*/ 542550 w 1605470"/>
              <a:gd name="connsiteY113" fmla="*/ 2447068 h 6858000"/>
              <a:gd name="connsiteX114" fmla="*/ 529511 w 1605470"/>
              <a:gd name="connsiteY114" fmla="*/ 2425819 h 6858000"/>
              <a:gd name="connsiteX115" fmla="*/ 535510 w 1605470"/>
              <a:gd name="connsiteY115" fmla="*/ 2402874 h 6858000"/>
              <a:gd name="connsiteX116" fmla="*/ 538122 w 1605470"/>
              <a:gd name="connsiteY116" fmla="*/ 2381443 h 6858000"/>
              <a:gd name="connsiteX117" fmla="*/ 514451 w 1605470"/>
              <a:gd name="connsiteY117" fmla="*/ 2261920 h 6858000"/>
              <a:gd name="connsiteX118" fmla="*/ 504338 w 1605470"/>
              <a:gd name="connsiteY118" fmla="*/ 2195378 h 6858000"/>
              <a:gd name="connsiteX119" fmla="*/ 488555 w 1605470"/>
              <a:gd name="connsiteY119" fmla="*/ 2155135 h 6858000"/>
              <a:gd name="connsiteX120" fmla="*/ 486013 w 1605470"/>
              <a:gd name="connsiteY120" fmla="*/ 2118008 h 6858000"/>
              <a:gd name="connsiteX121" fmla="*/ 487006 w 1605470"/>
              <a:gd name="connsiteY121" fmla="*/ 2050531 h 6858000"/>
              <a:gd name="connsiteX122" fmla="*/ 478812 w 1605470"/>
              <a:gd name="connsiteY122" fmla="*/ 1963269 h 6858000"/>
              <a:gd name="connsiteX123" fmla="*/ 459990 w 1605470"/>
              <a:gd name="connsiteY123" fmla="*/ 1906352 h 6858000"/>
              <a:gd name="connsiteX124" fmla="*/ 436547 w 1605470"/>
              <a:gd name="connsiteY124" fmla="*/ 1861531 h 6858000"/>
              <a:gd name="connsiteX125" fmla="*/ 390346 w 1605470"/>
              <a:gd name="connsiteY125" fmla="*/ 1732919 h 6858000"/>
              <a:gd name="connsiteX126" fmla="*/ 362657 w 1605470"/>
              <a:gd name="connsiteY126" fmla="*/ 1663540 h 6858000"/>
              <a:gd name="connsiteX127" fmla="*/ 361783 w 1605470"/>
              <a:gd name="connsiteY127" fmla="*/ 1615777 h 6858000"/>
              <a:gd name="connsiteX128" fmla="*/ 342578 w 1605470"/>
              <a:gd name="connsiteY128" fmla="*/ 1563678 h 6858000"/>
              <a:gd name="connsiteX129" fmla="*/ 355658 w 1605470"/>
              <a:gd name="connsiteY129" fmla="*/ 1519474 h 6858000"/>
              <a:gd name="connsiteX130" fmla="*/ 348400 w 1605470"/>
              <a:gd name="connsiteY130" fmla="*/ 1477995 h 6858000"/>
              <a:gd name="connsiteX131" fmla="*/ 334485 w 1605470"/>
              <a:gd name="connsiteY131" fmla="*/ 1373769 h 6858000"/>
              <a:gd name="connsiteX132" fmla="*/ 342792 w 1605470"/>
              <a:gd name="connsiteY132" fmla="*/ 1307086 h 6858000"/>
              <a:gd name="connsiteX133" fmla="*/ 343980 w 1605470"/>
              <a:gd name="connsiteY133" fmla="*/ 1189033 h 6858000"/>
              <a:gd name="connsiteX134" fmla="*/ 348665 w 1605470"/>
              <a:gd name="connsiteY134" fmla="*/ 1168288 h 6858000"/>
              <a:gd name="connsiteX135" fmla="*/ 340947 w 1605470"/>
              <a:gd name="connsiteY135" fmla="*/ 1142577 h 6858000"/>
              <a:gd name="connsiteX136" fmla="*/ 330253 w 1605470"/>
              <a:gd name="connsiteY136" fmla="*/ 1088484 h 6858000"/>
              <a:gd name="connsiteX137" fmla="*/ 318989 w 1605470"/>
              <a:gd name="connsiteY137" fmla="*/ 1016103 h 6858000"/>
              <a:gd name="connsiteX138" fmla="*/ 320445 w 1605470"/>
              <a:gd name="connsiteY138" fmla="*/ 932283 h 6858000"/>
              <a:gd name="connsiteX139" fmla="*/ 322681 w 1605470"/>
              <a:gd name="connsiteY139" fmla="*/ 915925 h 6858000"/>
              <a:gd name="connsiteX140" fmla="*/ 315310 w 1605470"/>
              <a:gd name="connsiteY140" fmla="*/ 896999 h 6858000"/>
              <a:gd name="connsiteX141" fmla="*/ 284718 w 1605470"/>
              <a:gd name="connsiteY141" fmla="*/ 821517 h 6858000"/>
              <a:gd name="connsiteX142" fmla="*/ 263668 w 1605470"/>
              <a:gd name="connsiteY142" fmla="*/ 751353 h 6858000"/>
              <a:gd name="connsiteX143" fmla="*/ 263226 w 1605470"/>
              <a:gd name="connsiteY143" fmla="*/ 721230 h 6858000"/>
              <a:gd name="connsiteX144" fmla="*/ 248897 w 1605470"/>
              <a:gd name="connsiteY144" fmla="*/ 681659 h 6858000"/>
              <a:gd name="connsiteX145" fmla="*/ 234316 w 1605470"/>
              <a:gd name="connsiteY145" fmla="*/ 635218 h 6858000"/>
              <a:gd name="connsiteX146" fmla="*/ 239327 w 1605470"/>
              <a:gd name="connsiteY146" fmla="*/ 613763 h 6858000"/>
              <a:gd name="connsiteX147" fmla="*/ 225269 w 1605470"/>
              <a:gd name="connsiteY147" fmla="*/ 598582 h 6858000"/>
              <a:gd name="connsiteX148" fmla="*/ 224950 w 1605470"/>
              <a:gd name="connsiteY148" fmla="*/ 576846 h 6858000"/>
              <a:gd name="connsiteX149" fmla="*/ 204576 w 1605470"/>
              <a:gd name="connsiteY149" fmla="*/ 530055 h 6858000"/>
              <a:gd name="connsiteX150" fmla="*/ 219064 w 1605470"/>
              <a:gd name="connsiteY150" fmla="*/ 469651 h 6858000"/>
              <a:gd name="connsiteX151" fmla="*/ 195012 w 1605470"/>
              <a:gd name="connsiteY151" fmla="*/ 448559 h 6858000"/>
              <a:gd name="connsiteX152" fmla="*/ 201434 w 1605470"/>
              <a:gd name="connsiteY152" fmla="*/ 441529 h 6858000"/>
              <a:gd name="connsiteX153" fmla="*/ 200655 w 1605470"/>
              <a:gd name="connsiteY153" fmla="*/ 428927 h 6858000"/>
              <a:gd name="connsiteX154" fmla="*/ 190059 w 1605470"/>
              <a:gd name="connsiteY154" fmla="*/ 430161 h 6858000"/>
              <a:gd name="connsiteX155" fmla="*/ 167079 w 1605470"/>
              <a:gd name="connsiteY155" fmla="*/ 367211 h 6858000"/>
              <a:gd name="connsiteX156" fmla="*/ 124571 w 1605470"/>
              <a:gd name="connsiteY156" fmla="*/ 302178 h 6858000"/>
              <a:gd name="connsiteX157" fmla="*/ 103243 w 1605470"/>
              <a:gd name="connsiteY157" fmla="*/ 211375 h 6858000"/>
              <a:gd name="connsiteX158" fmla="*/ 94571 w 1605470"/>
              <a:gd name="connsiteY158" fmla="*/ 184179 h 6858000"/>
              <a:gd name="connsiteX159" fmla="*/ 13437 w 1605470"/>
              <a:gd name="connsiteY159" fmla="*/ 19287 h 6858000"/>
              <a:gd name="connsiteX160" fmla="*/ 0 w 1605470"/>
              <a:gd name="connsiteY160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8282 w 1605470"/>
              <a:gd name="connsiteY75" fmla="*/ 3998331 h 6858000"/>
              <a:gd name="connsiteX76" fmla="*/ 690830 w 1605470"/>
              <a:gd name="connsiteY76" fmla="*/ 3974753 h 6858000"/>
              <a:gd name="connsiteX77" fmla="*/ 692428 w 1605470"/>
              <a:gd name="connsiteY77" fmla="*/ 3969950 h 6858000"/>
              <a:gd name="connsiteX78" fmla="*/ 685850 w 1605470"/>
              <a:gd name="connsiteY78" fmla="*/ 3933779 h 6858000"/>
              <a:gd name="connsiteX79" fmla="*/ 687181 w 1605470"/>
              <a:gd name="connsiteY79" fmla="*/ 3933093 h 6858000"/>
              <a:gd name="connsiteX80" fmla="*/ 691535 w 1605470"/>
              <a:gd name="connsiteY80" fmla="*/ 3922082 h 6858000"/>
              <a:gd name="connsiteX81" fmla="*/ 696613 w 1605470"/>
              <a:gd name="connsiteY81" fmla="*/ 3901461 h 6858000"/>
              <a:gd name="connsiteX82" fmla="*/ 719207 w 1605470"/>
              <a:gd name="connsiteY82" fmla="*/ 3813873 h 6858000"/>
              <a:gd name="connsiteX83" fmla="*/ 718632 w 1605470"/>
              <a:gd name="connsiteY83" fmla="*/ 3806161 h 6858000"/>
              <a:gd name="connsiteX84" fmla="*/ 718939 w 1605470"/>
              <a:gd name="connsiteY84" fmla="*/ 3805957 h 6858000"/>
              <a:gd name="connsiteX85" fmla="*/ 718966 w 1605470"/>
              <a:gd name="connsiteY85" fmla="*/ 3797724 h 6858000"/>
              <a:gd name="connsiteX86" fmla="*/ 717581 w 1605470"/>
              <a:gd name="connsiteY86" fmla="*/ 3792098 h 6858000"/>
              <a:gd name="connsiteX87" fmla="*/ 716465 w 1605470"/>
              <a:gd name="connsiteY87" fmla="*/ 3777135 h 6858000"/>
              <a:gd name="connsiteX88" fmla="*/ 718198 w 1605470"/>
              <a:gd name="connsiteY88" fmla="*/ 3771656 h 6858000"/>
              <a:gd name="connsiteX89" fmla="*/ 721941 w 1605470"/>
              <a:gd name="connsiteY89" fmla="*/ 3769007 h 6858000"/>
              <a:gd name="connsiteX90" fmla="*/ 721407 w 1605470"/>
              <a:gd name="connsiteY90" fmla="*/ 3767709 h 6858000"/>
              <a:gd name="connsiteX91" fmla="*/ 730103 w 1605470"/>
              <a:gd name="connsiteY91" fmla="*/ 3738082 h 6858000"/>
              <a:gd name="connsiteX92" fmla="*/ 737449 w 1605470"/>
              <a:gd name="connsiteY92" fmla="*/ 3673397 h 6858000"/>
              <a:gd name="connsiteX93" fmla="*/ 736745 w 1605470"/>
              <a:gd name="connsiteY93" fmla="*/ 3637109 h 6858000"/>
              <a:gd name="connsiteX94" fmla="*/ 740188 w 1605470"/>
              <a:gd name="connsiteY94" fmla="*/ 3536883 h 6858000"/>
              <a:gd name="connsiteX95" fmla="*/ 747726 w 1605470"/>
              <a:gd name="connsiteY95" fmla="*/ 3435652 h 6858000"/>
              <a:gd name="connsiteX96" fmla="*/ 749397 w 1605470"/>
              <a:gd name="connsiteY96" fmla="*/ 3307769 h 6858000"/>
              <a:gd name="connsiteX97" fmla="*/ 766960 w 1605470"/>
              <a:gd name="connsiteY97" fmla="*/ 3250522 h 6858000"/>
              <a:gd name="connsiteX98" fmla="*/ 767385 w 1605470"/>
              <a:gd name="connsiteY98" fmla="*/ 3229163 h 6858000"/>
              <a:gd name="connsiteX99" fmla="*/ 769208 w 1605470"/>
              <a:gd name="connsiteY99" fmla="*/ 3217217 h 6858000"/>
              <a:gd name="connsiteX100" fmla="*/ 756043 w 1605470"/>
              <a:gd name="connsiteY100" fmla="*/ 3183755 h 6858000"/>
              <a:gd name="connsiteX101" fmla="*/ 756544 w 1605470"/>
              <a:gd name="connsiteY101" fmla="*/ 3178642 h 6858000"/>
              <a:gd name="connsiteX102" fmla="*/ 744144 w 1605470"/>
              <a:gd name="connsiteY102" fmla="*/ 3158586 h 6858000"/>
              <a:gd name="connsiteX103" fmla="*/ 739378 w 1605470"/>
              <a:gd name="connsiteY103" fmla="*/ 3147669 h 6858000"/>
              <a:gd name="connsiteX104" fmla="*/ 729329 w 1605470"/>
              <a:gd name="connsiteY104" fmla="*/ 3129034 h 6858000"/>
              <a:gd name="connsiteX105" fmla="*/ 729994 w 1605470"/>
              <a:gd name="connsiteY105" fmla="*/ 3126682 h 6858000"/>
              <a:gd name="connsiteX106" fmla="*/ 720862 w 1605470"/>
              <a:gd name="connsiteY106" fmla="*/ 3114519 h 6858000"/>
              <a:gd name="connsiteX107" fmla="*/ 707471 w 1605470"/>
              <a:gd name="connsiteY107" fmla="*/ 3106272 h 6858000"/>
              <a:gd name="connsiteX108" fmla="*/ 680201 w 1605470"/>
              <a:gd name="connsiteY108" fmla="*/ 2958185 h 6858000"/>
              <a:gd name="connsiteX109" fmla="*/ 622815 w 1605470"/>
              <a:gd name="connsiteY109" fmla="*/ 2762989 h 6858000"/>
              <a:gd name="connsiteX110" fmla="*/ 571733 w 1605470"/>
              <a:gd name="connsiteY110" fmla="*/ 2554718 h 6858000"/>
              <a:gd name="connsiteX111" fmla="*/ 551827 w 1605470"/>
              <a:gd name="connsiteY111" fmla="*/ 2485734 h 6858000"/>
              <a:gd name="connsiteX112" fmla="*/ 542550 w 1605470"/>
              <a:gd name="connsiteY112" fmla="*/ 2447068 h 6858000"/>
              <a:gd name="connsiteX113" fmla="*/ 529511 w 1605470"/>
              <a:gd name="connsiteY113" fmla="*/ 2425819 h 6858000"/>
              <a:gd name="connsiteX114" fmla="*/ 535510 w 1605470"/>
              <a:gd name="connsiteY114" fmla="*/ 2402874 h 6858000"/>
              <a:gd name="connsiteX115" fmla="*/ 538122 w 1605470"/>
              <a:gd name="connsiteY115" fmla="*/ 2381443 h 6858000"/>
              <a:gd name="connsiteX116" fmla="*/ 514451 w 1605470"/>
              <a:gd name="connsiteY116" fmla="*/ 2261920 h 6858000"/>
              <a:gd name="connsiteX117" fmla="*/ 504338 w 1605470"/>
              <a:gd name="connsiteY117" fmla="*/ 2195378 h 6858000"/>
              <a:gd name="connsiteX118" fmla="*/ 488555 w 1605470"/>
              <a:gd name="connsiteY118" fmla="*/ 2155135 h 6858000"/>
              <a:gd name="connsiteX119" fmla="*/ 486013 w 1605470"/>
              <a:gd name="connsiteY119" fmla="*/ 2118008 h 6858000"/>
              <a:gd name="connsiteX120" fmla="*/ 487006 w 1605470"/>
              <a:gd name="connsiteY120" fmla="*/ 2050531 h 6858000"/>
              <a:gd name="connsiteX121" fmla="*/ 478812 w 1605470"/>
              <a:gd name="connsiteY121" fmla="*/ 1963269 h 6858000"/>
              <a:gd name="connsiteX122" fmla="*/ 459990 w 1605470"/>
              <a:gd name="connsiteY122" fmla="*/ 1906352 h 6858000"/>
              <a:gd name="connsiteX123" fmla="*/ 436547 w 1605470"/>
              <a:gd name="connsiteY123" fmla="*/ 1861531 h 6858000"/>
              <a:gd name="connsiteX124" fmla="*/ 390346 w 1605470"/>
              <a:gd name="connsiteY124" fmla="*/ 1732919 h 6858000"/>
              <a:gd name="connsiteX125" fmla="*/ 362657 w 1605470"/>
              <a:gd name="connsiteY125" fmla="*/ 1663540 h 6858000"/>
              <a:gd name="connsiteX126" fmla="*/ 361783 w 1605470"/>
              <a:gd name="connsiteY126" fmla="*/ 1615777 h 6858000"/>
              <a:gd name="connsiteX127" fmla="*/ 342578 w 1605470"/>
              <a:gd name="connsiteY127" fmla="*/ 1563678 h 6858000"/>
              <a:gd name="connsiteX128" fmla="*/ 355658 w 1605470"/>
              <a:gd name="connsiteY128" fmla="*/ 1519474 h 6858000"/>
              <a:gd name="connsiteX129" fmla="*/ 348400 w 1605470"/>
              <a:gd name="connsiteY129" fmla="*/ 1477995 h 6858000"/>
              <a:gd name="connsiteX130" fmla="*/ 334485 w 1605470"/>
              <a:gd name="connsiteY130" fmla="*/ 1373769 h 6858000"/>
              <a:gd name="connsiteX131" fmla="*/ 342792 w 1605470"/>
              <a:gd name="connsiteY131" fmla="*/ 1307086 h 6858000"/>
              <a:gd name="connsiteX132" fmla="*/ 343980 w 1605470"/>
              <a:gd name="connsiteY132" fmla="*/ 1189033 h 6858000"/>
              <a:gd name="connsiteX133" fmla="*/ 348665 w 1605470"/>
              <a:gd name="connsiteY133" fmla="*/ 1168288 h 6858000"/>
              <a:gd name="connsiteX134" fmla="*/ 340947 w 1605470"/>
              <a:gd name="connsiteY134" fmla="*/ 1142577 h 6858000"/>
              <a:gd name="connsiteX135" fmla="*/ 330253 w 1605470"/>
              <a:gd name="connsiteY135" fmla="*/ 1088484 h 6858000"/>
              <a:gd name="connsiteX136" fmla="*/ 318989 w 1605470"/>
              <a:gd name="connsiteY136" fmla="*/ 1016103 h 6858000"/>
              <a:gd name="connsiteX137" fmla="*/ 320445 w 1605470"/>
              <a:gd name="connsiteY137" fmla="*/ 932283 h 6858000"/>
              <a:gd name="connsiteX138" fmla="*/ 322681 w 1605470"/>
              <a:gd name="connsiteY138" fmla="*/ 915925 h 6858000"/>
              <a:gd name="connsiteX139" fmla="*/ 315310 w 1605470"/>
              <a:gd name="connsiteY139" fmla="*/ 896999 h 6858000"/>
              <a:gd name="connsiteX140" fmla="*/ 284718 w 1605470"/>
              <a:gd name="connsiteY140" fmla="*/ 821517 h 6858000"/>
              <a:gd name="connsiteX141" fmla="*/ 263668 w 1605470"/>
              <a:gd name="connsiteY141" fmla="*/ 751353 h 6858000"/>
              <a:gd name="connsiteX142" fmla="*/ 263226 w 1605470"/>
              <a:gd name="connsiteY142" fmla="*/ 721230 h 6858000"/>
              <a:gd name="connsiteX143" fmla="*/ 248897 w 1605470"/>
              <a:gd name="connsiteY143" fmla="*/ 681659 h 6858000"/>
              <a:gd name="connsiteX144" fmla="*/ 234316 w 1605470"/>
              <a:gd name="connsiteY144" fmla="*/ 635218 h 6858000"/>
              <a:gd name="connsiteX145" fmla="*/ 239327 w 1605470"/>
              <a:gd name="connsiteY145" fmla="*/ 613763 h 6858000"/>
              <a:gd name="connsiteX146" fmla="*/ 225269 w 1605470"/>
              <a:gd name="connsiteY146" fmla="*/ 598582 h 6858000"/>
              <a:gd name="connsiteX147" fmla="*/ 224950 w 1605470"/>
              <a:gd name="connsiteY147" fmla="*/ 576846 h 6858000"/>
              <a:gd name="connsiteX148" fmla="*/ 204576 w 1605470"/>
              <a:gd name="connsiteY148" fmla="*/ 530055 h 6858000"/>
              <a:gd name="connsiteX149" fmla="*/ 219064 w 1605470"/>
              <a:gd name="connsiteY149" fmla="*/ 469651 h 6858000"/>
              <a:gd name="connsiteX150" fmla="*/ 195012 w 1605470"/>
              <a:gd name="connsiteY150" fmla="*/ 448559 h 6858000"/>
              <a:gd name="connsiteX151" fmla="*/ 201434 w 1605470"/>
              <a:gd name="connsiteY151" fmla="*/ 441529 h 6858000"/>
              <a:gd name="connsiteX152" fmla="*/ 200655 w 1605470"/>
              <a:gd name="connsiteY152" fmla="*/ 428927 h 6858000"/>
              <a:gd name="connsiteX153" fmla="*/ 190059 w 1605470"/>
              <a:gd name="connsiteY153" fmla="*/ 430161 h 6858000"/>
              <a:gd name="connsiteX154" fmla="*/ 167079 w 1605470"/>
              <a:gd name="connsiteY154" fmla="*/ 367211 h 6858000"/>
              <a:gd name="connsiteX155" fmla="*/ 124571 w 1605470"/>
              <a:gd name="connsiteY155" fmla="*/ 302178 h 6858000"/>
              <a:gd name="connsiteX156" fmla="*/ 103243 w 1605470"/>
              <a:gd name="connsiteY156" fmla="*/ 211375 h 6858000"/>
              <a:gd name="connsiteX157" fmla="*/ 94571 w 1605470"/>
              <a:gd name="connsiteY157" fmla="*/ 184179 h 6858000"/>
              <a:gd name="connsiteX158" fmla="*/ 13437 w 1605470"/>
              <a:gd name="connsiteY158" fmla="*/ 19287 h 6858000"/>
              <a:gd name="connsiteX159" fmla="*/ 0 w 1605470"/>
              <a:gd name="connsiteY159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8282 w 1605470"/>
              <a:gd name="connsiteY75" fmla="*/ 3998331 h 6858000"/>
              <a:gd name="connsiteX76" fmla="*/ 690830 w 1605470"/>
              <a:gd name="connsiteY76" fmla="*/ 3974753 h 6858000"/>
              <a:gd name="connsiteX77" fmla="*/ 692428 w 1605470"/>
              <a:gd name="connsiteY77" fmla="*/ 3969950 h 6858000"/>
              <a:gd name="connsiteX78" fmla="*/ 685850 w 1605470"/>
              <a:gd name="connsiteY78" fmla="*/ 3933779 h 6858000"/>
              <a:gd name="connsiteX79" fmla="*/ 687181 w 1605470"/>
              <a:gd name="connsiteY79" fmla="*/ 3933093 h 6858000"/>
              <a:gd name="connsiteX80" fmla="*/ 691535 w 1605470"/>
              <a:gd name="connsiteY80" fmla="*/ 3922082 h 6858000"/>
              <a:gd name="connsiteX81" fmla="*/ 696613 w 1605470"/>
              <a:gd name="connsiteY81" fmla="*/ 3901461 h 6858000"/>
              <a:gd name="connsiteX82" fmla="*/ 719207 w 1605470"/>
              <a:gd name="connsiteY82" fmla="*/ 3813873 h 6858000"/>
              <a:gd name="connsiteX83" fmla="*/ 718632 w 1605470"/>
              <a:gd name="connsiteY83" fmla="*/ 3806161 h 6858000"/>
              <a:gd name="connsiteX84" fmla="*/ 718939 w 1605470"/>
              <a:gd name="connsiteY84" fmla="*/ 3805957 h 6858000"/>
              <a:gd name="connsiteX85" fmla="*/ 718966 w 1605470"/>
              <a:gd name="connsiteY85" fmla="*/ 3797724 h 6858000"/>
              <a:gd name="connsiteX86" fmla="*/ 717581 w 1605470"/>
              <a:gd name="connsiteY86" fmla="*/ 3792098 h 6858000"/>
              <a:gd name="connsiteX87" fmla="*/ 716465 w 1605470"/>
              <a:gd name="connsiteY87" fmla="*/ 3777135 h 6858000"/>
              <a:gd name="connsiteX88" fmla="*/ 718198 w 1605470"/>
              <a:gd name="connsiteY88" fmla="*/ 3771656 h 6858000"/>
              <a:gd name="connsiteX89" fmla="*/ 721941 w 1605470"/>
              <a:gd name="connsiteY89" fmla="*/ 3769007 h 6858000"/>
              <a:gd name="connsiteX90" fmla="*/ 721407 w 1605470"/>
              <a:gd name="connsiteY90" fmla="*/ 3767709 h 6858000"/>
              <a:gd name="connsiteX91" fmla="*/ 730103 w 1605470"/>
              <a:gd name="connsiteY91" fmla="*/ 3738082 h 6858000"/>
              <a:gd name="connsiteX92" fmla="*/ 737449 w 1605470"/>
              <a:gd name="connsiteY92" fmla="*/ 3673397 h 6858000"/>
              <a:gd name="connsiteX93" fmla="*/ 736745 w 1605470"/>
              <a:gd name="connsiteY93" fmla="*/ 3637109 h 6858000"/>
              <a:gd name="connsiteX94" fmla="*/ 740188 w 1605470"/>
              <a:gd name="connsiteY94" fmla="*/ 3536883 h 6858000"/>
              <a:gd name="connsiteX95" fmla="*/ 747726 w 1605470"/>
              <a:gd name="connsiteY95" fmla="*/ 3435652 h 6858000"/>
              <a:gd name="connsiteX96" fmla="*/ 749397 w 1605470"/>
              <a:gd name="connsiteY96" fmla="*/ 3307769 h 6858000"/>
              <a:gd name="connsiteX97" fmla="*/ 766960 w 1605470"/>
              <a:gd name="connsiteY97" fmla="*/ 3250522 h 6858000"/>
              <a:gd name="connsiteX98" fmla="*/ 767385 w 1605470"/>
              <a:gd name="connsiteY98" fmla="*/ 3229163 h 6858000"/>
              <a:gd name="connsiteX99" fmla="*/ 769208 w 1605470"/>
              <a:gd name="connsiteY99" fmla="*/ 3217217 h 6858000"/>
              <a:gd name="connsiteX100" fmla="*/ 756043 w 1605470"/>
              <a:gd name="connsiteY100" fmla="*/ 3183755 h 6858000"/>
              <a:gd name="connsiteX101" fmla="*/ 756544 w 1605470"/>
              <a:gd name="connsiteY101" fmla="*/ 3178642 h 6858000"/>
              <a:gd name="connsiteX102" fmla="*/ 744144 w 1605470"/>
              <a:gd name="connsiteY102" fmla="*/ 3158586 h 6858000"/>
              <a:gd name="connsiteX103" fmla="*/ 729329 w 1605470"/>
              <a:gd name="connsiteY103" fmla="*/ 3129034 h 6858000"/>
              <a:gd name="connsiteX104" fmla="*/ 729994 w 1605470"/>
              <a:gd name="connsiteY104" fmla="*/ 3126682 h 6858000"/>
              <a:gd name="connsiteX105" fmla="*/ 720862 w 1605470"/>
              <a:gd name="connsiteY105" fmla="*/ 3114519 h 6858000"/>
              <a:gd name="connsiteX106" fmla="*/ 707471 w 1605470"/>
              <a:gd name="connsiteY106" fmla="*/ 3106272 h 6858000"/>
              <a:gd name="connsiteX107" fmla="*/ 680201 w 1605470"/>
              <a:gd name="connsiteY107" fmla="*/ 2958185 h 6858000"/>
              <a:gd name="connsiteX108" fmla="*/ 622815 w 1605470"/>
              <a:gd name="connsiteY108" fmla="*/ 2762989 h 6858000"/>
              <a:gd name="connsiteX109" fmla="*/ 571733 w 1605470"/>
              <a:gd name="connsiteY109" fmla="*/ 2554718 h 6858000"/>
              <a:gd name="connsiteX110" fmla="*/ 551827 w 1605470"/>
              <a:gd name="connsiteY110" fmla="*/ 2485734 h 6858000"/>
              <a:gd name="connsiteX111" fmla="*/ 542550 w 1605470"/>
              <a:gd name="connsiteY111" fmla="*/ 2447068 h 6858000"/>
              <a:gd name="connsiteX112" fmla="*/ 529511 w 1605470"/>
              <a:gd name="connsiteY112" fmla="*/ 2425819 h 6858000"/>
              <a:gd name="connsiteX113" fmla="*/ 535510 w 1605470"/>
              <a:gd name="connsiteY113" fmla="*/ 2402874 h 6858000"/>
              <a:gd name="connsiteX114" fmla="*/ 538122 w 1605470"/>
              <a:gd name="connsiteY114" fmla="*/ 2381443 h 6858000"/>
              <a:gd name="connsiteX115" fmla="*/ 514451 w 1605470"/>
              <a:gd name="connsiteY115" fmla="*/ 2261920 h 6858000"/>
              <a:gd name="connsiteX116" fmla="*/ 504338 w 1605470"/>
              <a:gd name="connsiteY116" fmla="*/ 2195378 h 6858000"/>
              <a:gd name="connsiteX117" fmla="*/ 488555 w 1605470"/>
              <a:gd name="connsiteY117" fmla="*/ 2155135 h 6858000"/>
              <a:gd name="connsiteX118" fmla="*/ 486013 w 1605470"/>
              <a:gd name="connsiteY118" fmla="*/ 2118008 h 6858000"/>
              <a:gd name="connsiteX119" fmla="*/ 487006 w 1605470"/>
              <a:gd name="connsiteY119" fmla="*/ 2050531 h 6858000"/>
              <a:gd name="connsiteX120" fmla="*/ 478812 w 1605470"/>
              <a:gd name="connsiteY120" fmla="*/ 1963269 h 6858000"/>
              <a:gd name="connsiteX121" fmla="*/ 459990 w 1605470"/>
              <a:gd name="connsiteY121" fmla="*/ 1906352 h 6858000"/>
              <a:gd name="connsiteX122" fmla="*/ 436547 w 1605470"/>
              <a:gd name="connsiteY122" fmla="*/ 1861531 h 6858000"/>
              <a:gd name="connsiteX123" fmla="*/ 390346 w 1605470"/>
              <a:gd name="connsiteY123" fmla="*/ 1732919 h 6858000"/>
              <a:gd name="connsiteX124" fmla="*/ 362657 w 1605470"/>
              <a:gd name="connsiteY124" fmla="*/ 1663540 h 6858000"/>
              <a:gd name="connsiteX125" fmla="*/ 361783 w 1605470"/>
              <a:gd name="connsiteY125" fmla="*/ 1615777 h 6858000"/>
              <a:gd name="connsiteX126" fmla="*/ 342578 w 1605470"/>
              <a:gd name="connsiteY126" fmla="*/ 1563678 h 6858000"/>
              <a:gd name="connsiteX127" fmla="*/ 355658 w 1605470"/>
              <a:gd name="connsiteY127" fmla="*/ 1519474 h 6858000"/>
              <a:gd name="connsiteX128" fmla="*/ 348400 w 1605470"/>
              <a:gd name="connsiteY128" fmla="*/ 1477995 h 6858000"/>
              <a:gd name="connsiteX129" fmla="*/ 334485 w 1605470"/>
              <a:gd name="connsiteY129" fmla="*/ 1373769 h 6858000"/>
              <a:gd name="connsiteX130" fmla="*/ 342792 w 1605470"/>
              <a:gd name="connsiteY130" fmla="*/ 1307086 h 6858000"/>
              <a:gd name="connsiteX131" fmla="*/ 343980 w 1605470"/>
              <a:gd name="connsiteY131" fmla="*/ 1189033 h 6858000"/>
              <a:gd name="connsiteX132" fmla="*/ 348665 w 1605470"/>
              <a:gd name="connsiteY132" fmla="*/ 1168288 h 6858000"/>
              <a:gd name="connsiteX133" fmla="*/ 340947 w 1605470"/>
              <a:gd name="connsiteY133" fmla="*/ 1142577 h 6858000"/>
              <a:gd name="connsiteX134" fmla="*/ 330253 w 1605470"/>
              <a:gd name="connsiteY134" fmla="*/ 1088484 h 6858000"/>
              <a:gd name="connsiteX135" fmla="*/ 318989 w 1605470"/>
              <a:gd name="connsiteY135" fmla="*/ 1016103 h 6858000"/>
              <a:gd name="connsiteX136" fmla="*/ 320445 w 1605470"/>
              <a:gd name="connsiteY136" fmla="*/ 932283 h 6858000"/>
              <a:gd name="connsiteX137" fmla="*/ 322681 w 1605470"/>
              <a:gd name="connsiteY137" fmla="*/ 915925 h 6858000"/>
              <a:gd name="connsiteX138" fmla="*/ 315310 w 1605470"/>
              <a:gd name="connsiteY138" fmla="*/ 896999 h 6858000"/>
              <a:gd name="connsiteX139" fmla="*/ 284718 w 1605470"/>
              <a:gd name="connsiteY139" fmla="*/ 821517 h 6858000"/>
              <a:gd name="connsiteX140" fmla="*/ 263668 w 1605470"/>
              <a:gd name="connsiteY140" fmla="*/ 751353 h 6858000"/>
              <a:gd name="connsiteX141" fmla="*/ 263226 w 1605470"/>
              <a:gd name="connsiteY141" fmla="*/ 721230 h 6858000"/>
              <a:gd name="connsiteX142" fmla="*/ 248897 w 1605470"/>
              <a:gd name="connsiteY142" fmla="*/ 681659 h 6858000"/>
              <a:gd name="connsiteX143" fmla="*/ 234316 w 1605470"/>
              <a:gd name="connsiteY143" fmla="*/ 635218 h 6858000"/>
              <a:gd name="connsiteX144" fmla="*/ 239327 w 1605470"/>
              <a:gd name="connsiteY144" fmla="*/ 613763 h 6858000"/>
              <a:gd name="connsiteX145" fmla="*/ 225269 w 1605470"/>
              <a:gd name="connsiteY145" fmla="*/ 598582 h 6858000"/>
              <a:gd name="connsiteX146" fmla="*/ 224950 w 1605470"/>
              <a:gd name="connsiteY146" fmla="*/ 576846 h 6858000"/>
              <a:gd name="connsiteX147" fmla="*/ 204576 w 1605470"/>
              <a:gd name="connsiteY147" fmla="*/ 530055 h 6858000"/>
              <a:gd name="connsiteX148" fmla="*/ 219064 w 1605470"/>
              <a:gd name="connsiteY148" fmla="*/ 469651 h 6858000"/>
              <a:gd name="connsiteX149" fmla="*/ 195012 w 1605470"/>
              <a:gd name="connsiteY149" fmla="*/ 448559 h 6858000"/>
              <a:gd name="connsiteX150" fmla="*/ 201434 w 1605470"/>
              <a:gd name="connsiteY150" fmla="*/ 441529 h 6858000"/>
              <a:gd name="connsiteX151" fmla="*/ 200655 w 1605470"/>
              <a:gd name="connsiteY151" fmla="*/ 428927 h 6858000"/>
              <a:gd name="connsiteX152" fmla="*/ 190059 w 1605470"/>
              <a:gd name="connsiteY152" fmla="*/ 430161 h 6858000"/>
              <a:gd name="connsiteX153" fmla="*/ 167079 w 1605470"/>
              <a:gd name="connsiteY153" fmla="*/ 367211 h 6858000"/>
              <a:gd name="connsiteX154" fmla="*/ 124571 w 1605470"/>
              <a:gd name="connsiteY154" fmla="*/ 302178 h 6858000"/>
              <a:gd name="connsiteX155" fmla="*/ 103243 w 1605470"/>
              <a:gd name="connsiteY155" fmla="*/ 211375 h 6858000"/>
              <a:gd name="connsiteX156" fmla="*/ 94571 w 1605470"/>
              <a:gd name="connsiteY156" fmla="*/ 184179 h 6858000"/>
              <a:gd name="connsiteX157" fmla="*/ 13437 w 1605470"/>
              <a:gd name="connsiteY157" fmla="*/ 19287 h 6858000"/>
              <a:gd name="connsiteX158" fmla="*/ 0 w 1605470"/>
              <a:gd name="connsiteY158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0830 w 1605470"/>
              <a:gd name="connsiteY75" fmla="*/ 3974753 h 6858000"/>
              <a:gd name="connsiteX76" fmla="*/ 692428 w 1605470"/>
              <a:gd name="connsiteY76" fmla="*/ 3969950 h 6858000"/>
              <a:gd name="connsiteX77" fmla="*/ 685850 w 1605470"/>
              <a:gd name="connsiteY77" fmla="*/ 3933779 h 6858000"/>
              <a:gd name="connsiteX78" fmla="*/ 687181 w 1605470"/>
              <a:gd name="connsiteY78" fmla="*/ 3933093 h 6858000"/>
              <a:gd name="connsiteX79" fmla="*/ 691535 w 1605470"/>
              <a:gd name="connsiteY79" fmla="*/ 3922082 h 6858000"/>
              <a:gd name="connsiteX80" fmla="*/ 696613 w 1605470"/>
              <a:gd name="connsiteY80" fmla="*/ 3901461 h 6858000"/>
              <a:gd name="connsiteX81" fmla="*/ 719207 w 1605470"/>
              <a:gd name="connsiteY81" fmla="*/ 3813873 h 6858000"/>
              <a:gd name="connsiteX82" fmla="*/ 718632 w 1605470"/>
              <a:gd name="connsiteY82" fmla="*/ 3806161 h 6858000"/>
              <a:gd name="connsiteX83" fmla="*/ 718939 w 1605470"/>
              <a:gd name="connsiteY83" fmla="*/ 3805957 h 6858000"/>
              <a:gd name="connsiteX84" fmla="*/ 718966 w 1605470"/>
              <a:gd name="connsiteY84" fmla="*/ 3797724 h 6858000"/>
              <a:gd name="connsiteX85" fmla="*/ 717581 w 1605470"/>
              <a:gd name="connsiteY85" fmla="*/ 3792098 h 6858000"/>
              <a:gd name="connsiteX86" fmla="*/ 716465 w 1605470"/>
              <a:gd name="connsiteY86" fmla="*/ 3777135 h 6858000"/>
              <a:gd name="connsiteX87" fmla="*/ 718198 w 1605470"/>
              <a:gd name="connsiteY87" fmla="*/ 3771656 h 6858000"/>
              <a:gd name="connsiteX88" fmla="*/ 721941 w 1605470"/>
              <a:gd name="connsiteY88" fmla="*/ 3769007 h 6858000"/>
              <a:gd name="connsiteX89" fmla="*/ 721407 w 1605470"/>
              <a:gd name="connsiteY89" fmla="*/ 3767709 h 6858000"/>
              <a:gd name="connsiteX90" fmla="*/ 730103 w 1605470"/>
              <a:gd name="connsiteY90" fmla="*/ 3738082 h 6858000"/>
              <a:gd name="connsiteX91" fmla="*/ 737449 w 1605470"/>
              <a:gd name="connsiteY91" fmla="*/ 3673397 h 6858000"/>
              <a:gd name="connsiteX92" fmla="*/ 736745 w 1605470"/>
              <a:gd name="connsiteY92" fmla="*/ 3637109 h 6858000"/>
              <a:gd name="connsiteX93" fmla="*/ 740188 w 1605470"/>
              <a:gd name="connsiteY93" fmla="*/ 3536883 h 6858000"/>
              <a:gd name="connsiteX94" fmla="*/ 747726 w 1605470"/>
              <a:gd name="connsiteY94" fmla="*/ 3435652 h 6858000"/>
              <a:gd name="connsiteX95" fmla="*/ 749397 w 1605470"/>
              <a:gd name="connsiteY95" fmla="*/ 3307769 h 6858000"/>
              <a:gd name="connsiteX96" fmla="*/ 766960 w 1605470"/>
              <a:gd name="connsiteY96" fmla="*/ 3250522 h 6858000"/>
              <a:gd name="connsiteX97" fmla="*/ 767385 w 1605470"/>
              <a:gd name="connsiteY97" fmla="*/ 3229163 h 6858000"/>
              <a:gd name="connsiteX98" fmla="*/ 769208 w 1605470"/>
              <a:gd name="connsiteY98" fmla="*/ 3217217 h 6858000"/>
              <a:gd name="connsiteX99" fmla="*/ 756043 w 1605470"/>
              <a:gd name="connsiteY99" fmla="*/ 3183755 h 6858000"/>
              <a:gd name="connsiteX100" fmla="*/ 756544 w 1605470"/>
              <a:gd name="connsiteY100" fmla="*/ 3178642 h 6858000"/>
              <a:gd name="connsiteX101" fmla="*/ 744144 w 1605470"/>
              <a:gd name="connsiteY101" fmla="*/ 3158586 h 6858000"/>
              <a:gd name="connsiteX102" fmla="*/ 729329 w 1605470"/>
              <a:gd name="connsiteY102" fmla="*/ 3129034 h 6858000"/>
              <a:gd name="connsiteX103" fmla="*/ 729994 w 1605470"/>
              <a:gd name="connsiteY103" fmla="*/ 3126682 h 6858000"/>
              <a:gd name="connsiteX104" fmla="*/ 720862 w 1605470"/>
              <a:gd name="connsiteY104" fmla="*/ 3114519 h 6858000"/>
              <a:gd name="connsiteX105" fmla="*/ 707471 w 1605470"/>
              <a:gd name="connsiteY105" fmla="*/ 3106272 h 6858000"/>
              <a:gd name="connsiteX106" fmla="*/ 680201 w 1605470"/>
              <a:gd name="connsiteY106" fmla="*/ 2958185 h 6858000"/>
              <a:gd name="connsiteX107" fmla="*/ 622815 w 1605470"/>
              <a:gd name="connsiteY107" fmla="*/ 2762989 h 6858000"/>
              <a:gd name="connsiteX108" fmla="*/ 571733 w 1605470"/>
              <a:gd name="connsiteY108" fmla="*/ 2554718 h 6858000"/>
              <a:gd name="connsiteX109" fmla="*/ 551827 w 1605470"/>
              <a:gd name="connsiteY109" fmla="*/ 2485734 h 6858000"/>
              <a:gd name="connsiteX110" fmla="*/ 542550 w 1605470"/>
              <a:gd name="connsiteY110" fmla="*/ 2447068 h 6858000"/>
              <a:gd name="connsiteX111" fmla="*/ 529511 w 1605470"/>
              <a:gd name="connsiteY111" fmla="*/ 2425819 h 6858000"/>
              <a:gd name="connsiteX112" fmla="*/ 535510 w 1605470"/>
              <a:gd name="connsiteY112" fmla="*/ 2402874 h 6858000"/>
              <a:gd name="connsiteX113" fmla="*/ 538122 w 1605470"/>
              <a:gd name="connsiteY113" fmla="*/ 2381443 h 6858000"/>
              <a:gd name="connsiteX114" fmla="*/ 514451 w 1605470"/>
              <a:gd name="connsiteY114" fmla="*/ 2261920 h 6858000"/>
              <a:gd name="connsiteX115" fmla="*/ 504338 w 1605470"/>
              <a:gd name="connsiteY115" fmla="*/ 2195378 h 6858000"/>
              <a:gd name="connsiteX116" fmla="*/ 488555 w 1605470"/>
              <a:gd name="connsiteY116" fmla="*/ 2155135 h 6858000"/>
              <a:gd name="connsiteX117" fmla="*/ 486013 w 1605470"/>
              <a:gd name="connsiteY117" fmla="*/ 2118008 h 6858000"/>
              <a:gd name="connsiteX118" fmla="*/ 487006 w 1605470"/>
              <a:gd name="connsiteY118" fmla="*/ 2050531 h 6858000"/>
              <a:gd name="connsiteX119" fmla="*/ 478812 w 1605470"/>
              <a:gd name="connsiteY119" fmla="*/ 1963269 h 6858000"/>
              <a:gd name="connsiteX120" fmla="*/ 459990 w 1605470"/>
              <a:gd name="connsiteY120" fmla="*/ 1906352 h 6858000"/>
              <a:gd name="connsiteX121" fmla="*/ 436547 w 1605470"/>
              <a:gd name="connsiteY121" fmla="*/ 1861531 h 6858000"/>
              <a:gd name="connsiteX122" fmla="*/ 390346 w 1605470"/>
              <a:gd name="connsiteY122" fmla="*/ 1732919 h 6858000"/>
              <a:gd name="connsiteX123" fmla="*/ 362657 w 1605470"/>
              <a:gd name="connsiteY123" fmla="*/ 1663540 h 6858000"/>
              <a:gd name="connsiteX124" fmla="*/ 361783 w 1605470"/>
              <a:gd name="connsiteY124" fmla="*/ 1615777 h 6858000"/>
              <a:gd name="connsiteX125" fmla="*/ 342578 w 1605470"/>
              <a:gd name="connsiteY125" fmla="*/ 1563678 h 6858000"/>
              <a:gd name="connsiteX126" fmla="*/ 355658 w 1605470"/>
              <a:gd name="connsiteY126" fmla="*/ 1519474 h 6858000"/>
              <a:gd name="connsiteX127" fmla="*/ 348400 w 1605470"/>
              <a:gd name="connsiteY127" fmla="*/ 1477995 h 6858000"/>
              <a:gd name="connsiteX128" fmla="*/ 334485 w 1605470"/>
              <a:gd name="connsiteY128" fmla="*/ 1373769 h 6858000"/>
              <a:gd name="connsiteX129" fmla="*/ 342792 w 1605470"/>
              <a:gd name="connsiteY129" fmla="*/ 1307086 h 6858000"/>
              <a:gd name="connsiteX130" fmla="*/ 343980 w 1605470"/>
              <a:gd name="connsiteY130" fmla="*/ 1189033 h 6858000"/>
              <a:gd name="connsiteX131" fmla="*/ 348665 w 1605470"/>
              <a:gd name="connsiteY131" fmla="*/ 1168288 h 6858000"/>
              <a:gd name="connsiteX132" fmla="*/ 340947 w 1605470"/>
              <a:gd name="connsiteY132" fmla="*/ 1142577 h 6858000"/>
              <a:gd name="connsiteX133" fmla="*/ 330253 w 1605470"/>
              <a:gd name="connsiteY133" fmla="*/ 1088484 h 6858000"/>
              <a:gd name="connsiteX134" fmla="*/ 318989 w 1605470"/>
              <a:gd name="connsiteY134" fmla="*/ 1016103 h 6858000"/>
              <a:gd name="connsiteX135" fmla="*/ 320445 w 1605470"/>
              <a:gd name="connsiteY135" fmla="*/ 932283 h 6858000"/>
              <a:gd name="connsiteX136" fmla="*/ 322681 w 1605470"/>
              <a:gd name="connsiteY136" fmla="*/ 915925 h 6858000"/>
              <a:gd name="connsiteX137" fmla="*/ 315310 w 1605470"/>
              <a:gd name="connsiteY137" fmla="*/ 896999 h 6858000"/>
              <a:gd name="connsiteX138" fmla="*/ 284718 w 1605470"/>
              <a:gd name="connsiteY138" fmla="*/ 821517 h 6858000"/>
              <a:gd name="connsiteX139" fmla="*/ 263668 w 1605470"/>
              <a:gd name="connsiteY139" fmla="*/ 751353 h 6858000"/>
              <a:gd name="connsiteX140" fmla="*/ 263226 w 1605470"/>
              <a:gd name="connsiteY140" fmla="*/ 721230 h 6858000"/>
              <a:gd name="connsiteX141" fmla="*/ 248897 w 1605470"/>
              <a:gd name="connsiteY141" fmla="*/ 681659 h 6858000"/>
              <a:gd name="connsiteX142" fmla="*/ 234316 w 1605470"/>
              <a:gd name="connsiteY142" fmla="*/ 635218 h 6858000"/>
              <a:gd name="connsiteX143" fmla="*/ 239327 w 1605470"/>
              <a:gd name="connsiteY143" fmla="*/ 613763 h 6858000"/>
              <a:gd name="connsiteX144" fmla="*/ 225269 w 1605470"/>
              <a:gd name="connsiteY144" fmla="*/ 598582 h 6858000"/>
              <a:gd name="connsiteX145" fmla="*/ 224950 w 1605470"/>
              <a:gd name="connsiteY145" fmla="*/ 576846 h 6858000"/>
              <a:gd name="connsiteX146" fmla="*/ 204576 w 1605470"/>
              <a:gd name="connsiteY146" fmla="*/ 530055 h 6858000"/>
              <a:gd name="connsiteX147" fmla="*/ 219064 w 1605470"/>
              <a:gd name="connsiteY147" fmla="*/ 469651 h 6858000"/>
              <a:gd name="connsiteX148" fmla="*/ 195012 w 1605470"/>
              <a:gd name="connsiteY148" fmla="*/ 448559 h 6858000"/>
              <a:gd name="connsiteX149" fmla="*/ 201434 w 1605470"/>
              <a:gd name="connsiteY149" fmla="*/ 441529 h 6858000"/>
              <a:gd name="connsiteX150" fmla="*/ 200655 w 1605470"/>
              <a:gd name="connsiteY150" fmla="*/ 428927 h 6858000"/>
              <a:gd name="connsiteX151" fmla="*/ 190059 w 1605470"/>
              <a:gd name="connsiteY151" fmla="*/ 430161 h 6858000"/>
              <a:gd name="connsiteX152" fmla="*/ 167079 w 1605470"/>
              <a:gd name="connsiteY152" fmla="*/ 367211 h 6858000"/>
              <a:gd name="connsiteX153" fmla="*/ 124571 w 1605470"/>
              <a:gd name="connsiteY153" fmla="*/ 302178 h 6858000"/>
              <a:gd name="connsiteX154" fmla="*/ 103243 w 1605470"/>
              <a:gd name="connsiteY154" fmla="*/ 211375 h 6858000"/>
              <a:gd name="connsiteX155" fmla="*/ 94571 w 1605470"/>
              <a:gd name="connsiteY155" fmla="*/ 184179 h 6858000"/>
              <a:gd name="connsiteX156" fmla="*/ 13437 w 1605470"/>
              <a:gd name="connsiteY156" fmla="*/ 19287 h 6858000"/>
              <a:gd name="connsiteX157" fmla="*/ 0 w 1605470"/>
              <a:gd name="connsiteY157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690830 w 1605470"/>
              <a:gd name="connsiteY74" fmla="*/ 3974753 h 6858000"/>
              <a:gd name="connsiteX75" fmla="*/ 692428 w 1605470"/>
              <a:gd name="connsiteY75" fmla="*/ 3969950 h 6858000"/>
              <a:gd name="connsiteX76" fmla="*/ 685850 w 1605470"/>
              <a:gd name="connsiteY76" fmla="*/ 3933779 h 6858000"/>
              <a:gd name="connsiteX77" fmla="*/ 687181 w 1605470"/>
              <a:gd name="connsiteY77" fmla="*/ 3933093 h 6858000"/>
              <a:gd name="connsiteX78" fmla="*/ 691535 w 1605470"/>
              <a:gd name="connsiteY78" fmla="*/ 3922082 h 6858000"/>
              <a:gd name="connsiteX79" fmla="*/ 696613 w 1605470"/>
              <a:gd name="connsiteY79" fmla="*/ 3901461 h 6858000"/>
              <a:gd name="connsiteX80" fmla="*/ 719207 w 1605470"/>
              <a:gd name="connsiteY80" fmla="*/ 3813873 h 6858000"/>
              <a:gd name="connsiteX81" fmla="*/ 718632 w 1605470"/>
              <a:gd name="connsiteY81" fmla="*/ 3806161 h 6858000"/>
              <a:gd name="connsiteX82" fmla="*/ 718939 w 1605470"/>
              <a:gd name="connsiteY82" fmla="*/ 3805957 h 6858000"/>
              <a:gd name="connsiteX83" fmla="*/ 718966 w 1605470"/>
              <a:gd name="connsiteY83" fmla="*/ 3797724 h 6858000"/>
              <a:gd name="connsiteX84" fmla="*/ 717581 w 1605470"/>
              <a:gd name="connsiteY84" fmla="*/ 3792098 h 6858000"/>
              <a:gd name="connsiteX85" fmla="*/ 716465 w 1605470"/>
              <a:gd name="connsiteY85" fmla="*/ 3777135 h 6858000"/>
              <a:gd name="connsiteX86" fmla="*/ 718198 w 1605470"/>
              <a:gd name="connsiteY86" fmla="*/ 3771656 h 6858000"/>
              <a:gd name="connsiteX87" fmla="*/ 721941 w 1605470"/>
              <a:gd name="connsiteY87" fmla="*/ 3769007 h 6858000"/>
              <a:gd name="connsiteX88" fmla="*/ 721407 w 1605470"/>
              <a:gd name="connsiteY88" fmla="*/ 3767709 h 6858000"/>
              <a:gd name="connsiteX89" fmla="*/ 730103 w 1605470"/>
              <a:gd name="connsiteY89" fmla="*/ 3738082 h 6858000"/>
              <a:gd name="connsiteX90" fmla="*/ 737449 w 1605470"/>
              <a:gd name="connsiteY90" fmla="*/ 3673397 h 6858000"/>
              <a:gd name="connsiteX91" fmla="*/ 736745 w 1605470"/>
              <a:gd name="connsiteY91" fmla="*/ 3637109 h 6858000"/>
              <a:gd name="connsiteX92" fmla="*/ 740188 w 1605470"/>
              <a:gd name="connsiteY92" fmla="*/ 3536883 h 6858000"/>
              <a:gd name="connsiteX93" fmla="*/ 747726 w 1605470"/>
              <a:gd name="connsiteY93" fmla="*/ 3435652 h 6858000"/>
              <a:gd name="connsiteX94" fmla="*/ 749397 w 1605470"/>
              <a:gd name="connsiteY94" fmla="*/ 3307769 h 6858000"/>
              <a:gd name="connsiteX95" fmla="*/ 766960 w 1605470"/>
              <a:gd name="connsiteY95" fmla="*/ 3250522 h 6858000"/>
              <a:gd name="connsiteX96" fmla="*/ 767385 w 1605470"/>
              <a:gd name="connsiteY96" fmla="*/ 3229163 h 6858000"/>
              <a:gd name="connsiteX97" fmla="*/ 769208 w 1605470"/>
              <a:gd name="connsiteY97" fmla="*/ 3217217 h 6858000"/>
              <a:gd name="connsiteX98" fmla="*/ 756043 w 1605470"/>
              <a:gd name="connsiteY98" fmla="*/ 3183755 h 6858000"/>
              <a:gd name="connsiteX99" fmla="*/ 756544 w 1605470"/>
              <a:gd name="connsiteY99" fmla="*/ 3178642 h 6858000"/>
              <a:gd name="connsiteX100" fmla="*/ 744144 w 1605470"/>
              <a:gd name="connsiteY100" fmla="*/ 3158586 h 6858000"/>
              <a:gd name="connsiteX101" fmla="*/ 729329 w 1605470"/>
              <a:gd name="connsiteY101" fmla="*/ 3129034 h 6858000"/>
              <a:gd name="connsiteX102" fmla="*/ 729994 w 1605470"/>
              <a:gd name="connsiteY102" fmla="*/ 3126682 h 6858000"/>
              <a:gd name="connsiteX103" fmla="*/ 720862 w 1605470"/>
              <a:gd name="connsiteY103" fmla="*/ 3114519 h 6858000"/>
              <a:gd name="connsiteX104" fmla="*/ 707471 w 1605470"/>
              <a:gd name="connsiteY104" fmla="*/ 3106272 h 6858000"/>
              <a:gd name="connsiteX105" fmla="*/ 680201 w 1605470"/>
              <a:gd name="connsiteY105" fmla="*/ 2958185 h 6858000"/>
              <a:gd name="connsiteX106" fmla="*/ 622815 w 1605470"/>
              <a:gd name="connsiteY106" fmla="*/ 2762989 h 6858000"/>
              <a:gd name="connsiteX107" fmla="*/ 571733 w 1605470"/>
              <a:gd name="connsiteY107" fmla="*/ 2554718 h 6858000"/>
              <a:gd name="connsiteX108" fmla="*/ 551827 w 1605470"/>
              <a:gd name="connsiteY108" fmla="*/ 2485734 h 6858000"/>
              <a:gd name="connsiteX109" fmla="*/ 542550 w 1605470"/>
              <a:gd name="connsiteY109" fmla="*/ 2447068 h 6858000"/>
              <a:gd name="connsiteX110" fmla="*/ 529511 w 1605470"/>
              <a:gd name="connsiteY110" fmla="*/ 2425819 h 6858000"/>
              <a:gd name="connsiteX111" fmla="*/ 535510 w 1605470"/>
              <a:gd name="connsiteY111" fmla="*/ 2402874 h 6858000"/>
              <a:gd name="connsiteX112" fmla="*/ 538122 w 1605470"/>
              <a:gd name="connsiteY112" fmla="*/ 2381443 h 6858000"/>
              <a:gd name="connsiteX113" fmla="*/ 514451 w 1605470"/>
              <a:gd name="connsiteY113" fmla="*/ 2261920 h 6858000"/>
              <a:gd name="connsiteX114" fmla="*/ 504338 w 1605470"/>
              <a:gd name="connsiteY114" fmla="*/ 2195378 h 6858000"/>
              <a:gd name="connsiteX115" fmla="*/ 488555 w 1605470"/>
              <a:gd name="connsiteY115" fmla="*/ 2155135 h 6858000"/>
              <a:gd name="connsiteX116" fmla="*/ 486013 w 1605470"/>
              <a:gd name="connsiteY116" fmla="*/ 2118008 h 6858000"/>
              <a:gd name="connsiteX117" fmla="*/ 487006 w 1605470"/>
              <a:gd name="connsiteY117" fmla="*/ 2050531 h 6858000"/>
              <a:gd name="connsiteX118" fmla="*/ 478812 w 1605470"/>
              <a:gd name="connsiteY118" fmla="*/ 1963269 h 6858000"/>
              <a:gd name="connsiteX119" fmla="*/ 459990 w 1605470"/>
              <a:gd name="connsiteY119" fmla="*/ 1906352 h 6858000"/>
              <a:gd name="connsiteX120" fmla="*/ 436547 w 1605470"/>
              <a:gd name="connsiteY120" fmla="*/ 1861531 h 6858000"/>
              <a:gd name="connsiteX121" fmla="*/ 390346 w 1605470"/>
              <a:gd name="connsiteY121" fmla="*/ 1732919 h 6858000"/>
              <a:gd name="connsiteX122" fmla="*/ 362657 w 1605470"/>
              <a:gd name="connsiteY122" fmla="*/ 1663540 h 6858000"/>
              <a:gd name="connsiteX123" fmla="*/ 361783 w 1605470"/>
              <a:gd name="connsiteY123" fmla="*/ 1615777 h 6858000"/>
              <a:gd name="connsiteX124" fmla="*/ 342578 w 1605470"/>
              <a:gd name="connsiteY124" fmla="*/ 1563678 h 6858000"/>
              <a:gd name="connsiteX125" fmla="*/ 355658 w 1605470"/>
              <a:gd name="connsiteY125" fmla="*/ 1519474 h 6858000"/>
              <a:gd name="connsiteX126" fmla="*/ 348400 w 1605470"/>
              <a:gd name="connsiteY126" fmla="*/ 1477995 h 6858000"/>
              <a:gd name="connsiteX127" fmla="*/ 334485 w 1605470"/>
              <a:gd name="connsiteY127" fmla="*/ 1373769 h 6858000"/>
              <a:gd name="connsiteX128" fmla="*/ 342792 w 1605470"/>
              <a:gd name="connsiteY128" fmla="*/ 1307086 h 6858000"/>
              <a:gd name="connsiteX129" fmla="*/ 343980 w 1605470"/>
              <a:gd name="connsiteY129" fmla="*/ 1189033 h 6858000"/>
              <a:gd name="connsiteX130" fmla="*/ 348665 w 1605470"/>
              <a:gd name="connsiteY130" fmla="*/ 1168288 h 6858000"/>
              <a:gd name="connsiteX131" fmla="*/ 340947 w 1605470"/>
              <a:gd name="connsiteY131" fmla="*/ 1142577 h 6858000"/>
              <a:gd name="connsiteX132" fmla="*/ 330253 w 1605470"/>
              <a:gd name="connsiteY132" fmla="*/ 1088484 h 6858000"/>
              <a:gd name="connsiteX133" fmla="*/ 318989 w 1605470"/>
              <a:gd name="connsiteY133" fmla="*/ 1016103 h 6858000"/>
              <a:gd name="connsiteX134" fmla="*/ 320445 w 1605470"/>
              <a:gd name="connsiteY134" fmla="*/ 932283 h 6858000"/>
              <a:gd name="connsiteX135" fmla="*/ 322681 w 1605470"/>
              <a:gd name="connsiteY135" fmla="*/ 915925 h 6858000"/>
              <a:gd name="connsiteX136" fmla="*/ 315310 w 1605470"/>
              <a:gd name="connsiteY136" fmla="*/ 896999 h 6858000"/>
              <a:gd name="connsiteX137" fmla="*/ 284718 w 1605470"/>
              <a:gd name="connsiteY137" fmla="*/ 821517 h 6858000"/>
              <a:gd name="connsiteX138" fmla="*/ 263668 w 1605470"/>
              <a:gd name="connsiteY138" fmla="*/ 751353 h 6858000"/>
              <a:gd name="connsiteX139" fmla="*/ 263226 w 1605470"/>
              <a:gd name="connsiteY139" fmla="*/ 721230 h 6858000"/>
              <a:gd name="connsiteX140" fmla="*/ 248897 w 1605470"/>
              <a:gd name="connsiteY140" fmla="*/ 681659 h 6858000"/>
              <a:gd name="connsiteX141" fmla="*/ 234316 w 1605470"/>
              <a:gd name="connsiteY141" fmla="*/ 635218 h 6858000"/>
              <a:gd name="connsiteX142" fmla="*/ 239327 w 1605470"/>
              <a:gd name="connsiteY142" fmla="*/ 613763 h 6858000"/>
              <a:gd name="connsiteX143" fmla="*/ 225269 w 1605470"/>
              <a:gd name="connsiteY143" fmla="*/ 598582 h 6858000"/>
              <a:gd name="connsiteX144" fmla="*/ 224950 w 1605470"/>
              <a:gd name="connsiteY144" fmla="*/ 576846 h 6858000"/>
              <a:gd name="connsiteX145" fmla="*/ 204576 w 1605470"/>
              <a:gd name="connsiteY145" fmla="*/ 530055 h 6858000"/>
              <a:gd name="connsiteX146" fmla="*/ 219064 w 1605470"/>
              <a:gd name="connsiteY146" fmla="*/ 469651 h 6858000"/>
              <a:gd name="connsiteX147" fmla="*/ 195012 w 1605470"/>
              <a:gd name="connsiteY147" fmla="*/ 448559 h 6858000"/>
              <a:gd name="connsiteX148" fmla="*/ 201434 w 1605470"/>
              <a:gd name="connsiteY148" fmla="*/ 441529 h 6858000"/>
              <a:gd name="connsiteX149" fmla="*/ 200655 w 1605470"/>
              <a:gd name="connsiteY149" fmla="*/ 428927 h 6858000"/>
              <a:gd name="connsiteX150" fmla="*/ 190059 w 1605470"/>
              <a:gd name="connsiteY150" fmla="*/ 430161 h 6858000"/>
              <a:gd name="connsiteX151" fmla="*/ 167079 w 1605470"/>
              <a:gd name="connsiteY151" fmla="*/ 367211 h 6858000"/>
              <a:gd name="connsiteX152" fmla="*/ 124571 w 1605470"/>
              <a:gd name="connsiteY152" fmla="*/ 302178 h 6858000"/>
              <a:gd name="connsiteX153" fmla="*/ 103243 w 1605470"/>
              <a:gd name="connsiteY153" fmla="*/ 211375 h 6858000"/>
              <a:gd name="connsiteX154" fmla="*/ 94571 w 1605470"/>
              <a:gd name="connsiteY154" fmla="*/ 184179 h 6858000"/>
              <a:gd name="connsiteX155" fmla="*/ 13437 w 1605470"/>
              <a:gd name="connsiteY155" fmla="*/ 19287 h 6858000"/>
              <a:gd name="connsiteX156" fmla="*/ 0 w 1605470"/>
              <a:gd name="connsiteY156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690830 w 1605470"/>
              <a:gd name="connsiteY74" fmla="*/ 3974753 h 6858000"/>
              <a:gd name="connsiteX75" fmla="*/ 692428 w 1605470"/>
              <a:gd name="connsiteY75" fmla="*/ 3969950 h 6858000"/>
              <a:gd name="connsiteX76" fmla="*/ 685850 w 1605470"/>
              <a:gd name="connsiteY76" fmla="*/ 3933779 h 6858000"/>
              <a:gd name="connsiteX77" fmla="*/ 687181 w 1605470"/>
              <a:gd name="connsiteY77" fmla="*/ 3933093 h 6858000"/>
              <a:gd name="connsiteX78" fmla="*/ 691535 w 1605470"/>
              <a:gd name="connsiteY78" fmla="*/ 3922082 h 6858000"/>
              <a:gd name="connsiteX79" fmla="*/ 696613 w 1605470"/>
              <a:gd name="connsiteY79" fmla="*/ 3901461 h 6858000"/>
              <a:gd name="connsiteX80" fmla="*/ 719207 w 1605470"/>
              <a:gd name="connsiteY80" fmla="*/ 3813873 h 6858000"/>
              <a:gd name="connsiteX81" fmla="*/ 718632 w 1605470"/>
              <a:gd name="connsiteY81" fmla="*/ 3806161 h 6858000"/>
              <a:gd name="connsiteX82" fmla="*/ 718939 w 1605470"/>
              <a:gd name="connsiteY82" fmla="*/ 3805957 h 6858000"/>
              <a:gd name="connsiteX83" fmla="*/ 718966 w 1605470"/>
              <a:gd name="connsiteY83" fmla="*/ 3797724 h 6858000"/>
              <a:gd name="connsiteX84" fmla="*/ 717581 w 1605470"/>
              <a:gd name="connsiteY84" fmla="*/ 3792098 h 6858000"/>
              <a:gd name="connsiteX85" fmla="*/ 716465 w 1605470"/>
              <a:gd name="connsiteY85" fmla="*/ 3777135 h 6858000"/>
              <a:gd name="connsiteX86" fmla="*/ 718198 w 1605470"/>
              <a:gd name="connsiteY86" fmla="*/ 3771656 h 6858000"/>
              <a:gd name="connsiteX87" fmla="*/ 721941 w 1605470"/>
              <a:gd name="connsiteY87" fmla="*/ 3769007 h 6858000"/>
              <a:gd name="connsiteX88" fmla="*/ 721407 w 1605470"/>
              <a:gd name="connsiteY88" fmla="*/ 3767709 h 6858000"/>
              <a:gd name="connsiteX89" fmla="*/ 730103 w 1605470"/>
              <a:gd name="connsiteY89" fmla="*/ 3738082 h 6858000"/>
              <a:gd name="connsiteX90" fmla="*/ 737449 w 1605470"/>
              <a:gd name="connsiteY90" fmla="*/ 3673397 h 6858000"/>
              <a:gd name="connsiteX91" fmla="*/ 736745 w 1605470"/>
              <a:gd name="connsiteY91" fmla="*/ 3637109 h 6858000"/>
              <a:gd name="connsiteX92" fmla="*/ 740188 w 1605470"/>
              <a:gd name="connsiteY92" fmla="*/ 3536883 h 6858000"/>
              <a:gd name="connsiteX93" fmla="*/ 747726 w 1605470"/>
              <a:gd name="connsiteY93" fmla="*/ 3435652 h 6858000"/>
              <a:gd name="connsiteX94" fmla="*/ 749397 w 1605470"/>
              <a:gd name="connsiteY94" fmla="*/ 3307769 h 6858000"/>
              <a:gd name="connsiteX95" fmla="*/ 766960 w 1605470"/>
              <a:gd name="connsiteY95" fmla="*/ 3250522 h 6858000"/>
              <a:gd name="connsiteX96" fmla="*/ 767385 w 1605470"/>
              <a:gd name="connsiteY96" fmla="*/ 3229163 h 6858000"/>
              <a:gd name="connsiteX97" fmla="*/ 769208 w 1605470"/>
              <a:gd name="connsiteY97" fmla="*/ 3217217 h 6858000"/>
              <a:gd name="connsiteX98" fmla="*/ 756043 w 1605470"/>
              <a:gd name="connsiteY98" fmla="*/ 3183755 h 6858000"/>
              <a:gd name="connsiteX99" fmla="*/ 756544 w 1605470"/>
              <a:gd name="connsiteY99" fmla="*/ 3178642 h 6858000"/>
              <a:gd name="connsiteX100" fmla="*/ 744144 w 1605470"/>
              <a:gd name="connsiteY100" fmla="*/ 3158586 h 6858000"/>
              <a:gd name="connsiteX101" fmla="*/ 729329 w 1605470"/>
              <a:gd name="connsiteY101" fmla="*/ 3129034 h 6858000"/>
              <a:gd name="connsiteX102" fmla="*/ 729994 w 1605470"/>
              <a:gd name="connsiteY102" fmla="*/ 3126682 h 6858000"/>
              <a:gd name="connsiteX103" fmla="*/ 720862 w 1605470"/>
              <a:gd name="connsiteY103" fmla="*/ 3114519 h 6858000"/>
              <a:gd name="connsiteX104" fmla="*/ 707471 w 1605470"/>
              <a:gd name="connsiteY104" fmla="*/ 3106272 h 6858000"/>
              <a:gd name="connsiteX105" fmla="*/ 680201 w 1605470"/>
              <a:gd name="connsiteY105" fmla="*/ 2958185 h 6858000"/>
              <a:gd name="connsiteX106" fmla="*/ 622815 w 1605470"/>
              <a:gd name="connsiteY106" fmla="*/ 2762989 h 6858000"/>
              <a:gd name="connsiteX107" fmla="*/ 571733 w 1605470"/>
              <a:gd name="connsiteY107" fmla="*/ 2554718 h 6858000"/>
              <a:gd name="connsiteX108" fmla="*/ 551827 w 1605470"/>
              <a:gd name="connsiteY108" fmla="*/ 2485734 h 6858000"/>
              <a:gd name="connsiteX109" fmla="*/ 542550 w 1605470"/>
              <a:gd name="connsiteY109" fmla="*/ 2447068 h 6858000"/>
              <a:gd name="connsiteX110" fmla="*/ 529511 w 1605470"/>
              <a:gd name="connsiteY110" fmla="*/ 2425819 h 6858000"/>
              <a:gd name="connsiteX111" fmla="*/ 535510 w 1605470"/>
              <a:gd name="connsiteY111" fmla="*/ 2402874 h 6858000"/>
              <a:gd name="connsiteX112" fmla="*/ 538122 w 1605470"/>
              <a:gd name="connsiteY112" fmla="*/ 2381443 h 6858000"/>
              <a:gd name="connsiteX113" fmla="*/ 514451 w 1605470"/>
              <a:gd name="connsiteY113" fmla="*/ 2261920 h 6858000"/>
              <a:gd name="connsiteX114" fmla="*/ 504338 w 1605470"/>
              <a:gd name="connsiteY114" fmla="*/ 2195378 h 6858000"/>
              <a:gd name="connsiteX115" fmla="*/ 488555 w 1605470"/>
              <a:gd name="connsiteY115" fmla="*/ 2155135 h 6858000"/>
              <a:gd name="connsiteX116" fmla="*/ 486013 w 1605470"/>
              <a:gd name="connsiteY116" fmla="*/ 2118008 h 6858000"/>
              <a:gd name="connsiteX117" fmla="*/ 487006 w 1605470"/>
              <a:gd name="connsiteY117" fmla="*/ 2050531 h 6858000"/>
              <a:gd name="connsiteX118" fmla="*/ 478812 w 1605470"/>
              <a:gd name="connsiteY118" fmla="*/ 1963269 h 6858000"/>
              <a:gd name="connsiteX119" fmla="*/ 459990 w 1605470"/>
              <a:gd name="connsiteY119" fmla="*/ 1906352 h 6858000"/>
              <a:gd name="connsiteX120" fmla="*/ 436547 w 1605470"/>
              <a:gd name="connsiteY120" fmla="*/ 1861531 h 6858000"/>
              <a:gd name="connsiteX121" fmla="*/ 390346 w 1605470"/>
              <a:gd name="connsiteY121" fmla="*/ 1732919 h 6858000"/>
              <a:gd name="connsiteX122" fmla="*/ 362657 w 1605470"/>
              <a:gd name="connsiteY122" fmla="*/ 1663540 h 6858000"/>
              <a:gd name="connsiteX123" fmla="*/ 361783 w 1605470"/>
              <a:gd name="connsiteY123" fmla="*/ 1615777 h 6858000"/>
              <a:gd name="connsiteX124" fmla="*/ 342578 w 1605470"/>
              <a:gd name="connsiteY124" fmla="*/ 1563678 h 6858000"/>
              <a:gd name="connsiteX125" fmla="*/ 355658 w 1605470"/>
              <a:gd name="connsiteY125" fmla="*/ 1519474 h 6858000"/>
              <a:gd name="connsiteX126" fmla="*/ 348400 w 1605470"/>
              <a:gd name="connsiteY126" fmla="*/ 1477995 h 6858000"/>
              <a:gd name="connsiteX127" fmla="*/ 334485 w 1605470"/>
              <a:gd name="connsiteY127" fmla="*/ 1373769 h 6858000"/>
              <a:gd name="connsiteX128" fmla="*/ 342792 w 1605470"/>
              <a:gd name="connsiteY128" fmla="*/ 1307086 h 6858000"/>
              <a:gd name="connsiteX129" fmla="*/ 343980 w 1605470"/>
              <a:gd name="connsiteY129" fmla="*/ 1189033 h 6858000"/>
              <a:gd name="connsiteX130" fmla="*/ 348665 w 1605470"/>
              <a:gd name="connsiteY130" fmla="*/ 1168288 h 6858000"/>
              <a:gd name="connsiteX131" fmla="*/ 340947 w 1605470"/>
              <a:gd name="connsiteY131" fmla="*/ 1142577 h 6858000"/>
              <a:gd name="connsiteX132" fmla="*/ 330253 w 1605470"/>
              <a:gd name="connsiteY132" fmla="*/ 1088484 h 6858000"/>
              <a:gd name="connsiteX133" fmla="*/ 318989 w 1605470"/>
              <a:gd name="connsiteY133" fmla="*/ 1016103 h 6858000"/>
              <a:gd name="connsiteX134" fmla="*/ 320445 w 1605470"/>
              <a:gd name="connsiteY134" fmla="*/ 932283 h 6858000"/>
              <a:gd name="connsiteX135" fmla="*/ 322681 w 1605470"/>
              <a:gd name="connsiteY135" fmla="*/ 915925 h 6858000"/>
              <a:gd name="connsiteX136" fmla="*/ 315310 w 1605470"/>
              <a:gd name="connsiteY136" fmla="*/ 896999 h 6858000"/>
              <a:gd name="connsiteX137" fmla="*/ 284718 w 1605470"/>
              <a:gd name="connsiteY137" fmla="*/ 821517 h 6858000"/>
              <a:gd name="connsiteX138" fmla="*/ 263668 w 1605470"/>
              <a:gd name="connsiteY138" fmla="*/ 751353 h 6858000"/>
              <a:gd name="connsiteX139" fmla="*/ 263226 w 1605470"/>
              <a:gd name="connsiteY139" fmla="*/ 721230 h 6858000"/>
              <a:gd name="connsiteX140" fmla="*/ 248897 w 1605470"/>
              <a:gd name="connsiteY140" fmla="*/ 681659 h 6858000"/>
              <a:gd name="connsiteX141" fmla="*/ 234316 w 1605470"/>
              <a:gd name="connsiteY141" fmla="*/ 635218 h 6858000"/>
              <a:gd name="connsiteX142" fmla="*/ 239327 w 1605470"/>
              <a:gd name="connsiteY142" fmla="*/ 613763 h 6858000"/>
              <a:gd name="connsiteX143" fmla="*/ 225269 w 1605470"/>
              <a:gd name="connsiteY143" fmla="*/ 598582 h 6858000"/>
              <a:gd name="connsiteX144" fmla="*/ 224950 w 1605470"/>
              <a:gd name="connsiteY144" fmla="*/ 576846 h 6858000"/>
              <a:gd name="connsiteX145" fmla="*/ 204576 w 1605470"/>
              <a:gd name="connsiteY145" fmla="*/ 530055 h 6858000"/>
              <a:gd name="connsiteX146" fmla="*/ 195012 w 1605470"/>
              <a:gd name="connsiteY146" fmla="*/ 448559 h 6858000"/>
              <a:gd name="connsiteX147" fmla="*/ 201434 w 1605470"/>
              <a:gd name="connsiteY147" fmla="*/ 441529 h 6858000"/>
              <a:gd name="connsiteX148" fmla="*/ 200655 w 1605470"/>
              <a:gd name="connsiteY148" fmla="*/ 428927 h 6858000"/>
              <a:gd name="connsiteX149" fmla="*/ 190059 w 1605470"/>
              <a:gd name="connsiteY149" fmla="*/ 430161 h 6858000"/>
              <a:gd name="connsiteX150" fmla="*/ 167079 w 1605470"/>
              <a:gd name="connsiteY150" fmla="*/ 367211 h 6858000"/>
              <a:gd name="connsiteX151" fmla="*/ 124571 w 1605470"/>
              <a:gd name="connsiteY151" fmla="*/ 302178 h 6858000"/>
              <a:gd name="connsiteX152" fmla="*/ 103243 w 1605470"/>
              <a:gd name="connsiteY152" fmla="*/ 211375 h 6858000"/>
              <a:gd name="connsiteX153" fmla="*/ 94571 w 1605470"/>
              <a:gd name="connsiteY153" fmla="*/ 184179 h 6858000"/>
              <a:gd name="connsiteX154" fmla="*/ 13437 w 1605470"/>
              <a:gd name="connsiteY154" fmla="*/ 19287 h 6858000"/>
              <a:gd name="connsiteX155" fmla="*/ 0 w 1605470"/>
              <a:gd name="connsiteY155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690830 w 1605470"/>
              <a:gd name="connsiteY74" fmla="*/ 3974753 h 6858000"/>
              <a:gd name="connsiteX75" fmla="*/ 692428 w 1605470"/>
              <a:gd name="connsiteY75" fmla="*/ 3969950 h 6858000"/>
              <a:gd name="connsiteX76" fmla="*/ 685850 w 1605470"/>
              <a:gd name="connsiteY76" fmla="*/ 3933779 h 6858000"/>
              <a:gd name="connsiteX77" fmla="*/ 687181 w 1605470"/>
              <a:gd name="connsiteY77" fmla="*/ 3933093 h 6858000"/>
              <a:gd name="connsiteX78" fmla="*/ 691535 w 1605470"/>
              <a:gd name="connsiteY78" fmla="*/ 3922082 h 6858000"/>
              <a:gd name="connsiteX79" fmla="*/ 696613 w 1605470"/>
              <a:gd name="connsiteY79" fmla="*/ 3901461 h 6858000"/>
              <a:gd name="connsiteX80" fmla="*/ 719207 w 1605470"/>
              <a:gd name="connsiteY80" fmla="*/ 3813873 h 6858000"/>
              <a:gd name="connsiteX81" fmla="*/ 718632 w 1605470"/>
              <a:gd name="connsiteY81" fmla="*/ 3806161 h 6858000"/>
              <a:gd name="connsiteX82" fmla="*/ 718939 w 1605470"/>
              <a:gd name="connsiteY82" fmla="*/ 3805957 h 6858000"/>
              <a:gd name="connsiteX83" fmla="*/ 718966 w 1605470"/>
              <a:gd name="connsiteY83" fmla="*/ 3797724 h 6858000"/>
              <a:gd name="connsiteX84" fmla="*/ 717581 w 1605470"/>
              <a:gd name="connsiteY84" fmla="*/ 3792098 h 6858000"/>
              <a:gd name="connsiteX85" fmla="*/ 716465 w 1605470"/>
              <a:gd name="connsiteY85" fmla="*/ 3777135 h 6858000"/>
              <a:gd name="connsiteX86" fmla="*/ 718198 w 1605470"/>
              <a:gd name="connsiteY86" fmla="*/ 3771656 h 6858000"/>
              <a:gd name="connsiteX87" fmla="*/ 721941 w 1605470"/>
              <a:gd name="connsiteY87" fmla="*/ 3769007 h 6858000"/>
              <a:gd name="connsiteX88" fmla="*/ 721407 w 1605470"/>
              <a:gd name="connsiteY88" fmla="*/ 3767709 h 6858000"/>
              <a:gd name="connsiteX89" fmla="*/ 730103 w 1605470"/>
              <a:gd name="connsiteY89" fmla="*/ 3738082 h 6858000"/>
              <a:gd name="connsiteX90" fmla="*/ 737449 w 1605470"/>
              <a:gd name="connsiteY90" fmla="*/ 3673397 h 6858000"/>
              <a:gd name="connsiteX91" fmla="*/ 736745 w 1605470"/>
              <a:gd name="connsiteY91" fmla="*/ 3637109 h 6858000"/>
              <a:gd name="connsiteX92" fmla="*/ 740188 w 1605470"/>
              <a:gd name="connsiteY92" fmla="*/ 3536883 h 6858000"/>
              <a:gd name="connsiteX93" fmla="*/ 747726 w 1605470"/>
              <a:gd name="connsiteY93" fmla="*/ 3435652 h 6858000"/>
              <a:gd name="connsiteX94" fmla="*/ 749397 w 1605470"/>
              <a:gd name="connsiteY94" fmla="*/ 3307769 h 6858000"/>
              <a:gd name="connsiteX95" fmla="*/ 766960 w 1605470"/>
              <a:gd name="connsiteY95" fmla="*/ 3250522 h 6858000"/>
              <a:gd name="connsiteX96" fmla="*/ 767385 w 1605470"/>
              <a:gd name="connsiteY96" fmla="*/ 3229163 h 6858000"/>
              <a:gd name="connsiteX97" fmla="*/ 769208 w 1605470"/>
              <a:gd name="connsiteY97" fmla="*/ 3217217 h 6858000"/>
              <a:gd name="connsiteX98" fmla="*/ 756043 w 1605470"/>
              <a:gd name="connsiteY98" fmla="*/ 3183755 h 6858000"/>
              <a:gd name="connsiteX99" fmla="*/ 756544 w 1605470"/>
              <a:gd name="connsiteY99" fmla="*/ 3178642 h 6858000"/>
              <a:gd name="connsiteX100" fmla="*/ 744144 w 1605470"/>
              <a:gd name="connsiteY100" fmla="*/ 3158586 h 6858000"/>
              <a:gd name="connsiteX101" fmla="*/ 729329 w 1605470"/>
              <a:gd name="connsiteY101" fmla="*/ 3129034 h 6858000"/>
              <a:gd name="connsiteX102" fmla="*/ 729994 w 1605470"/>
              <a:gd name="connsiteY102" fmla="*/ 3126682 h 6858000"/>
              <a:gd name="connsiteX103" fmla="*/ 720862 w 1605470"/>
              <a:gd name="connsiteY103" fmla="*/ 3114519 h 6858000"/>
              <a:gd name="connsiteX104" fmla="*/ 707471 w 1605470"/>
              <a:gd name="connsiteY104" fmla="*/ 3106272 h 6858000"/>
              <a:gd name="connsiteX105" fmla="*/ 680201 w 1605470"/>
              <a:gd name="connsiteY105" fmla="*/ 2958185 h 6858000"/>
              <a:gd name="connsiteX106" fmla="*/ 622815 w 1605470"/>
              <a:gd name="connsiteY106" fmla="*/ 2762989 h 6858000"/>
              <a:gd name="connsiteX107" fmla="*/ 571733 w 1605470"/>
              <a:gd name="connsiteY107" fmla="*/ 2554718 h 6858000"/>
              <a:gd name="connsiteX108" fmla="*/ 551827 w 1605470"/>
              <a:gd name="connsiteY108" fmla="*/ 2485734 h 6858000"/>
              <a:gd name="connsiteX109" fmla="*/ 542550 w 1605470"/>
              <a:gd name="connsiteY109" fmla="*/ 2447068 h 6858000"/>
              <a:gd name="connsiteX110" fmla="*/ 529511 w 1605470"/>
              <a:gd name="connsiteY110" fmla="*/ 2425819 h 6858000"/>
              <a:gd name="connsiteX111" fmla="*/ 535510 w 1605470"/>
              <a:gd name="connsiteY111" fmla="*/ 2402874 h 6858000"/>
              <a:gd name="connsiteX112" fmla="*/ 538122 w 1605470"/>
              <a:gd name="connsiteY112" fmla="*/ 2381443 h 6858000"/>
              <a:gd name="connsiteX113" fmla="*/ 514451 w 1605470"/>
              <a:gd name="connsiteY113" fmla="*/ 2261920 h 6858000"/>
              <a:gd name="connsiteX114" fmla="*/ 504338 w 1605470"/>
              <a:gd name="connsiteY114" fmla="*/ 2195378 h 6858000"/>
              <a:gd name="connsiteX115" fmla="*/ 488555 w 1605470"/>
              <a:gd name="connsiteY115" fmla="*/ 2155135 h 6858000"/>
              <a:gd name="connsiteX116" fmla="*/ 486013 w 1605470"/>
              <a:gd name="connsiteY116" fmla="*/ 2118008 h 6858000"/>
              <a:gd name="connsiteX117" fmla="*/ 487006 w 1605470"/>
              <a:gd name="connsiteY117" fmla="*/ 2050531 h 6858000"/>
              <a:gd name="connsiteX118" fmla="*/ 478812 w 1605470"/>
              <a:gd name="connsiteY118" fmla="*/ 1963269 h 6858000"/>
              <a:gd name="connsiteX119" fmla="*/ 459990 w 1605470"/>
              <a:gd name="connsiteY119" fmla="*/ 1906352 h 6858000"/>
              <a:gd name="connsiteX120" fmla="*/ 436547 w 1605470"/>
              <a:gd name="connsiteY120" fmla="*/ 1861531 h 6858000"/>
              <a:gd name="connsiteX121" fmla="*/ 390346 w 1605470"/>
              <a:gd name="connsiteY121" fmla="*/ 1732919 h 6858000"/>
              <a:gd name="connsiteX122" fmla="*/ 362657 w 1605470"/>
              <a:gd name="connsiteY122" fmla="*/ 1663540 h 6858000"/>
              <a:gd name="connsiteX123" fmla="*/ 361783 w 1605470"/>
              <a:gd name="connsiteY123" fmla="*/ 1615777 h 6858000"/>
              <a:gd name="connsiteX124" fmla="*/ 342578 w 1605470"/>
              <a:gd name="connsiteY124" fmla="*/ 1563678 h 6858000"/>
              <a:gd name="connsiteX125" fmla="*/ 355658 w 1605470"/>
              <a:gd name="connsiteY125" fmla="*/ 1519474 h 6858000"/>
              <a:gd name="connsiteX126" fmla="*/ 348400 w 1605470"/>
              <a:gd name="connsiteY126" fmla="*/ 1477995 h 6858000"/>
              <a:gd name="connsiteX127" fmla="*/ 334485 w 1605470"/>
              <a:gd name="connsiteY127" fmla="*/ 1373769 h 6858000"/>
              <a:gd name="connsiteX128" fmla="*/ 342792 w 1605470"/>
              <a:gd name="connsiteY128" fmla="*/ 1307086 h 6858000"/>
              <a:gd name="connsiteX129" fmla="*/ 343980 w 1605470"/>
              <a:gd name="connsiteY129" fmla="*/ 1189033 h 6858000"/>
              <a:gd name="connsiteX130" fmla="*/ 348665 w 1605470"/>
              <a:gd name="connsiteY130" fmla="*/ 1168288 h 6858000"/>
              <a:gd name="connsiteX131" fmla="*/ 340947 w 1605470"/>
              <a:gd name="connsiteY131" fmla="*/ 1142577 h 6858000"/>
              <a:gd name="connsiteX132" fmla="*/ 330253 w 1605470"/>
              <a:gd name="connsiteY132" fmla="*/ 1088484 h 6858000"/>
              <a:gd name="connsiteX133" fmla="*/ 318989 w 1605470"/>
              <a:gd name="connsiteY133" fmla="*/ 1016103 h 6858000"/>
              <a:gd name="connsiteX134" fmla="*/ 320445 w 1605470"/>
              <a:gd name="connsiteY134" fmla="*/ 932283 h 6858000"/>
              <a:gd name="connsiteX135" fmla="*/ 322681 w 1605470"/>
              <a:gd name="connsiteY135" fmla="*/ 915925 h 6858000"/>
              <a:gd name="connsiteX136" fmla="*/ 315310 w 1605470"/>
              <a:gd name="connsiteY136" fmla="*/ 896999 h 6858000"/>
              <a:gd name="connsiteX137" fmla="*/ 284718 w 1605470"/>
              <a:gd name="connsiteY137" fmla="*/ 821517 h 6858000"/>
              <a:gd name="connsiteX138" fmla="*/ 263668 w 1605470"/>
              <a:gd name="connsiteY138" fmla="*/ 751353 h 6858000"/>
              <a:gd name="connsiteX139" fmla="*/ 263226 w 1605470"/>
              <a:gd name="connsiteY139" fmla="*/ 721230 h 6858000"/>
              <a:gd name="connsiteX140" fmla="*/ 248897 w 1605470"/>
              <a:gd name="connsiteY140" fmla="*/ 681659 h 6858000"/>
              <a:gd name="connsiteX141" fmla="*/ 234316 w 1605470"/>
              <a:gd name="connsiteY141" fmla="*/ 635218 h 6858000"/>
              <a:gd name="connsiteX142" fmla="*/ 239327 w 1605470"/>
              <a:gd name="connsiteY142" fmla="*/ 613763 h 6858000"/>
              <a:gd name="connsiteX143" fmla="*/ 225269 w 1605470"/>
              <a:gd name="connsiteY143" fmla="*/ 598582 h 6858000"/>
              <a:gd name="connsiteX144" fmla="*/ 224950 w 1605470"/>
              <a:gd name="connsiteY144" fmla="*/ 576846 h 6858000"/>
              <a:gd name="connsiteX145" fmla="*/ 204576 w 1605470"/>
              <a:gd name="connsiteY145" fmla="*/ 530055 h 6858000"/>
              <a:gd name="connsiteX146" fmla="*/ 195012 w 1605470"/>
              <a:gd name="connsiteY146" fmla="*/ 448559 h 6858000"/>
              <a:gd name="connsiteX147" fmla="*/ 201434 w 1605470"/>
              <a:gd name="connsiteY147" fmla="*/ 441529 h 6858000"/>
              <a:gd name="connsiteX148" fmla="*/ 200655 w 1605470"/>
              <a:gd name="connsiteY148" fmla="*/ 428927 h 6858000"/>
              <a:gd name="connsiteX149" fmla="*/ 190059 w 1605470"/>
              <a:gd name="connsiteY149" fmla="*/ 430161 h 6858000"/>
              <a:gd name="connsiteX150" fmla="*/ 167079 w 1605470"/>
              <a:gd name="connsiteY150" fmla="*/ 367211 h 6858000"/>
              <a:gd name="connsiteX151" fmla="*/ 124571 w 1605470"/>
              <a:gd name="connsiteY151" fmla="*/ 302178 h 6858000"/>
              <a:gd name="connsiteX152" fmla="*/ 103243 w 1605470"/>
              <a:gd name="connsiteY152" fmla="*/ 211375 h 6858000"/>
              <a:gd name="connsiteX153" fmla="*/ 94571 w 1605470"/>
              <a:gd name="connsiteY153" fmla="*/ 184179 h 6858000"/>
              <a:gd name="connsiteX154" fmla="*/ 48685 w 1605470"/>
              <a:gd name="connsiteY154" fmla="*/ 13677 h 6858000"/>
              <a:gd name="connsiteX155" fmla="*/ 0 w 1605470"/>
              <a:gd name="connsiteY155" fmla="*/ 0 h 6858000"/>
              <a:gd name="connsiteX0" fmla="*/ 48246 w 1556785"/>
              <a:gd name="connsiteY0" fmla="*/ 0 h 6858000"/>
              <a:gd name="connsiteX1" fmla="*/ 1556785 w 1556785"/>
              <a:gd name="connsiteY1" fmla="*/ 0 h 6858000"/>
              <a:gd name="connsiteX2" fmla="*/ 1556785 w 1556785"/>
              <a:gd name="connsiteY2" fmla="*/ 6858000 h 6858000"/>
              <a:gd name="connsiteX3" fmla="*/ 105420 w 1556785"/>
              <a:gd name="connsiteY3" fmla="*/ 6858000 h 6858000"/>
              <a:gd name="connsiteX4" fmla="*/ 105561 w 1556785"/>
              <a:gd name="connsiteY4" fmla="*/ 6857735 h 6858000"/>
              <a:gd name="connsiteX5" fmla="*/ 117610 w 1556785"/>
              <a:gd name="connsiteY5" fmla="*/ 6809549 h 6858000"/>
              <a:gd name="connsiteX6" fmla="*/ 149821 w 1556785"/>
              <a:gd name="connsiteY6" fmla="*/ 6715115 h 6858000"/>
              <a:gd name="connsiteX7" fmla="*/ 159672 w 1556785"/>
              <a:gd name="connsiteY7" fmla="*/ 6680170 h 6858000"/>
              <a:gd name="connsiteX8" fmla="*/ 185222 w 1556785"/>
              <a:gd name="connsiteY8" fmla="*/ 6621207 h 6858000"/>
              <a:gd name="connsiteX9" fmla="*/ 201879 w 1556785"/>
              <a:gd name="connsiteY9" fmla="*/ 6596265 h 6858000"/>
              <a:gd name="connsiteX10" fmla="*/ 201758 w 1556785"/>
              <a:gd name="connsiteY10" fmla="*/ 6594818 h 6858000"/>
              <a:gd name="connsiteX11" fmla="*/ 206003 w 1556785"/>
              <a:gd name="connsiteY11" fmla="*/ 6593735 h 6858000"/>
              <a:gd name="connsiteX12" fmla="*/ 209200 w 1556785"/>
              <a:gd name="connsiteY12" fmla="*/ 6589172 h 6858000"/>
              <a:gd name="connsiteX13" fmla="*/ 212494 w 1556785"/>
              <a:gd name="connsiteY13" fmla="*/ 6574442 h 6858000"/>
              <a:gd name="connsiteX14" fmla="*/ 212834 w 1556785"/>
              <a:gd name="connsiteY14" fmla="*/ 6568530 h 6858000"/>
              <a:gd name="connsiteX15" fmla="*/ 215243 w 1556785"/>
              <a:gd name="connsiteY15" fmla="*/ 6560674 h 6858000"/>
              <a:gd name="connsiteX16" fmla="*/ 215588 w 1556785"/>
              <a:gd name="connsiteY16" fmla="*/ 6560598 h 6858000"/>
              <a:gd name="connsiteX17" fmla="*/ 217285 w 1556785"/>
              <a:gd name="connsiteY17" fmla="*/ 6553006 h 6858000"/>
              <a:gd name="connsiteX18" fmla="*/ 221981 w 1556785"/>
              <a:gd name="connsiteY18" fmla="*/ 6514360 h 6858000"/>
              <a:gd name="connsiteX19" fmla="*/ 263635 w 1556785"/>
              <a:gd name="connsiteY19" fmla="*/ 6478062 h 6858000"/>
              <a:gd name="connsiteX20" fmla="*/ 274324 w 1556785"/>
              <a:gd name="connsiteY20" fmla="*/ 6460325 h 6858000"/>
              <a:gd name="connsiteX21" fmla="*/ 281557 w 1556785"/>
              <a:gd name="connsiteY21" fmla="*/ 6451488 h 6858000"/>
              <a:gd name="connsiteX22" fmla="*/ 282992 w 1556785"/>
              <a:gd name="connsiteY22" fmla="*/ 6451348 h 6858000"/>
              <a:gd name="connsiteX23" fmla="*/ 287350 w 1556785"/>
              <a:gd name="connsiteY23" fmla="*/ 6414240 h 6858000"/>
              <a:gd name="connsiteX24" fmla="*/ 290226 w 1556785"/>
              <a:gd name="connsiteY24" fmla="*/ 6410269 h 6858000"/>
              <a:gd name="connsiteX25" fmla="*/ 290126 w 1556785"/>
              <a:gd name="connsiteY25" fmla="*/ 6384857 h 6858000"/>
              <a:gd name="connsiteX26" fmla="*/ 291643 w 1556785"/>
              <a:gd name="connsiteY26" fmla="*/ 6372381 h 6858000"/>
              <a:gd name="connsiteX27" fmla="*/ 288837 w 1556785"/>
              <a:gd name="connsiteY27" fmla="*/ 6367510 h 6858000"/>
              <a:gd name="connsiteX28" fmla="*/ 292717 w 1556785"/>
              <a:gd name="connsiteY28" fmla="*/ 6349778 h 6858000"/>
              <a:gd name="connsiteX29" fmla="*/ 294382 w 1556785"/>
              <a:gd name="connsiteY29" fmla="*/ 6348250 h 6858000"/>
              <a:gd name="connsiteX30" fmla="*/ 310416 w 1556785"/>
              <a:gd name="connsiteY30" fmla="*/ 6281972 h 6858000"/>
              <a:gd name="connsiteX31" fmla="*/ 321179 w 1556785"/>
              <a:gd name="connsiteY31" fmla="*/ 6211940 h 6858000"/>
              <a:gd name="connsiteX32" fmla="*/ 362674 w 1556785"/>
              <a:gd name="connsiteY32" fmla="*/ 6113913 h 6858000"/>
              <a:gd name="connsiteX33" fmla="*/ 366967 w 1556785"/>
              <a:gd name="connsiteY33" fmla="*/ 6028119 h 6858000"/>
              <a:gd name="connsiteX34" fmla="*/ 393747 w 1556785"/>
              <a:gd name="connsiteY34" fmla="*/ 5934687 h 6858000"/>
              <a:gd name="connsiteX35" fmla="*/ 427759 w 1556785"/>
              <a:gd name="connsiteY35" fmla="*/ 5765594 h 6858000"/>
              <a:gd name="connsiteX36" fmla="*/ 459595 w 1556785"/>
              <a:gd name="connsiteY36" fmla="*/ 5693685 h 6858000"/>
              <a:gd name="connsiteX37" fmla="*/ 479650 w 1556785"/>
              <a:gd name="connsiteY37" fmla="*/ 5665173 h 6858000"/>
              <a:gd name="connsiteX38" fmla="*/ 513367 w 1556785"/>
              <a:gd name="connsiteY38" fmla="*/ 5563435 h 6858000"/>
              <a:gd name="connsiteX39" fmla="*/ 542872 w 1556785"/>
              <a:gd name="connsiteY39" fmla="*/ 5476393 h 6858000"/>
              <a:gd name="connsiteX40" fmla="*/ 574065 w 1556785"/>
              <a:gd name="connsiteY40" fmla="*/ 5396260 h 6858000"/>
              <a:gd name="connsiteX41" fmla="*/ 590046 w 1556785"/>
              <a:gd name="connsiteY41" fmla="*/ 5330009 h 6858000"/>
              <a:gd name="connsiteX42" fmla="*/ 623539 w 1556785"/>
              <a:gd name="connsiteY42" fmla="*/ 5273739 h 6858000"/>
              <a:gd name="connsiteX43" fmla="*/ 633138 w 1556785"/>
              <a:gd name="connsiteY43" fmla="*/ 5241779 h 6858000"/>
              <a:gd name="connsiteX44" fmla="*/ 644364 w 1556785"/>
              <a:gd name="connsiteY44" fmla="*/ 5225268 h 6858000"/>
              <a:gd name="connsiteX45" fmla="*/ 645384 w 1556785"/>
              <a:gd name="connsiteY45" fmla="*/ 5217684 h 6858000"/>
              <a:gd name="connsiteX46" fmla="*/ 652725 w 1556785"/>
              <a:gd name="connsiteY46" fmla="*/ 5193377 h 6858000"/>
              <a:gd name="connsiteX47" fmla="*/ 656028 w 1556785"/>
              <a:gd name="connsiteY47" fmla="*/ 5179288 h 6858000"/>
              <a:gd name="connsiteX48" fmla="*/ 657012 w 1556785"/>
              <a:gd name="connsiteY48" fmla="*/ 5173621 h 6858000"/>
              <a:gd name="connsiteX49" fmla="*/ 652646 w 1556785"/>
              <a:gd name="connsiteY49" fmla="*/ 5159961 h 6858000"/>
              <a:gd name="connsiteX50" fmla="*/ 659323 w 1556785"/>
              <a:gd name="connsiteY50" fmla="*/ 5144295 h 6858000"/>
              <a:gd name="connsiteX51" fmla="*/ 656256 w 1556785"/>
              <a:gd name="connsiteY51" fmla="*/ 5125185 h 6858000"/>
              <a:gd name="connsiteX52" fmla="*/ 663086 w 1556785"/>
              <a:gd name="connsiteY52" fmla="*/ 5121884 h 6858000"/>
              <a:gd name="connsiteX53" fmla="*/ 670122 w 1556785"/>
              <a:gd name="connsiteY53" fmla="*/ 5067850 h 6858000"/>
              <a:gd name="connsiteX54" fmla="*/ 672853 w 1556785"/>
              <a:gd name="connsiteY54" fmla="*/ 5060861 h 6858000"/>
              <a:gd name="connsiteX55" fmla="*/ 669557 w 1556785"/>
              <a:gd name="connsiteY55" fmla="*/ 5034192 h 6858000"/>
              <a:gd name="connsiteX56" fmla="*/ 671111 w 1556785"/>
              <a:gd name="connsiteY56" fmla="*/ 4993030 h 6858000"/>
              <a:gd name="connsiteX57" fmla="*/ 678020 w 1556785"/>
              <a:gd name="connsiteY57" fmla="*/ 4946844 h 6858000"/>
              <a:gd name="connsiteX58" fmla="*/ 673876 w 1556785"/>
              <a:gd name="connsiteY58" fmla="*/ 4932692 h 6858000"/>
              <a:gd name="connsiteX59" fmla="*/ 689279 w 1556785"/>
              <a:gd name="connsiteY59" fmla="*/ 4858827 h 6858000"/>
              <a:gd name="connsiteX60" fmla="*/ 683433 w 1556785"/>
              <a:gd name="connsiteY60" fmla="*/ 4801535 h 6858000"/>
              <a:gd name="connsiteX61" fmla="*/ 691102 w 1556785"/>
              <a:gd name="connsiteY61" fmla="*/ 4797794 h 6858000"/>
              <a:gd name="connsiteX62" fmla="*/ 692396 w 1556785"/>
              <a:gd name="connsiteY62" fmla="*/ 4784526 h 6858000"/>
              <a:gd name="connsiteX63" fmla="*/ 694180 w 1556785"/>
              <a:gd name="connsiteY63" fmla="*/ 4781211 h 6858000"/>
              <a:gd name="connsiteX64" fmla="*/ 702967 w 1556785"/>
              <a:gd name="connsiteY64" fmla="*/ 4761984 h 6858000"/>
              <a:gd name="connsiteX65" fmla="*/ 699015 w 1556785"/>
              <a:gd name="connsiteY65" fmla="*/ 4690749 h 6858000"/>
              <a:gd name="connsiteX66" fmla="*/ 694495 w 1556785"/>
              <a:gd name="connsiteY66" fmla="*/ 4584173 h 6858000"/>
              <a:gd name="connsiteX67" fmla="*/ 689578 w 1556785"/>
              <a:gd name="connsiteY67" fmla="*/ 4444346 h 6858000"/>
              <a:gd name="connsiteX68" fmla="*/ 686143 w 1556785"/>
              <a:gd name="connsiteY68" fmla="*/ 4375228 h 6858000"/>
              <a:gd name="connsiteX69" fmla="*/ 666796 w 1556785"/>
              <a:gd name="connsiteY69" fmla="*/ 4214165 h 6858000"/>
              <a:gd name="connsiteX70" fmla="*/ 670869 w 1556785"/>
              <a:gd name="connsiteY70" fmla="*/ 4090296 h 6858000"/>
              <a:gd name="connsiteX71" fmla="*/ 656125 w 1556785"/>
              <a:gd name="connsiteY71" fmla="*/ 4033999 h 6858000"/>
              <a:gd name="connsiteX72" fmla="*/ 657274 w 1556785"/>
              <a:gd name="connsiteY72" fmla="*/ 4031933 h 6858000"/>
              <a:gd name="connsiteX73" fmla="*/ 655850 w 1556785"/>
              <a:gd name="connsiteY73" fmla="*/ 4013953 h 6858000"/>
              <a:gd name="connsiteX74" fmla="*/ 642145 w 1556785"/>
              <a:gd name="connsiteY74" fmla="*/ 3974753 h 6858000"/>
              <a:gd name="connsiteX75" fmla="*/ 643743 w 1556785"/>
              <a:gd name="connsiteY75" fmla="*/ 3969950 h 6858000"/>
              <a:gd name="connsiteX76" fmla="*/ 637165 w 1556785"/>
              <a:gd name="connsiteY76" fmla="*/ 3933779 h 6858000"/>
              <a:gd name="connsiteX77" fmla="*/ 638496 w 1556785"/>
              <a:gd name="connsiteY77" fmla="*/ 3933093 h 6858000"/>
              <a:gd name="connsiteX78" fmla="*/ 642850 w 1556785"/>
              <a:gd name="connsiteY78" fmla="*/ 3922082 h 6858000"/>
              <a:gd name="connsiteX79" fmla="*/ 647928 w 1556785"/>
              <a:gd name="connsiteY79" fmla="*/ 3901461 h 6858000"/>
              <a:gd name="connsiteX80" fmla="*/ 670522 w 1556785"/>
              <a:gd name="connsiteY80" fmla="*/ 3813873 h 6858000"/>
              <a:gd name="connsiteX81" fmla="*/ 669947 w 1556785"/>
              <a:gd name="connsiteY81" fmla="*/ 3806161 h 6858000"/>
              <a:gd name="connsiteX82" fmla="*/ 670254 w 1556785"/>
              <a:gd name="connsiteY82" fmla="*/ 3805957 h 6858000"/>
              <a:gd name="connsiteX83" fmla="*/ 670281 w 1556785"/>
              <a:gd name="connsiteY83" fmla="*/ 3797724 h 6858000"/>
              <a:gd name="connsiteX84" fmla="*/ 668896 w 1556785"/>
              <a:gd name="connsiteY84" fmla="*/ 3792098 h 6858000"/>
              <a:gd name="connsiteX85" fmla="*/ 667780 w 1556785"/>
              <a:gd name="connsiteY85" fmla="*/ 3777135 h 6858000"/>
              <a:gd name="connsiteX86" fmla="*/ 669513 w 1556785"/>
              <a:gd name="connsiteY86" fmla="*/ 3771656 h 6858000"/>
              <a:gd name="connsiteX87" fmla="*/ 673256 w 1556785"/>
              <a:gd name="connsiteY87" fmla="*/ 3769007 h 6858000"/>
              <a:gd name="connsiteX88" fmla="*/ 672722 w 1556785"/>
              <a:gd name="connsiteY88" fmla="*/ 3767709 h 6858000"/>
              <a:gd name="connsiteX89" fmla="*/ 681418 w 1556785"/>
              <a:gd name="connsiteY89" fmla="*/ 3738082 h 6858000"/>
              <a:gd name="connsiteX90" fmla="*/ 688764 w 1556785"/>
              <a:gd name="connsiteY90" fmla="*/ 3673397 h 6858000"/>
              <a:gd name="connsiteX91" fmla="*/ 688060 w 1556785"/>
              <a:gd name="connsiteY91" fmla="*/ 3637109 h 6858000"/>
              <a:gd name="connsiteX92" fmla="*/ 691503 w 1556785"/>
              <a:gd name="connsiteY92" fmla="*/ 3536883 h 6858000"/>
              <a:gd name="connsiteX93" fmla="*/ 699041 w 1556785"/>
              <a:gd name="connsiteY93" fmla="*/ 3435652 h 6858000"/>
              <a:gd name="connsiteX94" fmla="*/ 700712 w 1556785"/>
              <a:gd name="connsiteY94" fmla="*/ 3307769 h 6858000"/>
              <a:gd name="connsiteX95" fmla="*/ 718275 w 1556785"/>
              <a:gd name="connsiteY95" fmla="*/ 3250522 h 6858000"/>
              <a:gd name="connsiteX96" fmla="*/ 718700 w 1556785"/>
              <a:gd name="connsiteY96" fmla="*/ 3229163 h 6858000"/>
              <a:gd name="connsiteX97" fmla="*/ 720523 w 1556785"/>
              <a:gd name="connsiteY97" fmla="*/ 3217217 h 6858000"/>
              <a:gd name="connsiteX98" fmla="*/ 707358 w 1556785"/>
              <a:gd name="connsiteY98" fmla="*/ 3183755 h 6858000"/>
              <a:gd name="connsiteX99" fmla="*/ 707859 w 1556785"/>
              <a:gd name="connsiteY99" fmla="*/ 3178642 h 6858000"/>
              <a:gd name="connsiteX100" fmla="*/ 695459 w 1556785"/>
              <a:gd name="connsiteY100" fmla="*/ 3158586 h 6858000"/>
              <a:gd name="connsiteX101" fmla="*/ 680644 w 1556785"/>
              <a:gd name="connsiteY101" fmla="*/ 3129034 h 6858000"/>
              <a:gd name="connsiteX102" fmla="*/ 681309 w 1556785"/>
              <a:gd name="connsiteY102" fmla="*/ 3126682 h 6858000"/>
              <a:gd name="connsiteX103" fmla="*/ 672177 w 1556785"/>
              <a:gd name="connsiteY103" fmla="*/ 3114519 h 6858000"/>
              <a:gd name="connsiteX104" fmla="*/ 658786 w 1556785"/>
              <a:gd name="connsiteY104" fmla="*/ 3106272 h 6858000"/>
              <a:gd name="connsiteX105" fmla="*/ 631516 w 1556785"/>
              <a:gd name="connsiteY105" fmla="*/ 2958185 h 6858000"/>
              <a:gd name="connsiteX106" fmla="*/ 574130 w 1556785"/>
              <a:gd name="connsiteY106" fmla="*/ 2762989 h 6858000"/>
              <a:gd name="connsiteX107" fmla="*/ 523048 w 1556785"/>
              <a:gd name="connsiteY107" fmla="*/ 2554718 h 6858000"/>
              <a:gd name="connsiteX108" fmla="*/ 503142 w 1556785"/>
              <a:gd name="connsiteY108" fmla="*/ 2485734 h 6858000"/>
              <a:gd name="connsiteX109" fmla="*/ 493865 w 1556785"/>
              <a:gd name="connsiteY109" fmla="*/ 2447068 h 6858000"/>
              <a:gd name="connsiteX110" fmla="*/ 480826 w 1556785"/>
              <a:gd name="connsiteY110" fmla="*/ 2425819 h 6858000"/>
              <a:gd name="connsiteX111" fmla="*/ 486825 w 1556785"/>
              <a:gd name="connsiteY111" fmla="*/ 2402874 h 6858000"/>
              <a:gd name="connsiteX112" fmla="*/ 489437 w 1556785"/>
              <a:gd name="connsiteY112" fmla="*/ 2381443 h 6858000"/>
              <a:gd name="connsiteX113" fmla="*/ 465766 w 1556785"/>
              <a:gd name="connsiteY113" fmla="*/ 2261920 h 6858000"/>
              <a:gd name="connsiteX114" fmla="*/ 455653 w 1556785"/>
              <a:gd name="connsiteY114" fmla="*/ 2195378 h 6858000"/>
              <a:gd name="connsiteX115" fmla="*/ 439870 w 1556785"/>
              <a:gd name="connsiteY115" fmla="*/ 2155135 h 6858000"/>
              <a:gd name="connsiteX116" fmla="*/ 437328 w 1556785"/>
              <a:gd name="connsiteY116" fmla="*/ 2118008 h 6858000"/>
              <a:gd name="connsiteX117" fmla="*/ 438321 w 1556785"/>
              <a:gd name="connsiteY117" fmla="*/ 2050531 h 6858000"/>
              <a:gd name="connsiteX118" fmla="*/ 430127 w 1556785"/>
              <a:gd name="connsiteY118" fmla="*/ 1963269 h 6858000"/>
              <a:gd name="connsiteX119" fmla="*/ 411305 w 1556785"/>
              <a:gd name="connsiteY119" fmla="*/ 1906352 h 6858000"/>
              <a:gd name="connsiteX120" fmla="*/ 387862 w 1556785"/>
              <a:gd name="connsiteY120" fmla="*/ 1861531 h 6858000"/>
              <a:gd name="connsiteX121" fmla="*/ 341661 w 1556785"/>
              <a:gd name="connsiteY121" fmla="*/ 1732919 h 6858000"/>
              <a:gd name="connsiteX122" fmla="*/ 313972 w 1556785"/>
              <a:gd name="connsiteY122" fmla="*/ 1663540 h 6858000"/>
              <a:gd name="connsiteX123" fmla="*/ 313098 w 1556785"/>
              <a:gd name="connsiteY123" fmla="*/ 1615777 h 6858000"/>
              <a:gd name="connsiteX124" fmla="*/ 293893 w 1556785"/>
              <a:gd name="connsiteY124" fmla="*/ 1563678 h 6858000"/>
              <a:gd name="connsiteX125" fmla="*/ 306973 w 1556785"/>
              <a:gd name="connsiteY125" fmla="*/ 1519474 h 6858000"/>
              <a:gd name="connsiteX126" fmla="*/ 299715 w 1556785"/>
              <a:gd name="connsiteY126" fmla="*/ 1477995 h 6858000"/>
              <a:gd name="connsiteX127" fmla="*/ 285800 w 1556785"/>
              <a:gd name="connsiteY127" fmla="*/ 1373769 h 6858000"/>
              <a:gd name="connsiteX128" fmla="*/ 294107 w 1556785"/>
              <a:gd name="connsiteY128" fmla="*/ 1307086 h 6858000"/>
              <a:gd name="connsiteX129" fmla="*/ 295295 w 1556785"/>
              <a:gd name="connsiteY129" fmla="*/ 1189033 h 6858000"/>
              <a:gd name="connsiteX130" fmla="*/ 299980 w 1556785"/>
              <a:gd name="connsiteY130" fmla="*/ 1168288 h 6858000"/>
              <a:gd name="connsiteX131" fmla="*/ 292262 w 1556785"/>
              <a:gd name="connsiteY131" fmla="*/ 1142577 h 6858000"/>
              <a:gd name="connsiteX132" fmla="*/ 281568 w 1556785"/>
              <a:gd name="connsiteY132" fmla="*/ 1088484 h 6858000"/>
              <a:gd name="connsiteX133" fmla="*/ 270304 w 1556785"/>
              <a:gd name="connsiteY133" fmla="*/ 1016103 h 6858000"/>
              <a:gd name="connsiteX134" fmla="*/ 271760 w 1556785"/>
              <a:gd name="connsiteY134" fmla="*/ 932283 h 6858000"/>
              <a:gd name="connsiteX135" fmla="*/ 273996 w 1556785"/>
              <a:gd name="connsiteY135" fmla="*/ 915925 h 6858000"/>
              <a:gd name="connsiteX136" fmla="*/ 266625 w 1556785"/>
              <a:gd name="connsiteY136" fmla="*/ 896999 h 6858000"/>
              <a:gd name="connsiteX137" fmla="*/ 236033 w 1556785"/>
              <a:gd name="connsiteY137" fmla="*/ 821517 h 6858000"/>
              <a:gd name="connsiteX138" fmla="*/ 214983 w 1556785"/>
              <a:gd name="connsiteY138" fmla="*/ 751353 h 6858000"/>
              <a:gd name="connsiteX139" fmla="*/ 214541 w 1556785"/>
              <a:gd name="connsiteY139" fmla="*/ 721230 h 6858000"/>
              <a:gd name="connsiteX140" fmla="*/ 200212 w 1556785"/>
              <a:gd name="connsiteY140" fmla="*/ 681659 h 6858000"/>
              <a:gd name="connsiteX141" fmla="*/ 185631 w 1556785"/>
              <a:gd name="connsiteY141" fmla="*/ 635218 h 6858000"/>
              <a:gd name="connsiteX142" fmla="*/ 190642 w 1556785"/>
              <a:gd name="connsiteY142" fmla="*/ 613763 h 6858000"/>
              <a:gd name="connsiteX143" fmla="*/ 176584 w 1556785"/>
              <a:gd name="connsiteY143" fmla="*/ 598582 h 6858000"/>
              <a:gd name="connsiteX144" fmla="*/ 176265 w 1556785"/>
              <a:gd name="connsiteY144" fmla="*/ 576846 h 6858000"/>
              <a:gd name="connsiteX145" fmla="*/ 155891 w 1556785"/>
              <a:gd name="connsiteY145" fmla="*/ 530055 h 6858000"/>
              <a:gd name="connsiteX146" fmla="*/ 146327 w 1556785"/>
              <a:gd name="connsiteY146" fmla="*/ 448559 h 6858000"/>
              <a:gd name="connsiteX147" fmla="*/ 152749 w 1556785"/>
              <a:gd name="connsiteY147" fmla="*/ 441529 h 6858000"/>
              <a:gd name="connsiteX148" fmla="*/ 151970 w 1556785"/>
              <a:gd name="connsiteY148" fmla="*/ 428927 h 6858000"/>
              <a:gd name="connsiteX149" fmla="*/ 141374 w 1556785"/>
              <a:gd name="connsiteY149" fmla="*/ 430161 h 6858000"/>
              <a:gd name="connsiteX150" fmla="*/ 118394 w 1556785"/>
              <a:gd name="connsiteY150" fmla="*/ 367211 h 6858000"/>
              <a:gd name="connsiteX151" fmla="*/ 75886 w 1556785"/>
              <a:gd name="connsiteY151" fmla="*/ 302178 h 6858000"/>
              <a:gd name="connsiteX152" fmla="*/ 54558 w 1556785"/>
              <a:gd name="connsiteY152" fmla="*/ 211375 h 6858000"/>
              <a:gd name="connsiteX153" fmla="*/ 45886 w 1556785"/>
              <a:gd name="connsiteY153" fmla="*/ 184179 h 6858000"/>
              <a:gd name="connsiteX154" fmla="*/ 0 w 1556785"/>
              <a:gd name="connsiteY154" fmla="*/ 13677 h 6858000"/>
              <a:gd name="connsiteX155" fmla="*/ 48246 w 1556785"/>
              <a:gd name="connsiteY155" fmla="*/ 0 h 6858000"/>
              <a:gd name="connsiteX0" fmla="*/ 6323 w 1514862"/>
              <a:gd name="connsiteY0" fmla="*/ 0 h 6858000"/>
              <a:gd name="connsiteX1" fmla="*/ 1514862 w 1514862"/>
              <a:gd name="connsiteY1" fmla="*/ 0 h 6858000"/>
              <a:gd name="connsiteX2" fmla="*/ 1514862 w 1514862"/>
              <a:gd name="connsiteY2" fmla="*/ 6858000 h 6858000"/>
              <a:gd name="connsiteX3" fmla="*/ 63497 w 1514862"/>
              <a:gd name="connsiteY3" fmla="*/ 6858000 h 6858000"/>
              <a:gd name="connsiteX4" fmla="*/ 63638 w 1514862"/>
              <a:gd name="connsiteY4" fmla="*/ 6857735 h 6858000"/>
              <a:gd name="connsiteX5" fmla="*/ 75687 w 1514862"/>
              <a:gd name="connsiteY5" fmla="*/ 6809549 h 6858000"/>
              <a:gd name="connsiteX6" fmla="*/ 107898 w 1514862"/>
              <a:gd name="connsiteY6" fmla="*/ 6715115 h 6858000"/>
              <a:gd name="connsiteX7" fmla="*/ 117749 w 1514862"/>
              <a:gd name="connsiteY7" fmla="*/ 6680170 h 6858000"/>
              <a:gd name="connsiteX8" fmla="*/ 143299 w 1514862"/>
              <a:gd name="connsiteY8" fmla="*/ 6621207 h 6858000"/>
              <a:gd name="connsiteX9" fmla="*/ 159956 w 1514862"/>
              <a:gd name="connsiteY9" fmla="*/ 6596265 h 6858000"/>
              <a:gd name="connsiteX10" fmla="*/ 159835 w 1514862"/>
              <a:gd name="connsiteY10" fmla="*/ 6594818 h 6858000"/>
              <a:gd name="connsiteX11" fmla="*/ 164080 w 1514862"/>
              <a:gd name="connsiteY11" fmla="*/ 6593735 h 6858000"/>
              <a:gd name="connsiteX12" fmla="*/ 167277 w 1514862"/>
              <a:gd name="connsiteY12" fmla="*/ 6589172 h 6858000"/>
              <a:gd name="connsiteX13" fmla="*/ 170571 w 1514862"/>
              <a:gd name="connsiteY13" fmla="*/ 6574442 h 6858000"/>
              <a:gd name="connsiteX14" fmla="*/ 170911 w 1514862"/>
              <a:gd name="connsiteY14" fmla="*/ 6568530 h 6858000"/>
              <a:gd name="connsiteX15" fmla="*/ 173320 w 1514862"/>
              <a:gd name="connsiteY15" fmla="*/ 6560674 h 6858000"/>
              <a:gd name="connsiteX16" fmla="*/ 173665 w 1514862"/>
              <a:gd name="connsiteY16" fmla="*/ 6560598 h 6858000"/>
              <a:gd name="connsiteX17" fmla="*/ 175362 w 1514862"/>
              <a:gd name="connsiteY17" fmla="*/ 6553006 h 6858000"/>
              <a:gd name="connsiteX18" fmla="*/ 180058 w 1514862"/>
              <a:gd name="connsiteY18" fmla="*/ 6514360 h 6858000"/>
              <a:gd name="connsiteX19" fmla="*/ 221712 w 1514862"/>
              <a:gd name="connsiteY19" fmla="*/ 6478062 h 6858000"/>
              <a:gd name="connsiteX20" fmla="*/ 232401 w 1514862"/>
              <a:gd name="connsiteY20" fmla="*/ 6460325 h 6858000"/>
              <a:gd name="connsiteX21" fmla="*/ 239634 w 1514862"/>
              <a:gd name="connsiteY21" fmla="*/ 6451488 h 6858000"/>
              <a:gd name="connsiteX22" fmla="*/ 241069 w 1514862"/>
              <a:gd name="connsiteY22" fmla="*/ 6451348 h 6858000"/>
              <a:gd name="connsiteX23" fmla="*/ 245427 w 1514862"/>
              <a:gd name="connsiteY23" fmla="*/ 6414240 h 6858000"/>
              <a:gd name="connsiteX24" fmla="*/ 248303 w 1514862"/>
              <a:gd name="connsiteY24" fmla="*/ 6410269 h 6858000"/>
              <a:gd name="connsiteX25" fmla="*/ 248203 w 1514862"/>
              <a:gd name="connsiteY25" fmla="*/ 6384857 h 6858000"/>
              <a:gd name="connsiteX26" fmla="*/ 249720 w 1514862"/>
              <a:gd name="connsiteY26" fmla="*/ 6372381 h 6858000"/>
              <a:gd name="connsiteX27" fmla="*/ 246914 w 1514862"/>
              <a:gd name="connsiteY27" fmla="*/ 6367510 h 6858000"/>
              <a:gd name="connsiteX28" fmla="*/ 250794 w 1514862"/>
              <a:gd name="connsiteY28" fmla="*/ 6349778 h 6858000"/>
              <a:gd name="connsiteX29" fmla="*/ 252459 w 1514862"/>
              <a:gd name="connsiteY29" fmla="*/ 6348250 h 6858000"/>
              <a:gd name="connsiteX30" fmla="*/ 268493 w 1514862"/>
              <a:gd name="connsiteY30" fmla="*/ 6281972 h 6858000"/>
              <a:gd name="connsiteX31" fmla="*/ 279256 w 1514862"/>
              <a:gd name="connsiteY31" fmla="*/ 6211940 h 6858000"/>
              <a:gd name="connsiteX32" fmla="*/ 320751 w 1514862"/>
              <a:gd name="connsiteY32" fmla="*/ 6113913 h 6858000"/>
              <a:gd name="connsiteX33" fmla="*/ 325044 w 1514862"/>
              <a:gd name="connsiteY33" fmla="*/ 6028119 h 6858000"/>
              <a:gd name="connsiteX34" fmla="*/ 351824 w 1514862"/>
              <a:gd name="connsiteY34" fmla="*/ 5934687 h 6858000"/>
              <a:gd name="connsiteX35" fmla="*/ 385836 w 1514862"/>
              <a:gd name="connsiteY35" fmla="*/ 5765594 h 6858000"/>
              <a:gd name="connsiteX36" fmla="*/ 417672 w 1514862"/>
              <a:gd name="connsiteY36" fmla="*/ 5693685 h 6858000"/>
              <a:gd name="connsiteX37" fmla="*/ 437727 w 1514862"/>
              <a:gd name="connsiteY37" fmla="*/ 5665173 h 6858000"/>
              <a:gd name="connsiteX38" fmla="*/ 471444 w 1514862"/>
              <a:gd name="connsiteY38" fmla="*/ 5563435 h 6858000"/>
              <a:gd name="connsiteX39" fmla="*/ 500949 w 1514862"/>
              <a:gd name="connsiteY39" fmla="*/ 5476393 h 6858000"/>
              <a:gd name="connsiteX40" fmla="*/ 532142 w 1514862"/>
              <a:gd name="connsiteY40" fmla="*/ 5396260 h 6858000"/>
              <a:gd name="connsiteX41" fmla="*/ 548123 w 1514862"/>
              <a:gd name="connsiteY41" fmla="*/ 5330009 h 6858000"/>
              <a:gd name="connsiteX42" fmla="*/ 581616 w 1514862"/>
              <a:gd name="connsiteY42" fmla="*/ 5273739 h 6858000"/>
              <a:gd name="connsiteX43" fmla="*/ 591215 w 1514862"/>
              <a:gd name="connsiteY43" fmla="*/ 5241779 h 6858000"/>
              <a:gd name="connsiteX44" fmla="*/ 602441 w 1514862"/>
              <a:gd name="connsiteY44" fmla="*/ 5225268 h 6858000"/>
              <a:gd name="connsiteX45" fmla="*/ 603461 w 1514862"/>
              <a:gd name="connsiteY45" fmla="*/ 5217684 h 6858000"/>
              <a:gd name="connsiteX46" fmla="*/ 610802 w 1514862"/>
              <a:gd name="connsiteY46" fmla="*/ 5193377 h 6858000"/>
              <a:gd name="connsiteX47" fmla="*/ 614105 w 1514862"/>
              <a:gd name="connsiteY47" fmla="*/ 5179288 h 6858000"/>
              <a:gd name="connsiteX48" fmla="*/ 615089 w 1514862"/>
              <a:gd name="connsiteY48" fmla="*/ 5173621 h 6858000"/>
              <a:gd name="connsiteX49" fmla="*/ 610723 w 1514862"/>
              <a:gd name="connsiteY49" fmla="*/ 5159961 h 6858000"/>
              <a:gd name="connsiteX50" fmla="*/ 617400 w 1514862"/>
              <a:gd name="connsiteY50" fmla="*/ 5144295 h 6858000"/>
              <a:gd name="connsiteX51" fmla="*/ 614333 w 1514862"/>
              <a:gd name="connsiteY51" fmla="*/ 5125185 h 6858000"/>
              <a:gd name="connsiteX52" fmla="*/ 621163 w 1514862"/>
              <a:gd name="connsiteY52" fmla="*/ 5121884 h 6858000"/>
              <a:gd name="connsiteX53" fmla="*/ 628199 w 1514862"/>
              <a:gd name="connsiteY53" fmla="*/ 5067850 h 6858000"/>
              <a:gd name="connsiteX54" fmla="*/ 630930 w 1514862"/>
              <a:gd name="connsiteY54" fmla="*/ 5060861 h 6858000"/>
              <a:gd name="connsiteX55" fmla="*/ 627634 w 1514862"/>
              <a:gd name="connsiteY55" fmla="*/ 5034192 h 6858000"/>
              <a:gd name="connsiteX56" fmla="*/ 629188 w 1514862"/>
              <a:gd name="connsiteY56" fmla="*/ 4993030 h 6858000"/>
              <a:gd name="connsiteX57" fmla="*/ 636097 w 1514862"/>
              <a:gd name="connsiteY57" fmla="*/ 4946844 h 6858000"/>
              <a:gd name="connsiteX58" fmla="*/ 631953 w 1514862"/>
              <a:gd name="connsiteY58" fmla="*/ 4932692 h 6858000"/>
              <a:gd name="connsiteX59" fmla="*/ 647356 w 1514862"/>
              <a:gd name="connsiteY59" fmla="*/ 4858827 h 6858000"/>
              <a:gd name="connsiteX60" fmla="*/ 641510 w 1514862"/>
              <a:gd name="connsiteY60" fmla="*/ 4801535 h 6858000"/>
              <a:gd name="connsiteX61" fmla="*/ 649179 w 1514862"/>
              <a:gd name="connsiteY61" fmla="*/ 4797794 h 6858000"/>
              <a:gd name="connsiteX62" fmla="*/ 650473 w 1514862"/>
              <a:gd name="connsiteY62" fmla="*/ 4784526 h 6858000"/>
              <a:gd name="connsiteX63" fmla="*/ 652257 w 1514862"/>
              <a:gd name="connsiteY63" fmla="*/ 4781211 h 6858000"/>
              <a:gd name="connsiteX64" fmla="*/ 661044 w 1514862"/>
              <a:gd name="connsiteY64" fmla="*/ 4761984 h 6858000"/>
              <a:gd name="connsiteX65" fmla="*/ 657092 w 1514862"/>
              <a:gd name="connsiteY65" fmla="*/ 4690749 h 6858000"/>
              <a:gd name="connsiteX66" fmla="*/ 652572 w 1514862"/>
              <a:gd name="connsiteY66" fmla="*/ 4584173 h 6858000"/>
              <a:gd name="connsiteX67" fmla="*/ 647655 w 1514862"/>
              <a:gd name="connsiteY67" fmla="*/ 4444346 h 6858000"/>
              <a:gd name="connsiteX68" fmla="*/ 644220 w 1514862"/>
              <a:gd name="connsiteY68" fmla="*/ 4375228 h 6858000"/>
              <a:gd name="connsiteX69" fmla="*/ 624873 w 1514862"/>
              <a:gd name="connsiteY69" fmla="*/ 4214165 h 6858000"/>
              <a:gd name="connsiteX70" fmla="*/ 628946 w 1514862"/>
              <a:gd name="connsiteY70" fmla="*/ 4090296 h 6858000"/>
              <a:gd name="connsiteX71" fmla="*/ 614202 w 1514862"/>
              <a:gd name="connsiteY71" fmla="*/ 4033999 h 6858000"/>
              <a:gd name="connsiteX72" fmla="*/ 615351 w 1514862"/>
              <a:gd name="connsiteY72" fmla="*/ 4031933 h 6858000"/>
              <a:gd name="connsiteX73" fmla="*/ 613927 w 1514862"/>
              <a:gd name="connsiteY73" fmla="*/ 4013953 h 6858000"/>
              <a:gd name="connsiteX74" fmla="*/ 600222 w 1514862"/>
              <a:gd name="connsiteY74" fmla="*/ 3974753 h 6858000"/>
              <a:gd name="connsiteX75" fmla="*/ 601820 w 1514862"/>
              <a:gd name="connsiteY75" fmla="*/ 3969950 h 6858000"/>
              <a:gd name="connsiteX76" fmla="*/ 595242 w 1514862"/>
              <a:gd name="connsiteY76" fmla="*/ 3933779 h 6858000"/>
              <a:gd name="connsiteX77" fmla="*/ 596573 w 1514862"/>
              <a:gd name="connsiteY77" fmla="*/ 3933093 h 6858000"/>
              <a:gd name="connsiteX78" fmla="*/ 600927 w 1514862"/>
              <a:gd name="connsiteY78" fmla="*/ 3922082 h 6858000"/>
              <a:gd name="connsiteX79" fmla="*/ 606005 w 1514862"/>
              <a:gd name="connsiteY79" fmla="*/ 3901461 h 6858000"/>
              <a:gd name="connsiteX80" fmla="*/ 628599 w 1514862"/>
              <a:gd name="connsiteY80" fmla="*/ 3813873 h 6858000"/>
              <a:gd name="connsiteX81" fmla="*/ 628024 w 1514862"/>
              <a:gd name="connsiteY81" fmla="*/ 3806161 h 6858000"/>
              <a:gd name="connsiteX82" fmla="*/ 628331 w 1514862"/>
              <a:gd name="connsiteY82" fmla="*/ 3805957 h 6858000"/>
              <a:gd name="connsiteX83" fmla="*/ 628358 w 1514862"/>
              <a:gd name="connsiteY83" fmla="*/ 3797724 h 6858000"/>
              <a:gd name="connsiteX84" fmla="*/ 626973 w 1514862"/>
              <a:gd name="connsiteY84" fmla="*/ 3792098 h 6858000"/>
              <a:gd name="connsiteX85" fmla="*/ 625857 w 1514862"/>
              <a:gd name="connsiteY85" fmla="*/ 3777135 h 6858000"/>
              <a:gd name="connsiteX86" fmla="*/ 627590 w 1514862"/>
              <a:gd name="connsiteY86" fmla="*/ 3771656 h 6858000"/>
              <a:gd name="connsiteX87" fmla="*/ 631333 w 1514862"/>
              <a:gd name="connsiteY87" fmla="*/ 3769007 h 6858000"/>
              <a:gd name="connsiteX88" fmla="*/ 630799 w 1514862"/>
              <a:gd name="connsiteY88" fmla="*/ 3767709 h 6858000"/>
              <a:gd name="connsiteX89" fmla="*/ 639495 w 1514862"/>
              <a:gd name="connsiteY89" fmla="*/ 3738082 h 6858000"/>
              <a:gd name="connsiteX90" fmla="*/ 646841 w 1514862"/>
              <a:gd name="connsiteY90" fmla="*/ 3673397 h 6858000"/>
              <a:gd name="connsiteX91" fmla="*/ 646137 w 1514862"/>
              <a:gd name="connsiteY91" fmla="*/ 3637109 h 6858000"/>
              <a:gd name="connsiteX92" fmla="*/ 649580 w 1514862"/>
              <a:gd name="connsiteY92" fmla="*/ 3536883 h 6858000"/>
              <a:gd name="connsiteX93" fmla="*/ 657118 w 1514862"/>
              <a:gd name="connsiteY93" fmla="*/ 3435652 h 6858000"/>
              <a:gd name="connsiteX94" fmla="*/ 658789 w 1514862"/>
              <a:gd name="connsiteY94" fmla="*/ 3307769 h 6858000"/>
              <a:gd name="connsiteX95" fmla="*/ 676352 w 1514862"/>
              <a:gd name="connsiteY95" fmla="*/ 3250522 h 6858000"/>
              <a:gd name="connsiteX96" fmla="*/ 676777 w 1514862"/>
              <a:gd name="connsiteY96" fmla="*/ 3229163 h 6858000"/>
              <a:gd name="connsiteX97" fmla="*/ 678600 w 1514862"/>
              <a:gd name="connsiteY97" fmla="*/ 3217217 h 6858000"/>
              <a:gd name="connsiteX98" fmla="*/ 665435 w 1514862"/>
              <a:gd name="connsiteY98" fmla="*/ 3183755 h 6858000"/>
              <a:gd name="connsiteX99" fmla="*/ 665936 w 1514862"/>
              <a:gd name="connsiteY99" fmla="*/ 3178642 h 6858000"/>
              <a:gd name="connsiteX100" fmla="*/ 653536 w 1514862"/>
              <a:gd name="connsiteY100" fmla="*/ 3158586 h 6858000"/>
              <a:gd name="connsiteX101" fmla="*/ 638721 w 1514862"/>
              <a:gd name="connsiteY101" fmla="*/ 3129034 h 6858000"/>
              <a:gd name="connsiteX102" fmla="*/ 639386 w 1514862"/>
              <a:gd name="connsiteY102" fmla="*/ 3126682 h 6858000"/>
              <a:gd name="connsiteX103" fmla="*/ 630254 w 1514862"/>
              <a:gd name="connsiteY103" fmla="*/ 3114519 h 6858000"/>
              <a:gd name="connsiteX104" fmla="*/ 616863 w 1514862"/>
              <a:gd name="connsiteY104" fmla="*/ 3106272 h 6858000"/>
              <a:gd name="connsiteX105" fmla="*/ 589593 w 1514862"/>
              <a:gd name="connsiteY105" fmla="*/ 2958185 h 6858000"/>
              <a:gd name="connsiteX106" fmla="*/ 532207 w 1514862"/>
              <a:gd name="connsiteY106" fmla="*/ 2762989 h 6858000"/>
              <a:gd name="connsiteX107" fmla="*/ 481125 w 1514862"/>
              <a:gd name="connsiteY107" fmla="*/ 2554718 h 6858000"/>
              <a:gd name="connsiteX108" fmla="*/ 461219 w 1514862"/>
              <a:gd name="connsiteY108" fmla="*/ 2485734 h 6858000"/>
              <a:gd name="connsiteX109" fmla="*/ 451942 w 1514862"/>
              <a:gd name="connsiteY109" fmla="*/ 2447068 h 6858000"/>
              <a:gd name="connsiteX110" fmla="*/ 438903 w 1514862"/>
              <a:gd name="connsiteY110" fmla="*/ 2425819 h 6858000"/>
              <a:gd name="connsiteX111" fmla="*/ 444902 w 1514862"/>
              <a:gd name="connsiteY111" fmla="*/ 2402874 h 6858000"/>
              <a:gd name="connsiteX112" fmla="*/ 447514 w 1514862"/>
              <a:gd name="connsiteY112" fmla="*/ 2381443 h 6858000"/>
              <a:gd name="connsiteX113" fmla="*/ 423843 w 1514862"/>
              <a:gd name="connsiteY113" fmla="*/ 2261920 h 6858000"/>
              <a:gd name="connsiteX114" fmla="*/ 413730 w 1514862"/>
              <a:gd name="connsiteY114" fmla="*/ 2195378 h 6858000"/>
              <a:gd name="connsiteX115" fmla="*/ 397947 w 1514862"/>
              <a:gd name="connsiteY115" fmla="*/ 2155135 h 6858000"/>
              <a:gd name="connsiteX116" fmla="*/ 395405 w 1514862"/>
              <a:gd name="connsiteY116" fmla="*/ 2118008 h 6858000"/>
              <a:gd name="connsiteX117" fmla="*/ 396398 w 1514862"/>
              <a:gd name="connsiteY117" fmla="*/ 2050531 h 6858000"/>
              <a:gd name="connsiteX118" fmla="*/ 388204 w 1514862"/>
              <a:gd name="connsiteY118" fmla="*/ 1963269 h 6858000"/>
              <a:gd name="connsiteX119" fmla="*/ 369382 w 1514862"/>
              <a:gd name="connsiteY119" fmla="*/ 1906352 h 6858000"/>
              <a:gd name="connsiteX120" fmla="*/ 345939 w 1514862"/>
              <a:gd name="connsiteY120" fmla="*/ 1861531 h 6858000"/>
              <a:gd name="connsiteX121" fmla="*/ 299738 w 1514862"/>
              <a:gd name="connsiteY121" fmla="*/ 1732919 h 6858000"/>
              <a:gd name="connsiteX122" fmla="*/ 272049 w 1514862"/>
              <a:gd name="connsiteY122" fmla="*/ 1663540 h 6858000"/>
              <a:gd name="connsiteX123" fmla="*/ 271175 w 1514862"/>
              <a:gd name="connsiteY123" fmla="*/ 1615777 h 6858000"/>
              <a:gd name="connsiteX124" fmla="*/ 251970 w 1514862"/>
              <a:gd name="connsiteY124" fmla="*/ 1563678 h 6858000"/>
              <a:gd name="connsiteX125" fmla="*/ 265050 w 1514862"/>
              <a:gd name="connsiteY125" fmla="*/ 1519474 h 6858000"/>
              <a:gd name="connsiteX126" fmla="*/ 257792 w 1514862"/>
              <a:gd name="connsiteY126" fmla="*/ 1477995 h 6858000"/>
              <a:gd name="connsiteX127" fmla="*/ 243877 w 1514862"/>
              <a:gd name="connsiteY127" fmla="*/ 1373769 h 6858000"/>
              <a:gd name="connsiteX128" fmla="*/ 252184 w 1514862"/>
              <a:gd name="connsiteY128" fmla="*/ 1307086 h 6858000"/>
              <a:gd name="connsiteX129" fmla="*/ 253372 w 1514862"/>
              <a:gd name="connsiteY129" fmla="*/ 1189033 h 6858000"/>
              <a:gd name="connsiteX130" fmla="*/ 258057 w 1514862"/>
              <a:gd name="connsiteY130" fmla="*/ 1168288 h 6858000"/>
              <a:gd name="connsiteX131" fmla="*/ 250339 w 1514862"/>
              <a:gd name="connsiteY131" fmla="*/ 1142577 h 6858000"/>
              <a:gd name="connsiteX132" fmla="*/ 239645 w 1514862"/>
              <a:gd name="connsiteY132" fmla="*/ 1088484 h 6858000"/>
              <a:gd name="connsiteX133" fmla="*/ 228381 w 1514862"/>
              <a:gd name="connsiteY133" fmla="*/ 1016103 h 6858000"/>
              <a:gd name="connsiteX134" fmla="*/ 229837 w 1514862"/>
              <a:gd name="connsiteY134" fmla="*/ 932283 h 6858000"/>
              <a:gd name="connsiteX135" fmla="*/ 232073 w 1514862"/>
              <a:gd name="connsiteY135" fmla="*/ 915925 h 6858000"/>
              <a:gd name="connsiteX136" fmla="*/ 224702 w 1514862"/>
              <a:gd name="connsiteY136" fmla="*/ 896999 h 6858000"/>
              <a:gd name="connsiteX137" fmla="*/ 194110 w 1514862"/>
              <a:gd name="connsiteY137" fmla="*/ 821517 h 6858000"/>
              <a:gd name="connsiteX138" fmla="*/ 173060 w 1514862"/>
              <a:gd name="connsiteY138" fmla="*/ 751353 h 6858000"/>
              <a:gd name="connsiteX139" fmla="*/ 172618 w 1514862"/>
              <a:gd name="connsiteY139" fmla="*/ 721230 h 6858000"/>
              <a:gd name="connsiteX140" fmla="*/ 158289 w 1514862"/>
              <a:gd name="connsiteY140" fmla="*/ 681659 h 6858000"/>
              <a:gd name="connsiteX141" fmla="*/ 143708 w 1514862"/>
              <a:gd name="connsiteY141" fmla="*/ 635218 h 6858000"/>
              <a:gd name="connsiteX142" fmla="*/ 148719 w 1514862"/>
              <a:gd name="connsiteY142" fmla="*/ 613763 h 6858000"/>
              <a:gd name="connsiteX143" fmla="*/ 134661 w 1514862"/>
              <a:gd name="connsiteY143" fmla="*/ 598582 h 6858000"/>
              <a:gd name="connsiteX144" fmla="*/ 134342 w 1514862"/>
              <a:gd name="connsiteY144" fmla="*/ 576846 h 6858000"/>
              <a:gd name="connsiteX145" fmla="*/ 113968 w 1514862"/>
              <a:gd name="connsiteY145" fmla="*/ 530055 h 6858000"/>
              <a:gd name="connsiteX146" fmla="*/ 104404 w 1514862"/>
              <a:gd name="connsiteY146" fmla="*/ 448559 h 6858000"/>
              <a:gd name="connsiteX147" fmla="*/ 110826 w 1514862"/>
              <a:gd name="connsiteY147" fmla="*/ 441529 h 6858000"/>
              <a:gd name="connsiteX148" fmla="*/ 110047 w 1514862"/>
              <a:gd name="connsiteY148" fmla="*/ 428927 h 6858000"/>
              <a:gd name="connsiteX149" fmla="*/ 99451 w 1514862"/>
              <a:gd name="connsiteY149" fmla="*/ 430161 h 6858000"/>
              <a:gd name="connsiteX150" fmla="*/ 76471 w 1514862"/>
              <a:gd name="connsiteY150" fmla="*/ 367211 h 6858000"/>
              <a:gd name="connsiteX151" fmla="*/ 33963 w 1514862"/>
              <a:gd name="connsiteY151" fmla="*/ 302178 h 6858000"/>
              <a:gd name="connsiteX152" fmla="*/ 12635 w 1514862"/>
              <a:gd name="connsiteY152" fmla="*/ 211375 h 6858000"/>
              <a:gd name="connsiteX153" fmla="*/ 3963 w 1514862"/>
              <a:gd name="connsiteY153" fmla="*/ 184179 h 6858000"/>
              <a:gd name="connsiteX154" fmla="*/ 25635 w 1514862"/>
              <a:gd name="connsiteY154" fmla="*/ 47336 h 6858000"/>
              <a:gd name="connsiteX155" fmla="*/ 6323 w 1514862"/>
              <a:gd name="connsiteY155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980 w 1508539"/>
              <a:gd name="connsiteY24" fmla="*/ 6410269 h 6858000"/>
              <a:gd name="connsiteX25" fmla="*/ 241880 w 1508539"/>
              <a:gd name="connsiteY25" fmla="*/ 6384857 h 6858000"/>
              <a:gd name="connsiteX26" fmla="*/ 243397 w 1508539"/>
              <a:gd name="connsiteY26" fmla="*/ 6372381 h 6858000"/>
              <a:gd name="connsiteX27" fmla="*/ 240591 w 1508539"/>
              <a:gd name="connsiteY27" fmla="*/ 6367510 h 6858000"/>
              <a:gd name="connsiteX28" fmla="*/ 244471 w 1508539"/>
              <a:gd name="connsiteY28" fmla="*/ 6349778 h 6858000"/>
              <a:gd name="connsiteX29" fmla="*/ 246136 w 1508539"/>
              <a:gd name="connsiteY29" fmla="*/ 6348250 h 6858000"/>
              <a:gd name="connsiteX30" fmla="*/ 262170 w 1508539"/>
              <a:gd name="connsiteY30" fmla="*/ 6281972 h 6858000"/>
              <a:gd name="connsiteX31" fmla="*/ 272933 w 1508539"/>
              <a:gd name="connsiteY31" fmla="*/ 6211940 h 6858000"/>
              <a:gd name="connsiteX32" fmla="*/ 314428 w 1508539"/>
              <a:gd name="connsiteY32" fmla="*/ 6113913 h 6858000"/>
              <a:gd name="connsiteX33" fmla="*/ 318721 w 1508539"/>
              <a:gd name="connsiteY33" fmla="*/ 6028119 h 6858000"/>
              <a:gd name="connsiteX34" fmla="*/ 345501 w 1508539"/>
              <a:gd name="connsiteY34" fmla="*/ 5934687 h 6858000"/>
              <a:gd name="connsiteX35" fmla="*/ 379513 w 1508539"/>
              <a:gd name="connsiteY35" fmla="*/ 5765594 h 6858000"/>
              <a:gd name="connsiteX36" fmla="*/ 411349 w 1508539"/>
              <a:gd name="connsiteY36" fmla="*/ 5693685 h 6858000"/>
              <a:gd name="connsiteX37" fmla="*/ 431404 w 1508539"/>
              <a:gd name="connsiteY37" fmla="*/ 5665173 h 6858000"/>
              <a:gd name="connsiteX38" fmla="*/ 465121 w 1508539"/>
              <a:gd name="connsiteY38" fmla="*/ 5563435 h 6858000"/>
              <a:gd name="connsiteX39" fmla="*/ 494626 w 1508539"/>
              <a:gd name="connsiteY39" fmla="*/ 5476393 h 6858000"/>
              <a:gd name="connsiteX40" fmla="*/ 525819 w 1508539"/>
              <a:gd name="connsiteY40" fmla="*/ 5396260 h 6858000"/>
              <a:gd name="connsiteX41" fmla="*/ 541800 w 1508539"/>
              <a:gd name="connsiteY41" fmla="*/ 5330009 h 6858000"/>
              <a:gd name="connsiteX42" fmla="*/ 575293 w 1508539"/>
              <a:gd name="connsiteY42" fmla="*/ 5273739 h 6858000"/>
              <a:gd name="connsiteX43" fmla="*/ 584892 w 1508539"/>
              <a:gd name="connsiteY43" fmla="*/ 5241779 h 6858000"/>
              <a:gd name="connsiteX44" fmla="*/ 596118 w 1508539"/>
              <a:gd name="connsiteY44" fmla="*/ 5225268 h 6858000"/>
              <a:gd name="connsiteX45" fmla="*/ 597138 w 1508539"/>
              <a:gd name="connsiteY45" fmla="*/ 5217684 h 6858000"/>
              <a:gd name="connsiteX46" fmla="*/ 604479 w 1508539"/>
              <a:gd name="connsiteY46" fmla="*/ 5193377 h 6858000"/>
              <a:gd name="connsiteX47" fmla="*/ 607782 w 1508539"/>
              <a:gd name="connsiteY47" fmla="*/ 5179288 h 6858000"/>
              <a:gd name="connsiteX48" fmla="*/ 608766 w 1508539"/>
              <a:gd name="connsiteY48" fmla="*/ 5173621 h 6858000"/>
              <a:gd name="connsiteX49" fmla="*/ 604400 w 1508539"/>
              <a:gd name="connsiteY49" fmla="*/ 5159961 h 6858000"/>
              <a:gd name="connsiteX50" fmla="*/ 611077 w 1508539"/>
              <a:gd name="connsiteY50" fmla="*/ 5144295 h 6858000"/>
              <a:gd name="connsiteX51" fmla="*/ 608010 w 1508539"/>
              <a:gd name="connsiteY51" fmla="*/ 5125185 h 6858000"/>
              <a:gd name="connsiteX52" fmla="*/ 614840 w 1508539"/>
              <a:gd name="connsiteY52" fmla="*/ 5121884 h 6858000"/>
              <a:gd name="connsiteX53" fmla="*/ 621876 w 1508539"/>
              <a:gd name="connsiteY53" fmla="*/ 5067850 h 6858000"/>
              <a:gd name="connsiteX54" fmla="*/ 624607 w 1508539"/>
              <a:gd name="connsiteY54" fmla="*/ 5060861 h 6858000"/>
              <a:gd name="connsiteX55" fmla="*/ 621311 w 1508539"/>
              <a:gd name="connsiteY55" fmla="*/ 5034192 h 6858000"/>
              <a:gd name="connsiteX56" fmla="*/ 622865 w 1508539"/>
              <a:gd name="connsiteY56" fmla="*/ 4993030 h 6858000"/>
              <a:gd name="connsiteX57" fmla="*/ 629774 w 1508539"/>
              <a:gd name="connsiteY57" fmla="*/ 4946844 h 6858000"/>
              <a:gd name="connsiteX58" fmla="*/ 625630 w 1508539"/>
              <a:gd name="connsiteY58" fmla="*/ 4932692 h 6858000"/>
              <a:gd name="connsiteX59" fmla="*/ 641033 w 1508539"/>
              <a:gd name="connsiteY59" fmla="*/ 4858827 h 6858000"/>
              <a:gd name="connsiteX60" fmla="*/ 635187 w 1508539"/>
              <a:gd name="connsiteY60" fmla="*/ 4801535 h 6858000"/>
              <a:gd name="connsiteX61" fmla="*/ 642856 w 1508539"/>
              <a:gd name="connsiteY61" fmla="*/ 4797794 h 6858000"/>
              <a:gd name="connsiteX62" fmla="*/ 644150 w 1508539"/>
              <a:gd name="connsiteY62" fmla="*/ 4784526 h 6858000"/>
              <a:gd name="connsiteX63" fmla="*/ 645934 w 1508539"/>
              <a:gd name="connsiteY63" fmla="*/ 4781211 h 6858000"/>
              <a:gd name="connsiteX64" fmla="*/ 654721 w 1508539"/>
              <a:gd name="connsiteY64" fmla="*/ 4761984 h 6858000"/>
              <a:gd name="connsiteX65" fmla="*/ 650769 w 1508539"/>
              <a:gd name="connsiteY65" fmla="*/ 4690749 h 6858000"/>
              <a:gd name="connsiteX66" fmla="*/ 646249 w 1508539"/>
              <a:gd name="connsiteY66" fmla="*/ 4584173 h 6858000"/>
              <a:gd name="connsiteX67" fmla="*/ 641332 w 1508539"/>
              <a:gd name="connsiteY67" fmla="*/ 4444346 h 6858000"/>
              <a:gd name="connsiteX68" fmla="*/ 637897 w 1508539"/>
              <a:gd name="connsiteY68" fmla="*/ 4375228 h 6858000"/>
              <a:gd name="connsiteX69" fmla="*/ 618550 w 1508539"/>
              <a:gd name="connsiteY69" fmla="*/ 4214165 h 6858000"/>
              <a:gd name="connsiteX70" fmla="*/ 622623 w 1508539"/>
              <a:gd name="connsiteY70" fmla="*/ 4090296 h 6858000"/>
              <a:gd name="connsiteX71" fmla="*/ 607879 w 1508539"/>
              <a:gd name="connsiteY71" fmla="*/ 4033999 h 6858000"/>
              <a:gd name="connsiteX72" fmla="*/ 609028 w 1508539"/>
              <a:gd name="connsiteY72" fmla="*/ 4031933 h 6858000"/>
              <a:gd name="connsiteX73" fmla="*/ 607604 w 1508539"/>
              <a:gd name="connsiteY73" fmla="*/ 4013953 h 6858000"/>
              <a:gd name="connsiteX74" fmla="*/ 593899 w 1508539"/>
              <a:gd name="connsiteY74" fmla="*/ 3974753 h 6858000"/>
              <a:gd name="connsiteX75" fmla="*/ 595497 w 1508539"/>
              <a:gd name="connsiteY75" fmla="*/ 3969950 h 6858000"/>
              <a:gd name="connsiteX76" fmla="*/ 588919 w 1508539"/>
              <a:gd name="connsiteY76" fmla="*/ 3933779 h 6858000"/>
              <a:gd name="connsiteX77" fmla="*/ 590250 w 1508539"/>
              <a:gd name="connsiteY77" fmla="*/ 3933093 h 6858000"/>
              <a:gd name="connsiteX78" fmla="*/ 594604 w 1508539"/>
              <a:gd name="connsiteY78" fmla="*/ 3922082 h 6858000"/>
              <a:gd name="connsiteX79" fmla="*/ 599682 w 1508539"/>
              <a:gd name="connsiteY79" fmla="*/ 3901461 h 6858000"/>
              <a:gd name="connsiteX80" fmla="*/ 622276 w 1508539"/>
              <a:gd name="connsiteY80" fmla="*/ 3813873 h 6858000"/>
              <a:gd name="connsiteX81" fmla="*/ 621701 w 1508539"/>
              <a:gd name="connsiteY81" fmla="*/ 3806161 h 6858000"/>
              <a:gd name="connsiteX82" fmla="*/ 622008 w 1508539"/>
              <a:gd name="connsiteY82" fmla="*/ 3805957 h 6858000"/>
              <a:gd name="connsiteX83" fmla="*/ 622035 w 1508539"/>
              <a:gd name="connsiteY83" fmla="*/ 3797724 h 6858000"/>
              <a:gd name="connsiteX84" fmla="*/ 620650 w 1508539"/>
              <a:gd name="connsiteY84" fmla="*/ 3792098 h 6858000"/>
              <a:gd name="connsiteX85" fmla="*/ 619534 w 1508539"/>
              <a:gd name="connsiteY85" fmla="*/ 3777135 h 6858000"/>
              <a:gd name="connsiteX86" fmla="*/ 621267 w 1508539"/>
              <a:gd name="connsiteY86" fmla="*/ 3771656 h 6858000"/>
              <a:gd name="connsiteX87" fmla="*/ 625010 w 1508539"/>
              <a:gd name="connsiteY87" fmla="*/ 3769007 h 6858000"/>
              <a:gd name="connsiteX88" fmla="*/ 624476 w 1508539"/>
              <a:gd name="connsiteY88" fmla="*/ 3767709 h 6858000"/>
              <a:gd name="connsiteX89" fmla="*/ 633172 w 1508539"/>
              <a:gd name="connsiteY89" fmla="*/ 3738082 h 6858000"/>
              <a:gd name="connsiteX90" fmla="*/ 640518 w 1508539"/>
              <a:gd name="connsiteY90" fmla="*/ 3673397 h 6858000"/>
              <a:gd name="connsiteX91" fmla="*/ 639814 w 1508539"/>
              <a:gd name="connsiteY91" fmla="*/ 3637109 h 6858000"/>
              <a:gd name="connsiteX92" fmla="*/ 643257 w 1508539"/>
              <a:gd name="connsiteY92" fmla="*/ 3536883 h 6858000"/>
              <a:gd name="connsiteX93" fmla="*/ 650795 w 1508539"/>
              <a:gd name="connsiteY93" fmla="*/ 3435652 h 6858000"/>
              <a:gd name="connsiteX94" fmla="*/ 652466 w 1508539"/>
              <a:gd name="connsiteY94" fmla="*/ 3307769 h 6858000"/>
              <a:gd name="connsiteX95" fmla="*/ 670029 w 1508539"/>
              <a:gd name="connsiteY95" fmla="*/ 3250522 h 6858000"/>
              <a:gd name="connsiteX96" fmla="*/ 670454 w 1508539"/>
              <a:gd name="connsiteY96" fmla="*/ 3229163 h 6858000"/>
              <a:gd name="connsiteX97" fmla="*/ 672277 w 1508539"/>
              <a:gd name="connsiteY97" fmla="*/ 3217217 h 6858000"/>
              <a:gd name="connsiteX98" fmla="*/ 659112 w 1508539"/>
              <a:gd name="connsiteY98" fmla="*/ 3183755 h 6858000"/>
              <a:gd name="connsiteX99" fmla="*/ 659613 w 1508539"/>
              <a:gd name="connsiteY99" fmla="*/ 3178642 h 6858000"/>
              <a:gd name="connsiteX100" fmla="*/ 647213 w 1508539"/>
              <a:gd name="connsiteY100" fmla="*/ 3158586 h 6858000"/>
              <a:gd name="connsiteX101" fmla="*/ 632398 w 1508539"/>
              <a:gd name="connsiteY101" fmla="*/ 3129034 h 6858000"/>
              <a:gd name="connsiteX102" fmla="*/ 633063 w 1508539"/>
              <a:gd name="connsiteY102" fmla="*/ 3126682 h 6858000"/>
              <a:gd name="connsiteX103" fmla="*/ 623931 w 1508539"/>
              <a:gd name="connsiteY103" fmla="*/ 3114519 h 6858000"/>
              <a:gd name="connsiteX104" fmla="*/ 610540 w 1508539"/>
              <a:gd name="connsiteY104" fmla="*/ 3106272 h 6858000"/>
              <a:gd name="connsiteX105" fmla="*/ 583270 w 1508539"/>
              <a:gd name="connsiteY105" fmla="*/ 2958185 h 6858000"/>
              <a:gd name="connsiteX106" fmla="*/ 525884 w 1508539"/>
              <a:gd name="connsiteY106" fmla="*/ 2762989 h 6858000"/>
              <a:gd name="connsiteX107" fmla="*/ 474802 w 1508539"/>
              <a:gd name="connsiteY107" fmla="*/ 2554718 h 6858000"/>
              <a:gd name="connsiteX108" fmla="*/ 454896 w 1508539"/>
              <a:gd name="connsiteY108" fmla="*/ 2485734 h 6858000"/>
              <a:gd name="connsiteX109" fmla="*/ 445619 w 1508539"/>
              <a:gd name="connsiteY109" fmla="*/ 2447068 h 6858000"/>
              <a:gd name="connsiteX110" fmla="*/ 432580 w 1508539"/>
              <a:gd name="connsiteY110" fmla="*/ 2425819 h 6858000"/>
              <a:gd name="connsiteX111" fmla="*/ 438579 w 1508539"/>
              <a:gd name="connsiteY111" fmla="*/ 2402874 h 6858000"/>
              <a:gd name="connsiteX112" fmla="*/ 441191 w 1508539"/>
              <a:gd name="connsiteY112" fmla="*/ 2381443 h 6858000"/>
              <a:gd name="connsiteX113" fmla="*/ 417520 w 1508539"/>
              <a:gd name="connsiteY113" fmla="*/ 2261920 h 6858000"/>
              <a:gd name="connsiteX114" fmla="*/ 407407 w 1508539"/>
              <a:gd name="connsiteY114" fmla="*/ 2195378 h 6858000"/>
              <a:gd name="connsiteX115" fmla="*/ 391624 w 1508539"/>
              <a:gd name="connsiteY115" fmla="*/ 2155135 h 6858000"/>
              <a:gd name="connsiteX116" fmla="*/ 389082 w 1508539"/>
              <a:gd name="connsiteY116" fmla="*/ 2118008 h 6858000"/>
              <a:gd name="connsiteX117" fmla="*/ 390075 w 1508539"/>
              <a:gd name="connsiteY117" fmla="*/ 2050531 h 6858000"/>
              <a:gd name="connsiteX118" fmla="*/ 381881 w 1508539"/>
              <a:gd name="connsiteY118" fmla="*/ 1963269 h 6858000"/>
              <a:gd name="connsiteX119" fmla="*/ 363059 w 1508539"/>
              <a:gd name="connsiteY119" fmla="*/ 1906352 h 6858000"/>
              <a:gd name="connsiteX120" fmla="*/ 339616 w 1508539"/>
              <a:gd name="connsiteY120" fmla="*/ 1861531 h 6858000"/>
              <a:gd name="connsiteX121" fmla="*/ 293415 w 1508539"/>
              <a:gd name="connsiteY121" fmla="*/ 1732919 h 6858000"/>
              <a:gd name="connsiteX122" fmla="*/ 265726 w 1508539"/>
              <a:gd name="connsiteY122" fmla="*/ 1663540 h 6858000"/>
              <a:gd name="connsiteX123" fmla="*/ 264852 w 1508539"/>
              <a:gd name="connsiteY123" fmla="*/ 1615777 h 6858000"/>
              <a:gd name="connsiteX124" fmla="*/ 245647 w 1508539"/>
              <a:gd name="connsiteY124" fmla="*/ 1563678 h 6858000"/>
              <a:gd name="connsiteX125" fmla="*/ 258727 w 1508539"/>
              <a:gd name="connsiteY125" fmla="*/ 1519474 h 6858000"/>
              <a:gd name="connsiteX126" fmla="*/ 251469 w 1508539"/>
              <a:gd name="connsiteY126" fmla="*/ 1477995 h 6858000"/>
              <a:gd name="connsiteX127" fmla="*/ 237554 w 1508539"/>
              <a:gd name="connsiteY127" fmla="*/ 1373769 h 6858000"/>
              <a:gd name="connsiteX128" fmla="*/ 245861 w 1508539"/>
              <a:gd name="connsiteY128" fmla="*/ 1307086 h 6858000"/>
              <a:gd name="connsiteX129" fmla="*/ 247049 w 1508539"/>
              <a:gd name="connsiteY129" fmla="*/ 1189033 h 6858000"/>
              <a:gd name="connsiteX130" fmla="*/ 251734 w 1508539"/>
              <a:gd name="connsiteY130" fmla="*/ 1168288 h 6858000"/>
              <a:gd name="connsiteX131" fmla="*/ 244016 w 1508539"/>
              <a:gd name="connsiteY131" fmla="*/ 1142577 h 6858000"/>
              <a:gd name="connsiteX132" fmla="*/ 233322 w 1508539"/>
              <a:gd name="connsiteY132" fmla="*/ 1088484 h 6858000"/>
              <a:gd name="connsiteX133" fmla="*/ 222058 w 1508539"/>
              <a:gd name="connsiteY133" fmla="*/ 1016103 h 6858000"/>
              <a:gd name="connsiteX134" fmla="*/ 223514 w 1508539"/>
              <a:gd name="connsiteY134" fmla="*/ 932283 h 6858000"/>
              <a:gd name="connsiteX135" fmla="*/ 225750 w 1508539"/>
              <a:gd name="connsiteY135" fmla="*/ 915925 h 6858000"/>
              <a:gd name="connsiteX136" fmla="*/ 218379 w 1508539"/>
              <a:gd name="connsiteY136" fmla="*/ 896999 h 6858000"/>
              <a:gd name="connsiteX137" fmla="*/ 187787 w 1508539"/>
              <a:gd name="connsiteY137" fmla="*/ 821517 h 6858000"/>
              <a:gd name="connsiteX138" fmla="*/ 166737 w 1508539"/>
              <a:gd name="connsiteY138" fmla="*/ 751353 h 6858000"/>
              <a:gd name="connsiteX139" fmla="*/ 166295 w 1508539"/>
              <a:gd name="connsiteY139" fmla="*/ 721230 h 6858000"/>
              <a:gd name="connsiteX140" fmla="*/ 151966 w 1508539"/>
              <a:gd name="connsiteY140" fmla="*/ 681659 h 6858000"/>
              <a:gd name="connsiteX141" fmla="*/ 137385 w 1508539"/>
              <a:gd name="connsiteY141" fmla="*/ 635218 h 6858000"/>
              <a:gd name="connsiteX142" fmla="*/ 142396 w 1508539"/>
              <a:gd name="connsiteY142" fmla="*/ 613763 h 6858000"/>
              <a:gd name="connsiteX143" fmla="*/ 128338 w 1508539"/>
              <a:gd name="connsiteY143" fmla="*/ 598582 h 6858000"/>
              <a:gd name="connsiteX144" fmla="*/ 128019 w 1508539"/>
              <a:gd name="connsiteY144" fmla="*/ 576846 h 6858000"/>
              <a:gd name="connsiteX145" fmla="*/ 107645 w 1508539"/>
              <a:gd name="connsiteY145" fmla="*/ 530055 h 6858000"/>
              <a:gd name="connsiteX146" fmla="*/ 98081 w 1508539"/>
              <a:gd name="connsiteY146" fmla="*/ 448559 h 6858000"/>
              <a:gd name="connsiteX147" fmla="*/ 104503 w 1508539"/>
              <a:gd name="connsiteY147" fmla="*/ 441529 h 6858000"/>
              <a:gd name="connsiteX148" fmla="*/ 103724 w 1508539"/>
              <a:gd name="connsiteY148" fmla="*/ 428927 h 6858000"/>
              <a:gd name="connsiteX149" fmla="*/ 93128 w 1508539"/>
              <a:gd name="connsiteY149" fmla="*/ 430161 h 6858000"/>
              <a:gd name="connsiteX150" fmla="*/ 70148 w 1508539"/>
              <a:gd name="connsiteY150" fmla="*/ 367211 h 6858000"/>
              <a:gd name="connsiteX151" fmla="*/ 27640 w 1508539"/>
              <a:gd name="connsiteY151" fmla="*/ 302178 h 6858000"/>
              <a:gd name="connsiteX152" fmla="*/ 6312 w 1508539"/>
              <a:gd name="connsiteY152" fmla="*/ 211375 h 6858000"/>
              <a:gd name="connsiteX153" fmla="*/ 19312 w 1508539"/>
              <a:gd name="connsiteY153" fmla="*/ 47336 h 6858000"/>
              <a:gd name="connsiteX154" fmla="*/ 0 w 1508539"/>
              <a:gd name="connsiteY154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980 w 1508539"/>
              <a:gd name="connsiteY24" fmla="*/ 6410269 h 6858000"/>
              <a:gd name="connsiteX25" fmla="*/ 241880 w 1508539"/>
              <a:gd name="connsiteY25" fmla="*/ 6384857 h 6858000"/>
              <a:gd name="connsiteX26" fmla="*/ 243397 w 1508539"/>
              <a:gd name="connsiteY26" fmla="*/ 6372381 h 6858000"/>
              <a:gd name="connsiteX27" fmla="*/ 240591 w 1508539"/>
              <a:gd name="connsiteY27" fmla="*/ 6367510 h 6858000"/>
              <a:gd name="connsiteX28" fmla="*/ 244471 w 1508539"/>
              <a:gd name="connsiteY28" fmla="*/ 6349778 h 6858000"/>
              <a:gd name="connsiteX29" fmla="*/ 246136 w 1508539"/>
              <a:gd name="connsiteY29" fmla="*/ 6348250 h 6858000"/>
              <a:gd name="connsiteX30" fmla="*/ 262170 w 1508539"/>
              <a:gd name="connsiteY30" fmla="*/ 6281972 h 6858000"/>
              <a:gd name="connsiteX31" fmla="*/ 272933 w 1508539"/>
              <a:gd name="connsiteY31" fmla="*/ 6211940 h 6858000"/>
              <a:gd name="connsiteX32" fmla="*/ 314428 w 1508539"/>
              <a:gd name="connsiteY32" fmla="*/ 6113913 h 6858000"/>
              <a:gd name="connsiteX33" fmla="*/ 318721 w 1508539"/>
              <a:gd name="connsiteY33" fmla="*/ 6028119 h 6858000"/>
              <a:gd name="connsiteX34" fmla="*/ 345501 w 1508539"/>
              <a:gd name="connsiteY34" fmla="*/ 5934687 h 6858000"/>
              <a:gd name="connsiteX35" fmla="*/ 379513 w 1508539"/>
              <a:gd name="connsiteY35" fmla="*/ 5765594 h 6858000"/>
              <a:gd name="connsiteX36" fmla="*/ 411349 w 1508539"/>
              <a:gd name="connsiteY36" fmla="*/ 5693685 h 6858000"/>
              <a:gd name="connsiteX37" fmla="*/ 431404 w 1508539"/>
              <a:gd name="connsiteY37" fmla="*/ 5665173 h 6858000"/>
              <a:gd name="connsiteX38" fmla="*/ 465121 w 1508539"/>
              <a:gd name="connsiteY38" fmla="*/ 5563435 h 6858000"/>
              <a:gd name="connsiteX39" fmla="*/ 494626 w 1508539"/>
              <a:gd name="connsiteY39" fmla="*/ 5476393 h 6858000"/>
              <a:gd name="connsiteX40" fmla="*/ 525819 w 1508539"/>
              <a:gd name="connsiteY40" fmla="*/ 5396260 h 6858000"/>
              <a:gd name="connsiteX41" fmla="*/ 541800 w 1508539"/>
              <a:gd name="connsiteY41" fmla="*/ 5330009 h 6858000"/>
              <a:gd name="connsiteX42" fmla="*/ 575293 w 1508539"/>
              <a:gd name="connsiteY42" fmla="*/ 5273739 h 6858000"/>
              <a:gd name="connsiteX43" fmla="*/ 584892 w 1508539"/>
              <a:gd name="connsiteY43" fmla="*/ 5241779 h 6858000"/>
              <a:gd name="connsiteX44" fmla="*/ 596118 w 1508539"/>
              <a:gd name="connsiteY44" fmla="*/ 5225268 h 6858000"/>
              <a:gd name="connsiteX45" fmla="*/ 597138 w 1508539"/>
              <a:gd name="connsiteY45" fmla="*/ 5217684 h 6858000"/>
              <a:gd name="connsiteX46" fmla="*/ 604479 w 1508539"/>
              <a:gd name="connsiteY46" fmla="*/ 5193377 h 6858000"/>
              <a:gd name="connsiteX47" fmla="*/ 607782 w 1508539"/>
              <a:gd name="connsiteY47" fmla="*/ 5179288 h 6858000"/>
              <a:gd name="connsiteX48" fmla="*/ 608766 w 1508539"/>
              <a:gd name="connsiteY48" fmla="*/ 5173621 h 6858000"/>
              <a:gd name="connsiteX49" fmla="*/ 604400 w 1508539"/>
              <a:gd name="connsiteY49" fmla="*/ 5159961 h 6858000"/>
              <a:gd name="connsiteX50" fmla="*/ 611077 w 1508539"/>
              <a:gd name="connsiteY50" fmla="*/ 5144295 h 6858000"/>
              <a:gd name="connsiteX51" fmla="*/ 608010 w 1508539"/>
              <a:gd name="connsiteY51" fmla="*/ 5125185 h 6858000"/>
              <a:gd name="connsiteX52" fmla="*/ 614840 w 1508539"/>
              <a:gd name="connsiteY52" fmla="*/ 5121884 h 6858000"/>
              <a:gd name="connsiteX53" fmla="*/ 621876 w 1508539"/>
              <a:gd name="connsiteY53" fmla="*/ 5067850 h 6858000"/>
              <a:gd name="connsiteX54" fmla="*/ 624607 w 1508539"/>
              <a:gd name="connsiteY54" fmla="*/ 5060861 h 6858000"/>
              <a:gd name="connsiteX55" fmla="*/ 621311 w 1508539"/>
              <a:gd name="connsiteY55" fmla="*/ 5034192 h 6858000"/>
              <a:gd name="connsiteX56" fmla="*/ 622865 w 1508539"/>
              <a:gd name="connsiteY56" fmla="*/ 4993030 h 6858000"/>
              <a:gd name="connsiteX57" fmla="*/ 629774 w 1508539"/>
              <a:gd name="connsiteY57" fmla="*/ 4946844 h 6858000"/>
              <a:gd name="connsiteX58" fmla="*/ 625630 w 1508539"/>
              <a:gd name="connsiteY58" fmla="*/ 4932692 h 6858000"/>
              <a:gd name="connsiteX59" fmla="*/ 641033 w 1508539"/>
              <a:gd name="connsiteY59" fmla="*/ 4858827 h 6858000"/>
              <a:gd name="connsiteX60" fmla="*/ 635187 w 1508539"/>
              <a:gd name="connsiteY60" fmla="*/ 4801535 h 6858000"/>
              <a:gd name="connsiteX61" fmla="*/ 642856 w 1508539"/>
              <a:gd name="connsiteY61" fmla="*/ 4797794 h 6858000"/>
              <a:gd name="connsiteX62" fmla="*/ 644150 w 1508539"/>
              <a:gd name="connsiteY62" fmla="*/ 4784526 h 6858000"/>
              <a:gd name="connsiteX63" fmla="*/ 645934 w 1508539"/>
              <a:gd name="connsiteY63" fmla="*/ 4781211 h 6858000"/>
              <a:gd name="connsiteX64" fmla="*/ 654721 w 1508539"/>
              <a:gd name="connsiteY64" fmla="*/ 4761984 h 6858000"/>
              <a:gd name="connsiteX65" fmla="*/ 650769 w 1508539"/>
              <a:gd name="connsiteY65" fmla="*/ 4690749 h 6858000"/>
              <a:gd name="connsiteX66" fmla="*/ 646249 w 1508539"/>
              <a:gd name="connsiteY66" fmla="*/ 4584173 h 6858000"/>
              <a:gd name="connsiteX67" fmla="*/ 641332 w 1508539"/>
              <a:gd name="connsiteY67" fmla="*/ 4444346 h 6858000"/>
              <a:gd name="connsiteX68" fmla="*/ 637897 w 1508539"/>
              <a:gd name="connsiteY68" fmla="*/ 4375228 h 6858000"/>
              <a:gd name="connsiteX69" fmla="*/ 618550 w 1508539"/>
              <a:gd name="connsiteY69" fmla="*/ 4214165 h 6858000"/>
              <a:gd name="connsiteX70" fmla="*/ 622623 w 1508539"/>
              <a:gd name="connsiteY70" fmla="*/ 4090296 h 6858000"/>
              <a:gd name="connsiteX71" fmla="*/ 607879 w 1508539"/>
              <a:gd name="connsiteY71" fmla="*/ 4033999 h 6858000"/>
              <a:gd name="connsiteX72" fmla="*/ 609028 w 1508539"/>
              <a:gd name="connsiteY72" fmla="*/ 4031933 h 6858000"/>
              <a:gd name="connsiteX73" fmla="*/ 607604 w 1508539"/>
              <a:gd name="connsiteY73" fmla="*/ 4013953 h 6858000"/>
              <a:gd name="connsiteX74" fmla="*/ 593899 w 1508539"/>
              <a:gd name="connsiteY74" fmla="*/ 3974753 h 6858000"/>
              <a:gd name="connsiteX75" fmla="*/ 595497 w 1508539"/>
              <a:gd name="connsiteY75" fmla="*/ 3969950 h 6858000"/>
              <a:gd name="connsiteX76" fmla="*/ 588919 w 1508539"/>
              <a:gd name="connsiteY76" fmla="*/ 3933779 h 6858000"/>
              <a:gd name="connsiteX77" fmla="*/ 590250 w 1508539"/>
              <a:gd name="connsiteY77" fmla="*/ 3933093 h 6858000"/>
              <a:gd name="connsiteX78" fmla="*/ 594604 w 1508539"/>
              <a:gd name="connsiteY78" fmla="*/ 3922082 h 6858000"/>
              <a:gd name="connsiteX79" fmla="*/ 599682 w 1508539"/>
              <a:gd name="connsiteY79" fmla="*/ 3901461 h 6858000"/>
              <a:gd name="connsiteX80" fmla="*/ 622276 w 1508539"/>
              <a:gd name="connsiteY80" fmla="*/ 3813873 h 6858000"/>
              <a:gd name="connsiteX81" fmla="*/ 621701 w 1508539"/>
              <a:gd name="connsiteY81" fmla="*/ 3806161 h 6858000"/>
              <a:gd name="connsiteX82" fmla="*/ 622008 w 1508539"/>
              <a:gd name="connsiteY82" fmla="*/ 3805957 h 6858000"/>
              <a:gd name="connsiteX83" fmla="*/ 622035 w 1508539"/>
              <a:gd name="connsiteY83" fmla="*/ 3797724 h 6858000"/>
              <a:gd name="connsiteX84" fmla="*/ 620650 w 1508539"/>
              <a:gd name="connsiteY84" fmla="*/ 3792098 h 6858000"/>
              <a:gd name="connsiteX85" fmla="*/ 619534 w 1508539"/>
              <a:gd name="connsiteY85" fmla="*/ 3777135 h 6858000"/>
              <a:gd name="connsiteX86" fmla="*/ 621267 w 1508539"/>
              <a:gd name="connsiteY86" fmla="*/ 3771656 h 6858000"/>
              <a:gd name="connsiteX87" fmla="*/ 625010 w 1508539"/>
              <a:gd name="connsiteY87" fmla="*/ 3769007 h 6858000"/>
              <a:gd name="connsiteX88" fmla="*/ 624476 w 1508539"/>
              <a:gd name="connsiteY88" fmla="*/ 3767709 h 6858000"/>
              <a:gd name="connsiteX89" fmla="*/ 633172 w 1508539"/>
              <a:gd name="connsiteY89" fmla="*/ 3738082 h 6858000"/>
              <a:gd name="connsiteX90" fmla="*/ 640518 w 1508539"/>
              <a:gd name="connsiteY90" fmla="*/ 3673397 h 6858000"/>
              <a:gd name="connsiteX91" fmla="*/ 639814 w 1508539"/>
              <a:gd name="connsiteY91" fmla="*/ 3637109 h 6858000"/>
              <a:gd name="connsiteX92" fmla="*/ 643257 w 1508539"/>
              <a:gd name="connsiteY92" fmla="*/ 3536883 h 6858000"/>
              <a:gd name="connsiteX93" fmla="*/ 650795 w 1508539"/>
              <a:gd name="connsiteY93" fmla="*/ 3435652 h 6858000"/>
              <a:gd name="connsiteX94" fmla="*/ 652466 w 1508539"/>
              <a:gd name="connsiteY94" fmla="*/ 3307769 h 6858000"/>
              <a:gd name="connsiteX95" fmla="*/ 670029 w 1508539"/>
              <a:gd name="connsiteY95" fmla="*/ 3250522 h 6858000"/>
              <a:gd name="connsiteX96" fmla="*/ 670454 w 1508539"/>
              <a:gd name="connsiteY96" fmla="*/ 3229163 h 6858000"/>
              <a:gd name="connsiteX97" fmla="*/ 672277 w 1508539"/>
              <a:gd name="connsiteY97" fmla="*/ 3217217 h 6858000"/>
              <a:gd name="connsiteX98" fmla="*/ 659112 w 1508539"/>
              <a:gd name="connsiteY98" fmla="*/ 3183755 h 6858000"/>
              <a:gd name="connsiteX99" fmla="*/ 659613 w 1508539"/>
              <a:gd name="connsiteY99" fmla="*/ 3178642 h 6858000"/>
              <a:gd name="connsiteX100" fmla="*/ 647213 w 1508539"/>
              <a:gd name="connsiteY100" fmla="*/ 3158586 h 6858000"/>
              <a:gd name="connsiteX101" fmla="*/ 632398 w 1508539"/>
              <a:gd name="connsiteY101" fmla="*/ 3129034 h 6858000"/>
              <a:gd name="connsiteX102" fmla="*/ 633063 w 1508539"/>
              <a:gd name="connsiteY102" fmla="*/ 3126682 h 6858000"/>
              <a:gd name="connsiteX103" fmla="*/ 623931 w 1508539"/>
              <a:gd name="connsiteY103" fmla="*/ 3114519 h 6858000"/>
              <a:gd name="connsiteX104" fmla="*/ 610540 w 1508539"/>
              <a:gd name="connsiteY104" fmla="*/ 3106272 h 6858000"/>
              <a:gd name="connsiteX105" fmla="*/ 583270 w 1508539"/>
              <a:gd name="connsiteY105" fmla="*/ 2958185 h 6858000"/>
              <a:gd name="connsiteX106" fmla="*/ 525884 w 1508539"/>
              <a:gd name="connsiteY106" fmla="*/ 2762989 h 6858000"/>
              <a:gd name="connsiteX107" fmla="*/ 474802 w 1508539"/>
              <a:gd name="connsiteY107" fmla="*/ 2554718 h 6858000"/>
              <a:gd name="connsiteX108" fmla="*/ 454896 w 1508539"/>
              <a:gd name="connsiteY108" fmla="*/ 2485734 h 6858000"/>
              <a:gd name="connsiteX109" fmla="*/ 445619 w 1508539"/>
              <a:gd name="connsiteY109" fmla="*/ 2447068 h 6858000"/>
              <a:gd name="connsiteX110" fmla="*/ 432580 w 1508539"/>
              <a:gd name="connsiteY110" fmla="*/ 2425819 h 6858000"/>
              <a:gd name="connsiteX111" fmla="*/ 438579 w 1508539"/>
              <a:gd name="connsiteY111" fmla="*/ 2402874 h 6858000"/>
              <a:gd name="connsiteX112" fmla="*/ 441191 w 1508539"/>
              <a:gd name="connsiteY112" fmla="*/ 2381443 h 6858000"/>
              <a:gd name="connsiteX113" fmla="*/ 417520 w 1508539"/>
              <a:gd name="connsiteY113" fmla="*/ 2261920 h 6858000"/>
              <a:gd name="connsiteX114" fmla="*/ 407407 w 1508539"/>
              <a:gd name="connsiteY114" fmla="*/ 2195378 h 6858000"/>
              <a:gd name="connsiteX115" fmla="*/ 391624 w 1508539"/>
              <a:gd name="connsiteY115" fmla="*/ 2155135 h 6858000"/>
              <a:gd name="connsiteX116" fmla="*/ 389082 w 1508539"/>
              <a:gd name="connsiteY116" fmla="*/ 2118008 h 6858000"/>
              <a:gd name="connsiteX117" fmla="*/ 390075 w 1508539"/>
              <a:gd name="connsiteY117" fmla="*/ 2050531 h 6858000"/>
              <a:gd name="connsiteX118" fmla="*/ 381881 w 1508539"/>
              <a:gd name="connsiteY118" fmla="*/ 1963269 h 6858000"/>
              <a:gd name="connsiteX119" fmla="*/ 363059 w 1508539"/>
              <a:gd name="connsiteY119" fmla="*/ 1906352 h 6858000"/>
              <a:gd name="connsiteX120" fmla="*/ 339616 w 1508539"/>
              <a:gd name="connsiteY120" fmla="*/ 1861531 h 6858000"/>
              <a:gd name="connsiteX121" fmla="*/ 293415 w 1508539"/>
              <a:gd name="connsiteY121" fmla="*/ 1732919 h 6858000"/>
              <a:gd name="connsiteX122" fmla="*/ 265726 w 1508539"/>
              <a:gd name="connsiteY122" fmla="*/ 1663540 h 6858000"/>
              <a:gd name="connsiteX123" fmla="*/ 264852 w 1508539"/>
              <a:gd name="connsiteY123" fmla="*/ 1615777 h 6858000"/>
              <a:gd name="connsiteX124" fmla="*/ 245647 w 1508539"/>
              <a:gd name="connsiteY124" fmla="*/ 1563678 h 6858000"/>
              <a:gd name="connsiteX125" fmla="*/ 258727 w 1508539"/>
              <a:gd name="connsiteY125" fmla="*/ 1519474 h 6858000"/>
              <a:gd name="connsiteX126" fmla="*/ 251469 w 1508539"/>
              <a:gd name="connsiteY126" fmla="*/ 1477995 h 6858000"/>
              <a:gd name="connsiteX127" fmla="*/ 237554 w 1508539"/>
              <a:gd name="connsiteY127" fmla="*/ 1373769 h 6858000"/>
              <a:gd name="connsiteX128" fmla="*/ 245861 w 1508539"/>
              <a:gd name="connsiteY128" fmla="*/ 1307086 h 6858000"/>
              <a:gd name="connsiteX129" fmla="*/ 247049 w 1508539"/>
              <a:gd name="connsiteY129" fmla="*/ 1189033 h 6858000"/>
              <a:gd name="connsiteX130" fmla="*/ 251734 w 1508539"/>
              <a:gd name="connsiteY130" fmla="*/ 1168288 h 6858000"/>
              <a:gd name="connsiteX131" fmla="*/ 244016 w 1508539"/>
              <a:gd name="connsiteY131" fmla="*/ 1142577 h 6858000"/>
              <a:gd name="connsiteX132" fmla="*/ 233322 w 1508539"/>
              <a:gd name="connsiteY132" fmla="*/ 1088484 h 6858000"/>
              <a:gd name="connsiteX133" fmla="*/ 222058 w 1508539"/>
              <a:gd name="connsiteY133" fmla="*/ 1016103 h 6858000"/>
              <a:gd name="connsiteX134" fmla="*/ 223514 w 1508539"/>
              <a:gd name="connsiteY134" fmla="*/ 932283 h 6858000"/>
              <a:gd name="connsiteX135" fmla="*/ 225750 w 1508539"/>
              <a:gd name="connsiteY135" fmla="*/ 915925 h 6858000"/>
              <a:gd name="connsiteX136" fmla="*/ 218379 w 1508539"/>
              <a:gd name="connsiteY136" fmla="*/ 896999 h 6858000"/>
              <a:gd name="connsiteX137" fmla="*/ 187787 w 1508539"/>
              <a:gd name="connsiteY137" fmla="*/ 821517 h 6858000"/>
              <a:gd name="connsiteX138" fmla="*/ 166737 w 1508539"/>
              <a:gd name="connsiteY138" fmla="*/ 751353 h 6858000"/>
              <a:gd name="connsiteX139" fmla="*/ 166295 w 1508539"/>
              <a:gd name="connsiteY139" fmla="*/ 721230 h 6858000"/>
              <a:gd name="connsiteX140" fmla="*/ 151966 w 1508539"/>
              <a:gd name="connsiteY140" fmla="*/ 681659 h 6858000"/>
              <a:gd name="connsiteX141" fmla="*/ 137385 w 1508539"/>
              <a:gd name="connsiteY141" fmla="*/ 635218 h 6858000"/>
              <a:gd name="connsiteX142" fmla="*/ 142396 w 1508539"/>
              <a:gd name="connsiteY142" fmla="*/ 613763 h 6858000"/>
              <a:gd name="connsiteX143" fmla="*/ 128338 w 1508539"/>
              <a:gd name="connsiteY143" fmla="*/ 598582 h 6858000"/>
              <a:gd name="connsiteX144" fmla="*/ 128019 w 1508539"/>
              <a:gd name="connsiteY144" fmla="*/ 576846 h 6858000"/>
              <a:gd name="connsiteX145" fmla="*/ 107645 w 1508539"/>
              <a:gd name="connsiteY145" fmla="*/ 530055 h 6858000"/>
              <a:gd name="connsiteX146" fmla="*/ 98081 w 1508539"/>
              <a:gd name="connsiteY146" fmla="*/ 448559 h 6858000"/>
              <a:gd name="connsiteX147" fmla="*/ 104503 w 1508539"/>
              <a:gd name="connsiteY147" fmla="*/ 441529 h 6858000"/>
              <a:gd name="connsiteX148" fmla="*/ 103724 w 1508539"/>
              <a:gd name="connsiteY148" fmla="*/ 428927 h 6858000"/>
              <a:gd name="connsiteX149" fmla="*/ 93128 w 1508539"/>
              <a:gd name="connsiteY149" fmla="*/ 430161 h 6858000"/>
              <a:gd name="connsiteX150" fmla="*/ 70148 w 1508539"/>
              <a:gd name="connsiteY150" fmla="*/ 367211 h 6858000"/>
              <a:gd name="connsiteX151" fmla="*/ 27640 w 1508539"/>
              <a:gd name="connsiteY151" fmla="*/ 302178 h 6858000"/>
              <a:gd name="connsiteX152" fmla="*/ 32747 w 1508539"/>
              <a:gd name="connsiteY152" fmla="*/ 158081 h 6858000"/>
              <a:gd name="connsiteX153" fmla="*/ 19312 w 1508539"/>
              <a:gd name="connsiteY153" fmla="*/ 47336 h 6858000"/>
              <a:gd name="connsiteX154" fmla="*/ 0 w 1508539"/>
              <a:gd name="connsiteY154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980 w 1508539"/>
              <a:gd name="connsiteY24" fmla="*/ 6410269 h 6858000"/>
              <a:gd name="connsiteX25" fmla="*/ 241880 w 1508539"/>
              <a:gd name="connsiteY25" fmla="*/ 6384857 h 6858000"/>
              <a:gd name="connsiteX26" fmla="*/ 243397 w 1508539"/>
              <a:gd name="connsiteY26" fmla="*/ 6372381 h 6858000"/>
              <a:gd name="connsiteX27" fmla="*/ 240591 w 1508539"/>
              <a:gd name="connsiteY27" fmla="*/ 6367510 h 6858000"/>
              <a:gd name="connsiteX28" fmla="*/ 244471 w 1508539"/>
              <a:gd name="connsiteY28" fmla="*/ 6349778 h 6858000"/>
              <a:gd name="connsiteX29" fmla="*/ 246136 w 1508539"/>
              <a:gd name="connsiteY29" fmla="*/ 6348250 h 6858000"/>
              <a:gd name="connsiteX30" fmla="*/ 262170 w 1508539"/>
              <a:gd name="connsiteY30" fmla="*/ 6281972 h 6858000"/>
              <a:gd name="connsiteX31" fmla="*/ 272933 w 1508539"/>
              <a:gd name="connsiteY31" fmla="*/ 6211940 h 6858000"/>
              <a:gd name="connsiteX32" fmla="*/ 314428 w 1508539"/>
              <a:gd name="connsiteY32" fmla="*/ 6113913 h 6858000"/>
              <a:gd name="connsiteX33" fmla="*/ 318721 w 1508539"/>
              <a:gd name="connsiteY33" fmla="*/ 6028119 h 6858000"/>
              <a:gd name="connsiteX34" fmla="*/ 345501 w 1508539"/>
              <a:gd name="connsiteY34" fmla="*/ 5934687 h 6858000"/>
              <a:gd name="connsiteX35" fmla="*/ 379513 w 1508539"/>
              <a:gd name="connsiteY35" fmla="*/ 5765594 h 6858000"/>
              <a:gd name="connsiteX36" fmla="*/ 411349 w 1508539"/>
              <a:gd name="connsiteY36" fmla="*/ 5693685 h 6858000"/>
              <a:gd name="connsiteX37" fmla="*/ 431404 w 1508539"/>
              <a:gd name="connsiteY37" fmla="*/ 5665173 h 6858000"/>
              <a:gd name="connsiteX38" fmla="*/ 465121 w 1508539"/>
              <a:gd name="connsiteY38" fmla="*/ 5563435 h 6858000"/>
              <a:gd name="connsiteX39" fmla="*/ 494626 w 1508539"/>
              <a:gd name="connsiteY39" fmla="*/ 5476393 h 6858000"/>
              <a:gd name="connsiteX40" fmla="*/ 525819 w 1508539"/>
              <a:gd name="connsiteY40" fmla="*/ 5396260 h 6858000"/>
              <a:gd name="connsiteX41" fmla="*/ 541800 w 1508539"/>
              <a:gd name="connsiteY41" fmla="*/ 5330009 h 6858000"/>
              <a:gd name="connsiteX42" fmla="*/ 575293 w 1508539"/>
              <a:gd name="connsiteY42" fmla="*/ 5273739 h 6858000"/>
              <a:gd name="connsiteX43" fmla="*/ 584892 w 1508539"/>
              <a:gd name="connsiteY43" fmla="*/ 5241779 h 6858000"/>
              <a:gd name="connsiteX44" fmla="*/ 596118 w 1508539"/>
              <a:gd name="connsiteY44" fmla="*/ 5225268 h 6858000"/>
              <a:gd name="connsiteX45" fmla="*/ 597138 w 1508539"/>
              <a:gd name="connsiteY45" fmla="*/ 5217684 h 6858000"/>
              <a:gd name="connsiteX46" fmla="*/ 604479 w 1508539"/>
              <a:gd name="connsiteY46" fmla="*/ 5193377 h 6858000"/>
              <a:gd name="connsiteX47" fmla="*/ 607782 w 1508539"/>
              <a:gd name="connsiteY47" fmla="*/ 5179288 h 6858000"/>
              <a:gd name="connsiteX48" fmla="*/ 608766 w 1508539"/>
              <a:gd name="connsiteY48" fmla="*/ 5173621 h 6858000"/>
              <a:gd name="connsiteX49" fmla="*/ 604400 w 1508539"/>
              <a:gd name="connsiteY49" fmla="*/ 5159961 h 6858000"/>
              <a:gd name="connsiteX50" fmla="*/ 611077 w 1508539"/>
              <a:gd name="connsiteY50" fmla="*/ 5144295 h 6858000"/>
              <a:gd name="connsiteX51" fmla="*/ 608010 w 1508539"/>
              <a:gd name="connsiteY51" fmla="*/ 5125185 h 6858000"/>
              <a:gd name="connsiteX52" fmla="*/ 614840 w 1508539"/>
              <a:gd name="connsiteY52" fmla="*/ 5121884 h 6858000"/>
              <a:gd name="connsiteX53" fmla="*/ 621876 w 1508539"/>
              <a:gd name="connsiteY53" fmla="*/ 5067850 h 6858000"/>
              <a:gd name="connsiteX54" fmla="*/ 624607 w 1508539"/>
              <a:gd name="connsiteY54" fmla="*/ 5060861 h 6858000"/>
              <a:gd name="connsiteX55" fmla="*/ 621311 w 1508539"/>
              <a:gd name="connsiteY55" fmla="*/ 5034192 h 6858000"/>
              <a:gd name="connsiteX56" fmla="*/ 622865 w 1508539"/>
              <a:gd name="connsiteY56" fmla="*/ 4993030 h 6858000"/>
              <a:gd name="connsiteX57" fmla="*/ 629774 w 1508539"/>
              <a:gd name="connsiteY57" fmla="*/ 4946844 h 6858000"/>
              <a:gd name="connsiteX58" fmla="*/ 625630 w 1508539"/>
              <a:gd name="connsiteY58" fmla="*/ 4932692 h 6858000"/>
              <a:gd name="connsiteX59" fmla="*/ 641033 w 1508539"/>
              <a:gd name="connsiteY59" fmla="*/ 4858827 h 6858000"/>
              <a:gd name="connsiteX60" fmla="*/ 635187 w 1508539"/>
              <a:gd name="connsiteY60" fmla="*/ 4801535 h 6858000"/>
              <a:gd name="connsiteX61" fmla="*/ 642856 w 1508539"/>
              <a:gd name="connsiteY61" fmla="*/ 4797794 h 6858000"/>
              <a:gd name="connsiteX62" fmla="*/ 644150 w 1508539"/>
              <a:gd name="connsiteY62" fmla="*/ 4784526 h 6858000"/>
              <a:gd name="connsiteX63" fmla="*/ 645934 w 1508539"/>
              <a:gd name="connsiteY63" fmla="*/ 4781211 h 6858000"/>
              <a:gd name="connsiteX64" fmla="*/ 654721 w 1508539"/>
              <a:gd name="connsiteY64" fmla="*/ 4761984 h 6858000"/>
              <a:gd name="connsiteX65" fmla="*/ 650769 w 1508539"/>
              <a:gd name="connsiteY65" fmla="*/ 4690749 h 6858000"/>
              <a:gd name="connsiteX66" fmla="*/ 646249 w 1508539"/>
              <a:gd name="connsiteY66" fmla="*/ 4584173 h 6858000"/>
              <a:gd name="connsiteX67" fmla="*/ 641332 w 1508539"/>
              <a:gd name="connsiteY67" fmla="*/ 4444346 h 6858000"/>
              <a:gd name="connsiteX68" fmla="*/ 637897 w 1508539"/>
              <a:gd name="connsiteY68" fmla="*/ 4375228 h 6858000"/>
              <a:gd name="connsiteX69" fmla="*/ 618550 w 1508539"/>
              <a:gd name="connsiteY69" fmla="*/ 4214165 h 6858000"/>
              <a:gd name="connsiteX70" fmla="*/ 622623 w 1508539"/>
              <a:gd name="connsiteY70" fmla="*/ 4090296 h 6858000"/>
              <a:gd name="connsiteX71" fmla="*/ 607879 w 1508539"/>
              <a:gd name="connsiteY71" fmla="*/ 4033999 h 6858000"/>
              <a:gd name="connsiteX72" fmla="*/ 609028 w 1508539"/>
              <a:gd name="connsiteY72" fmla="*/ 4031933 h 6858000"/>
              <a:gd name="connsiteX73" fmla="*/ 607604 w 1508539"/>
              <a:gd name="connsiteY73" fmla="*/ 4013953 h 6858000"/>
              <a:gd name="connsiteX74" fmla="*/ 593899 w 1508539"/>
              <a:gd name="connsiteY74" fmla="*/ 3974753 h 6858000"/>
              <a:gd name="connsiteX75" fmla="*/ 595497 w 1508539"/>
              <a:gd name="connsiteY75" fmla="*/ 3969950 h 6858000"/>
              <a:gd name="connsiteX76" fmla="*/ 588919 w 1508539"/>
              <a:gd name="connsiteY76" fmla="*/ 3933779 h 6858000"/>
              <a:gd name="connsiteX77" fmla="*/ 590250 w 1508539"/>
              <a:gd name="connsiteY77" fmla="*/ 3933093 h 6858000"/>
              <a:gd name="connsiteX78" fmla="*/ 594604 w 1508539"/>
              <a:gd name="connsiteY78" fmla="*/ 3922082 h 6858000"/>
              <a:gd name="connsiteX79" fmla="*/ 599682 w 1508539"/>
              <a:gd name="connsiteY79" fmla="*/ 3901461 h 6858000"/>
              <a:gd name="connsiteX80" fmla="*/ 622276 w 1508539"/>
              <a:gd name="connsiteY80" fmla="*/ 3813873 h 6858000"/>
              <a:gd name="connsiteX81" fmla="*/ 621701 w 1508539"/>
              <a:gd name="connsiteY81" fmla="*/ 3806161 h 6858000"/>
              <a:gd name="connsiteX82" fmla="*/ 622008 w 1508539"/>
              <a:gd name="connsiteY82" fmla="*/ 3805957 h 6858000"/>
              <a:gd name="connsiteX83" fmla="*/ 622035 w 1508539"/>
              <a:gd name="connsiteY83" fmla="*/ 3797724 h 6858000"/>
              <a:gd name="connsiteX84" fmla="*/ 620650 w 1508539"/>
              <a:gd name="connsiteY84" fmla="*/ 3792098 h 6858000"/>
              <a:gd name="connsiteX85" fmla="*/ 619534 w 1508539"/>
              <a:gd name="connsiteY85" fmla="*/ 3777135 h 6858000"/>
              <a:gd name="connsiteX86" fmla="*/ 621267 w 1508539"/>
              <a:gd name="connsiteY86" fmla="*/ 3771656 h 6858000"/>
              <a:gd name="connsiteX87" fmla="*/ 625010 w 1508539"/>
              <a:gd name="connsiteY87" fmla="*/ 3769007 h 6858000"/>
              <a:gd name="connsiteX88" fmla="*/ 624476 w 1508539"/>
              <a:gd name="connsiteY88" fmla="*/ 3767709 h 6858000"/>
              <a:gd name="connsiteX89" fmla="*/ 633172 w 1508539"/>
              <a:gd name="connsiteY89" fmla="*/ 3738082 h 6858000"/>
              <a:gd name="connsiteX90" fmla="*/ 640518 w 1508539"/>
              <a:gd name="connsiteY90" fmla="*/ 3673397 h 6858000"/>
              <a:gd name="connsiteX91" fmla="*/ 639814 w 1508539"/>
              <a:gd name="connsiteY91" fmla="*/ 3637109 h 6858000"/>
              <a:gd name="connsiteX92" fmla="*/ 643257 w 1508539"/>
              <a:gd name="connsiteY92" fmla="*/ 3536883 h 6858000"/>
              <a:gd name="connsiteX93" fmla="*/ 650795 w 1508539"/>
              <a:gd name="connsiteY93" fmla="*/ 3435652 h 6858000"/>
              <a:gd name="connsiteX94" fmla="*/ 652466 w 1508539"/>
              <a:gd name="connsiteY94" fmla="*/ 3307769 h 6858000"/>
              <a:gd name="connsiteX95" fmla="*/ 670029 w 1508539"/>
              <a:gd name="connsiteY95" fmla="*/ 3250522 h 6858000"/>
              <a:gd name="connsiteX96" fmla="*/ 670454 w 1508539"/>
              <a:gd name="connsiteY96" fmla="*/ 3229163 h 6858000"/>
              <a:gd name="connsiteX97" fmla="*/ 672277 w 1508539"/>
              <a:gd name="connsiteY97" fmla="*/ 3217217 h 6858000"/>
              <a:gd name="connsiteX98" fmla="*/ 659112 w 1508539"/>
              <a:gd name="connsiteY98" fmla="*/ 3183755 h 6858000"/>
              <a:gd name="connsiteX99" fmla="*/ 659613 w 1508539"/>
              <a:gd name="connsiteY99" fmla="*/ 3178642 h 6858000"/>
              <a:gd name="connsiteX100" fmla="*/ 647213 w 1508539"/>
              <a:gd name="connsiteY100" fmla="*/ 3158586 h 6858000"/>
              <a:gd name="connsiteX101" fmla="*/ 632398 w 1508539"/>
              <a:gd name="connsiteY101" fmla="*/ 3129034 h 6858000"/>
              <a:gd name="connsiteX102" fmla="*/ 633063 w 1508539"/>
              <a:gd name="connsiteY102" fmla="*/ 3126682 h 6858000"/>
              <a:gd name="connsiteX103" fmla="*/ 623931 w 1508539"/>
              <a:gd name="connsiteY103" fmla="*/ 3114519 h 6858000"/>
              <a:gd name="connsiteX104" fmla="*/ 610540 w 1508539"/>
              <a:gd name="connsiteY104" fmla="*/ 3106272 h 6858000"/>
              <a:gd name="connsiteX105" fmla="*/ 583270 w 1508539"/>
              <a:gd name="connsiteY105" fmla="*/ 2958185 h 6858000"/>
              <a:gd name="connsiteX106" fmla="*/ 525884 w 1508539"/>
              <a:gd name="connsiteY106" fmla="*/ 2762989 h 6858000"/>
              <a:gd name="connsiteX107" fmla="*/ 474802 w 1508539"/>
              <a:gd name="connsiteY107" fmla="*/ 2554718 h 6858000"/>
              <a:gd name="connsiteX108" fmla="*/ 454896 w 1508539"/>
              <a:gd name="connsiteY108" fmla="*/ 2485734 h 6858000"/>
              <a:gd name="connsiteX109" fmla="*/ 445619 w 1508539"/>
              <a:gd name="connsiteY109" fmla="*/ 2447068 h 6858000"/>
              <a:gd name="connsiteX110" fmla="*/ 432580 w 1508539"/>
              <a:gd name="connsiteY110" fmla="*/ 2425819 h 6858000"/>
              <a:gd name="connsiteX111" fmla="*/ 438579 w 1508539"/>
              <a:gd name="connsiteY111" fmla="*/ 2402874 h 6858000"/>
              <a:gd name="connsiteX112" fmla="*/ 441191 w 1508539"/>
              <a:gd name="connsiteY112" fmla="*/ 2381443 h 6858000"/>
              <a:gd name="connsiteX113" fmla="*/ 417520 w 1508539"/>
              <a:gd name="connsiteY113" fmla="*/ 2261920 h 6858000"/>
              <a:gd name="connsiteX114" fmla="*/ 407407 w 1508539"/>
              <a:gd name="connsiteY114" fmla="*/ 2195378 h 6858000"/>
              <a:gd name="connsiteX115" fmla="*/ 391624 w 1508539"/>
              <a:gd name="connsiteY115" fmla="*/ 2155135 h 6858000"/>
              <a:gd name="connsiteX116" fmla="*/ 389082 w 1508539"/>
              <a:gd name="connsiteY116" fmla="*/ 2118008 h 6858000"/>
              <a:gd name="connsiteX117" fmla="*/ 390075 w 1508539"/>
              <a:gd name="connsiteY117" fmla="*/ 2050531 h 6858000"/>
              <a:gd name="connsiteX118" fmla="*/ 381881 w 1508539"/>
              <a:gd name="connsiteY118" fmla="*/ 1963269 h 6858000"/>
              <a:gd name="connsiteX119" fmla="*/ 363059 w 1508539"/>
              <a:gd name="connsiteY119" fmla="*/ 1906352 h 6858000"/>
              <a:gd name="connsiteX120" fmla="*/ 339616 w 1508539"/>
              <a:gd name="connsiteY120" fmla="*/ 1861531 h 6858000"/>
              <a:gd name="connsiteX121" fmla="*/ 293415 w 1508539"/>
              <a:gd name="connsiteY121" fmla="*/ 1732919 h 6858000"/>
              <a:gd name="connsiteX122" fmla="*/ 265726 w 1508539"/>
              <a:gd name="connsiteY122" fmla="*/ 1663540 h 6858000"/>
              <a:gd name="connsiteX123" fmla="*/ 264852 w 1508539"/>
              <a:gd name="connsiteY123" fmla="*/ 1615777 h 6858000"/>
              <a:gd name="connsiteX124" fmla="*/ 245647 w 1508539"/>
              <a:gd name="connsiteY124" fmla="*/ 1563678 h 6858000"/>
              <a:gd name="connsiteX125" fmla="*/ 258727 w 1508539"/>
              <a:gd name="connsiteY125" fmla="*/ 1519474 h 6858000"/>
              <a:gd name="connsiteX126" fmla="*/ 251469 w 1508539"/>
              <a:gd name="connsiteY126" fmla="*/ 1477995 h 6858000"/>
              <a:gd name="connsiteX127" fmla="*/ 237554 w 1508539"/>
              <a:gd name="connsiteY127" fmla="*/ 1373769 h 6858000"/>
              <a:gd name="connsiteX128" fmla="*/ 245861 w 1508539"/>
              <a:gd name="connsiteY128" fmla="*/ 1307086 h 6858000"/>
              <a:gd name="connsiteX129" fmla="*/ 247049 w 1508539"/>
              <a:gd name="connsiteY129" fmla="*/ 1189033 h 6858000"/>
              <a:gd name="connsiteX130" fmla="*/ 251734 w 1508539"/>
              <a:gd name="connsiteY130" fmla="*/ 1168288 h 6858000"/>
              <a:gd name="connsiteX131" fmla="*/ 244016 w 1508539"/>
              <a:gd name="connsiteY131" fmla="*/ 1142577 h 6858000"/>
              <a:gd name="connsiteX132" fmla="*/ 233322 w 1508539"/>
              <a:gd name="connsiteY132" fmla="*/ 1088484 h 6858000"/>
              <a:gd name="connsiteX133" fmla="*/ 222058 w 1508539"/>
              <a:gd name="connsiteY133" fmla="*/ 1016103 h 6858000"/>
              <a:gd name="connsiteX134" fmla="*/ 223514 w 1508539"/>
              <a:gd name="connsiteY134" fmla="*/ 932283 h 6858000"/>
              <a:gd name="connsiteX135" fmla="*/ 225750 w 1508539"/>
              <a:gd name="connsiteY135" fmla="*/ 915925 h 6858000"/>
              <a:gd name="connsiteX136" fmla="*/ 218379 w 1508539"/>
              <a:gd name="connsiteY136" fmla="*/ 896999 h 6858000"/>
              <a:gd name="connsiteX137" fmla="*/ 187787 w 1508539"/>
              <a:gd name="connsiteY137" fmla="*/ 821517 h 6858000"/>
              <a:gd name="connsiteX138" fmla="*/ 166737 w 1508539"/>
              <a:gd name="connsiteY138" fmla="*/ 751353 h 6858000"/>
              <a:gd name="connsiteX139" fmla="*/ 166295 w 1508539"/>
              <a:gd name="connsiteY139" fmla="*/ 721230 h 6858000"/>
              <a:gd name="connsiteX140" fmla="*/ 151966 w 1508539"/>
              <a:gd name="connsiteY140" fmla="*/ 681659 h 6858000"/>
              <a:gd name="connsiteX141" fmla="*/ 137385 w 1508539"/>
              <a:gd name="connsiteY141" fmla="*/ 635218 h 6858000"/>
              <a:gd name="connsiteX142" fmla="*/ 142396 w 1508539"/>
              <a:gd name="connsiteY142" fmla="*/ 613763 h 6858000"/>
              <a:gd name="connsiteX143" fmla="*/ 128338 w 1508539"/>
              <a:gd name="connsiteY143" fmla="*/ 598582 h 6858000"/>
              <a:gd name="connsiteX144" fmla="*/ 128019 w 1508539"/>
              <a:gd name="connsiteY144" fmla="*/ 576846 h 6858000"/>
              <a:gd name="connsiteX145" fmla="*/ 107645 w 1508539"/>
              <a:gd name="connsiteY145" fmla="*/ 530055 h 6858000"/>
              <a:gd name="connsiteX146" fmla="*/ 98081 w 1508539"/>
              <a:gd name="connsiteY146" fmla="*/ 448559 h 6858000"/>
              <a:gd name="connsiteX147" fmla="*/ 104503 w 1508539"/>
              <a:gd name="connsiteY147" fmla="*/ 441529 h 6858000"/>
              <a:gd name="connsiteX148" fmla="*/ 103724 w 1508539"/>
              <a:gd name="connsiteY148" fmla="*/ 428927 h 6858000"/>
              <a:gd name="connsiteX149" fmla="*/ 93128 w 1508539"/>
              <a:gd name="connsiteY149" fmla="*/ 430161 h 6858000"/>
              <a:gd name="connsiteX150" fmla="*/ 70148 w 1508539"/>
              <a:gd name="connsiteY150" fmla="*/ 367211 h 6858000"/>
              <a:gd name="connsiteX151" fmla="*/ 36452 w 1508539"/>
              <a:gd name="connsiteY151" fmla="*/ 268519 h 6858000"/>
              <a:gd name="connsiteX152" fmla="*/ 32747 w 1508539"/>
              <a:gd name="connsiteY152" fmla="*/ 158081 h 6858000"/>
              <a:gd name="connsiteX153" fmla="*/ 19312 w 1508539"/>
              <a:gd name="connsiteY153" fmla="*/ 47336 h 6858000"/>
              <a:gd name="connsiteX154" fmla="*/ 0 w 1508539"/>
              <a:gd name="connsiteY154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980 w 1508539"/>
              <a:gd name="connsiteY24" fmla="*/ 6410269 h 6858000"/>
              <a:gd name="connsiteX25" fmla="*/ 241880 w 1508539"/>
              <a:gd name="connsiteY25" fmla="*/ 6384857 h 6858000"/>
              <a:gd name="connsiteX26" fmla="*/ 243397 w 1508539"/>
              <a:gd name="connsiteY26" fmla="*/ 6372381 h 6858000"/>
              <a:gd name="connsiteX27" fmla="*/ 240591 w 1508539"/>
              <a:gd name="connsiteY27" fmla="*/ 6367510 h 6858000"/>
              <a:gd name="connsiteX28" fmla="*/ 244471 w 1508539"/>
              <a:gd name="connsiteY28" fmla="*/ 6349778 h 6858000"/>
              <a:gd name="connsiteX29" fmla="*/ 246136 w 1508539"/>
              <a:gd name="connsiteY29" fmla="*/ 6348250 h 6858000"/>
              <a:gd name="connsiteX30" fmla="*/ 262170 w 1508539"/>
              <a:gd name="connsiteY30" fmla="*/ 6281972 h 6858000"/>
              <a:gd name="connsiteX31" fmla="*/ 272933 w 1508539"/>
              <a:gd name="connsiteY31" fmla="*/ 6211940 h 6858000"/>
              <a:gd name="connsiteX32" fmla="*/ 314428 w 1508539"/>
              <a:gd name="connsiteY32" fmla="*/ 6113913 h 6858000"/>
              <a:gd name="connsiteX33" fmla="*/ 318721 w 1508539"/>
              <a:gd name="connsiteY33" fmla="*/ 6028119 h 6858000"/>
              <a:gd name="connsiteX34" fmla="*/ 345501 w 1508539"/>
              <a:gd name="connsiteY34" fmla="*/ 5934687 h 6858000"/>
              <a:gd name="connsiteX35" fmla="*/ 379513 w 1508539"/>
              <a:gd name="connsiteY35" fmla="*/ 5765594 h 6858000"/>
              <a:gd name="connsiteX36" fmla="*/ 411349 w 1508539"/>
              <a:gd name="connsiteY36" fmla="*/ 5693685 h 6858000"/>
              <a:gd name="connsiteX37" fmla="*/ 431404 w 1508539"/>
              <a:gd name="connsiteY37" fmla="*/ 5665173 h 6858000"/>
              <a:gd name="connsiteX38" fmla="*/ 465121 w 1508539"/>
              <a:gd name="connsiteY38" fmla="*/ 5563435 h 6858000"/>
              <a:gd name="connsiteX39" fmla="*/ 494626 w 1508539"/>
              <a:gd name="connsiteY39" fmla="*/ 5476393 h 6858000"/>
              <a:gd name="connsiteX40" fmla="*/ 525819 w 1508539"/>
              <a:gd name="connsiteY40" fmla="*/ 5396260 h 6858000"/>
              <a:gd name="connsiteX41" fmla="*/ 541800 w 1508539"/>
              <a:gd name="connsiteY41" fmla="*/ 5330009 h 6858000"/>
              <a:gd name="connsiteX42" fmla="*/ 575293 w 1508539"/>
              <a:gd name="connsiteY42" fmla="*/ 5273739 h 6858000"/>
              <a:gd name="connsiteX43" fmla="*/ 584892 w 1508539"/>
              <a:gd name="connsiteY43" fmla="*/ 5241779 h 6858000"/>
              <a:gd name="connsiteX44" fmla="*/ 596118 w 1508539"/>
              <a:gd name="connsiteY44" fmla="*/ 5225268 h 6858000"/>
              <a:gd name="connsiteX45" fmla="*/ 597138 w 1508539"/>
              <a:gd name="connsiteY45" fmla="*/ 5217684 h 6858000"/>
              <a:gd name="connsiteX46" fmla="*/ 604479 w 1508539"/>
              <a:gd name="connsiteY46" fmla="*/ 5193377 h 6858000"/>
              <a:gd name="connsiteX47" fmla="*/ 607782 w 1508539"/>
              <a:gd name="connsiteY47" fmla="*/ 5179288 h 6858000"/>
              <a:gd name="connsiteX48" fmla="*/ 608766 w 1508539"/>
              <a:gd name="connsiteY48" fmla="*/ 5173621 h 6858000"/>
              <a:gd name="connsiteX49" fmla="*/ 604400 w 1508539"/>
              <a:gd name="connsiteY49" fmla="*/ 5159961 h 6858000"/>
              <a:gd name="connsiteX50" fmla="*/ 611077 w 1508539"/>
              <a:gd name="connsiteY50" fmla="*/ 5144295 h 6858000"/>
              <a:gd name="connsiteX51" fmla="*/ 608010 w 1508539"/>
              <a:gd name="connsiteY51" fmla="*/ 5125185 h 6858000"/>
              <a:gd name="connsiteX52" fmla="*/ 614840 w 1508539"/>
              <a:gd name="connsiteY52" fmla="*/ 5121884 h 6858000"/>
              <a:gd name="connsiteX53" fmla="*/ 621876 w 1508539"/>
              <a:gd name="connsiteY53" fmla="*/ 5067850 h 6858000"/>
              <a:gd name="connsiteX54" fmla="*/ 624607 w 1508539"/>
              <a:gd name="connsiteY54" fmla="*/ 5060861 h 6858000"/>
              <a:gd name="connsiteX55" fmla="*/ 621311 w 1508539"/>
              <a:gd name="connsiteY55" fmla="*/ 5034192 h 6858000"/>
              <a:gd name="connsiteX56" fmla="*/ 622865 w 1508539"/>
              <a:gd name="connsiteY56" fmla="*/ 4993030 h 6858000"/>
              <a:gd name="connsiteX57" fmla="*/ 629774 w 1508539"/>
              <a:gd name="connsiteY57" fmla="*/ 4946844 h 6858000"/>
              <a:gd name="connsiteX58" fmla="*/ 625630 w 1508539"/>
              <a:gd name="connsiteY58" fmla="*/ 4932692 h 6858000"/>
              <a:gd name="connsiteX59" fmla="*/ 641033 w 1508539"/>
              <a:gd name="connsiteY59" fmla="*/ 4858827 h 6858000"/>
              <a:gd name="connsiteX60" fmla="*/ 635187 w 1508539"/>
              <a:gd name="connsiteY60" fmla="*/ 4801535 h 6858000"/>
              <a:gd name="connsiteX61" fmla="*/ 642856 w 1508539"/>
              <a:gd name="connsiteY61" fmla="*/ 4797794 h 6858000"/>
              <a:gd name="connsiteX62" fmla="*/ 644150 w 1508539"/>
              <a:gd name="connsiteY62" fmla="*/ 4784526 h 6858000"/>
              <a:gd name="connsiteX63" fmla="*/ 645934 w 1508539"/>
              <a:gd name="connsiteY63" fmla="*/ 4781211 h 6858000"/>
              <a:gd name="connsiteX64" fmla="*/ 654721 w 1508539"/>
              <a:gd name="connsiteY64" fmla="*/ 4761984 h 6858000"/>
              <a:gd name="connsiteX65" fmla="*/ 650769 w 1508539"/>
              <a:gd name="connsiteY65" fmla="*/ 4690749 h 6858000"/>
              <a:gd name="connsiteX66" fmla="*/ 646249 w 1508539"/>
              <a:gd name="connsiteY66" fmla="*/ 4584173 h 6858000"/>
              <a:gd name="connsiteX67" fmla="*/ 641332 w 1508539"/>
              <a:gd name="connsiteY67" fmla="*/ 4444346 h 6858000"/>
              <a:gd name="connsiteX68" fmla="*/ 637897 w 1508539"/>
              <a:gd name="connsiteY68" fmla="*/ 4375228 h 6858000"/>
              <a:gd name="connsiteX69" fmla="*/ 618550 w 1508539"/>
              <a:gd name="connsiteY69" fmla="*/ 4214165 h 6858000"/>
              <a:gd name="connsiteX70" fmla="*/ 622623 w 1508539"/>
              <a:gd name="connsiteY70" fmla="*/ 4090296 h 6858000"/>
              <a:gd name="connsiteX71" fmla="*/ 607879 w 1508539"/>
              <a:gd name="connsiteY71" fmla="*/ 4033999 h 6858000"/>
              <a:gd name="connsiteX72" fmla="*/ 609028 w 1508539"/>
              <a:gd name="connsiteY72" fmla="*/ 4031933 h 6858000"/>
              <a:gd name="connsiteX73" fmla="*/ 607604 w 1508539"/>
              <a:gd name="connsiteY73" fmla="*/ 4013953 h 6858000"/>
              <a:gd name="connsiteX74" fmla="*/ 593899 w 1508539"/>
              <a:gd name="connsiteY74" fmla="*/ 3974753 h 6858000"/>
              <a:gd name="connsiteX75" fmla="*/ 595497 w 1508539"/>
              <a:gd name="connsiteY75" fmla="*/ 3969950 h 6858000"/>
              <a:gd name="connsiteX76" fmla="*/ 588919 w 1508539"/>
              <a:gd name="connsiteY76" fmla="*/ 3933779 h 6858000"/>
              <a:gd name="connsiteX77" fmla="*/ 590250 w 1508539"/>
              <a:gd name="connsiteY77" fmla="*/ 3933093 h 6858000"/>
              <a:gd name="connsiteX78" fmla="*/ 594604 w 1508539"/>
              <a:gd name="connsiteY78" fmla="*/ 3922082 h 6858000"/>
              <a:gd name="connsiteX79" fmla="*/ 599682 w 1508539"/>
              <a:gd name="connsiteY79" fmla="*/ 3901461 h 6858000"/>
              <a:gd name="connsiteX80" fmla="*/ 622276 w 1508539"/>
              <a:gd name="connsiteY80" fmla="*/ 3813873 h 6858000"/>
              <a:gd name="connsiteX81" fmla="*/ 621701 w 1508539"/>
              <a:gd name="connsiteY81" fmla="*/ 3806161 h 6858000"/>
              <a:gd name="connsiteX82" fmla="*/ 622008 w 1508539"/>
              <a:gd name="connsiteY82" fmla="*/ 3805957 h 6858000"/>
              <a:gd name="connsiteX83" fmla="*/ 622035 w 1508539"/>
              <a:gd name="connsiteY83" fmla="*/ 3797724 h 6858000"/>
              <a:gd name="connsiteX84" fmla="*/ 620650 w 1508539"/>
              <a:gd name="connsiteY84" fmla="*/ 3792098 h 6858000"/>
              <a:gd name="connsiteX85" fmla="*/ 619534 w 1508539"/>
              <a:gd name="connsiteY85" fmla="*/ 3777135 h 6858000"/>
              <a:gd name="connsiteX86" fmla="*/ 621267 w 1508539"/>
              <a:gd name="connsiteY86" fmla="*/ 3771656 h 6858000"/>
              <a:gd name="connsiteX87" fmla="*/ 625010 w 1508539"/>
              <a:gd name="connsiteY87" fmla="*/ 3769007 h 6858000"/>
              <a:gd name="connsiteX88" fmla="*/ 624476 w 1508539"/>
              <a:gd name="connsiteY88" fmla="*/ 3767709 h 6858000"/>
              <a:gd name="connsiteX89" fmla="*/ 633172 w 1508539"/>
              <a:gd name="connsiteY89" fmla="*/ 3738082 h 6858000"/>
              <a:gd name="connsiteX90" fmla="*/ 640518 w 1508539"/>
              <a:gd name="connsiteY90" fmla="*/ 3673397 h 6858000"/>
              <a:gd name="connsiteX91" fmla="*/ 639814 w 1508539"/>
              <a:gd name="connsiteY91" fmla="*/ 3637109 h 6858000"/>
              <a:gd name="connsiteX92" fmla="*/ 643257 w 1508539"/>
              <a:gd name="connsiteY92" fmla="*/ 3536883 h 6858000"/>
              <a:gd name="connsiteX93" fmla="*/ 650795 w 1508539"/>
              <a:gd name="connsiteY93" fmla="*/ 3435652 h 6858000"/>
              <a:gd name="connsiteX94" fmla="*/ 652466 w 1508539"/>
              <a:gd name="connsiteY94" fmla="*/ 3307769 h 6858000"/>
              <a:gd name="connsiteX95" fmla="*/ 670029 w 1508539"/>
              <a:gd name="connsiteY95" fmla="*/ 3250522 h 6858000"/>
              <a:gd name="connsiteX96" fmla="*/ 670454 w 1508539"/>
              <a:gd name="connsiteY96" fmla="*/ 3229163 h 6858000"/>
              <a:gd name="connsiteX97" fmla="*/ 672277 w 1508539"/>
              <a:gd name="connsiteY97" fmla="*/ 3217217 h 6858000"/>
              <a:gd name="connsiteX98" fmla="*/ 659112 w 1508539"/>
              <a:gd name="connsiteY98" fmla="*/ 3183755 h 6858000"/>
              <a:gd name="connsiteX99" fmla="*/ 659613 w 1508539"/>
              <a:gd name="connsiteY99" fmla="*/ 3178642 h 6858000"/>
              <a:gd name="connsiteX100" fmla="*/ 647213 w 1508539"/>
              <a:gd name="connsiteY100" fmla="*/ 3158586 h 6858000"/>
              <a:gd name="connsiteX101" fmla="*/ 632398 w 1508539"/>
              <a:gd name="connsiteY101" fmla="*/ 3129034 h 6858000"/>
              <a:gd name="connsiteX102" fmla="*/ 633063 w 1508539"/>
              <a:gd name="connsiteY102" fmla="*/ 3126682 h 6858000"/>
              <a:gd name="connsiteX103" fmla="*/ 623931 w 1508539"/>
              <a:gd name="connsiteY103" fmla="*/ 3114519 h 6858000"/>
              <a:gd name="connsiteX104" fmla="*/ 610540 w 1508539"/>
              <a:gd name="connsiteY104" fmla="*/ 3106272 h 6858000"/>
              <a:gd name="connsiteX105" fmla="*/ 583270 w 1508539"/>
              <a:gd name="connsiteY105" fmla="*/ 2958185 h 6858000"/>
              <a:gd name="connsiteX106" fmla="*/ 525884 w 1508539"/>
              <a:gd name="connsiteY106" fmla="*/ 2762989 h 6858000"/>
              <a:gd name="connsiteX107" fmla="*/ 474802 w 1508539"/>
              <a:gd name="connsiteY107" fmla="*/ 2554718 h 6858000"/>
              <a:gd name="connsiteX108" fmla="*/ 454896 w 1508539"/>
              <a:gd name="connsiteY108" fmla="*/ 2485734 h 6858000"/>
              <a:gd name="connsiteX109" fmla="*/ 445619 w 1508539"/>
              <a:gd name="connsiteY109" fmla="*/ 2447068 h 6858000"/>
              <a:gd name="connsiteX110" fmla="*/ 432580 w 1508539"/>
              <a:gd name="connsiteY110" fmla="*/ 2425819 h 6858000"/>
              <a:gd name="connsiteX111" fmla="*/ 438579 w 1508539"/>
              <a:gd name="connsiteY111" fmla="*/ 2402874 h 6858000"/>
              <a:gd name="connsiteX112" fmla="*/ 441191 w 1508539"/>
              <a:gd name="connsiteY112" fmla="*/ 2381443 h 6858000"/>
              <a:gd name="connsiteX113" fmla="*/ 417520 w 1508539"/>
              <a:gd name="connsiteY113" fmla="*/ 2261920 h 6858000"/>
              <a:gd name="connsiteX114" fmla="*/ 407407 w 1508539"/>
              <a:gd name="connsiteY114" fmla="*/ 2195378 h 6858000"/>
              <a:gd name="connsiteX115" fmla="*/ 391624 w 1508539"/>
              <a:gd name="connsiteY115" fmla="*/ 2155135 h 6858000"/>
              <a:gd name="connsiteX116" fmla="*/ 389082 w 1508539"/>
              <a:gd name="connsiteY116" fmla="*/ 2118008 h 6858000"/>
              <a:gd name="connsiteX117" fmla="*/ 390075 w 1508539"/>
              <a:gd name="connsiteY117" fmla="*/ 2050531 h 6858000"/>
              <a:gd name="connsiteX118" fmla="*/ 381881 w 1508539"/>
              <a:gd name="connsiteY118" fmla="*/ 1963269 h 6858000"/>
              <a:gd name="connsiteX119" fmla="*/ 363059 w 1508539"/>
              <a:gd name="connsiteY119" fmla="*/ 1906352 h 6858000"/>
              <a:gd name="connsiteX120" fmla="*/ 339616 w 1508539"/>
              <a:gd name="connsiteY120" fmla="*/ 1861531 h 6858000"/>
              <a:gd name="connsiteX121" fmla="*/ 293415 w 1508539"/>
              <a:gd name="connsiteY121" fmla="*/ 1732919 h 6858000"/>
              <a:gd name="connsiteX122" fmla="*/ 265726 w 1508539"/>
              <a:gd name="connsiteY122" fmla="*/ 1663540 h 6858000"/>
              <a:gd name="connsiteX123" fmla="*/ 264852 w 1508539"/>
              <a:gd name="connsiteY123" fmla="*/ 1615777 h 6858000"/>
              <a:gd name="connsiteX124" fmla="*/ 245647 w 1508539"/>
              <a:gd name="connsiteY124" fmla="*/ 1563678 h 6858000"/>
              <a:gd name="connsiteX125" fmla="*/ 258727 w 1508539"/>
              <a:gd name="connsiteY125" fmla="*/ 1519474 h 6858000"/>
              <a:gd name="connsiteX126" fmla="*/ 251469 w 1508539"/>
              <a:gd name="connsiteY126" fmla="*/ 1477995 h 6858000"/>
              <a:gd name="connsiteX127" fmla="*/ 237554 w 1508539"/>
              <a:gd name="connsiteY127" fmla="*/ 1373769 h 6858000"/>
              <a:gd name="connsiteX128" fmla="*/ 245861 w 1508539"/>
              <a:gd name="connsiteY128" fmla="*/ 1307086 h 6858000"/>
              <a:gd name="connsiteX129" fmla="*/ 247049 w 1508539"/>
              <a:gd name="connsiteY129" fmla="*/ 1189033 h 6858000"/>
              <a:gd name="connsiteX130" fmla="*/ 251734 w 1508539"/>
              <a:gd name="connsiteY130" fmla="*/ 1168288 h 6858000"/>
              <a:gd name="connsiteX131" fmla="*/ 244016 w 1508539"/>
              <a:gd name="connsiteY131" fmla="*/ 1142577 h 6858000"/>
              <a:gd name="connsiteX132" fmla="*/ 233322 w 1508539"/>
              <a:gd name="connsiteY132" fmla="*/ 1088484 h 6858000"/>
              <a:gd name="connsiteX133" fmla="*/ 222058 w 1508539"/>
              <a:gd name="connsiteY133" fmla="*/ 1016103 h 6858000"/>
              <a:gd name="connsiteX134" fmla="*/ 223514 w 1508539"/>
              <a:gd name="connsiteY134" fmla="*/ 932283 h 6858000"/>
              <a:gd name="connsiteX135" fmla="*/ 225750 w 1508539"/>
              <a:gd name="connsiteY135" fmla="*/ 915925 h 6858000"/>
              <a:gd name="connsiteX136" fmla="*/ 218379 w 1508539"/>
              <a:gd name="connsiteY136" fmla="*/ 896999 h 6858000"/>
              <a:gd name="connsiteX137" fmla="*/ 187787 w 1508539"/>
              <a:gd name="connsiteY137" fmla="*/ 821517 h 6858000"/>
              <a:gd name="connsiteX138" fmla="*/ 166737 w 1508539"/>
              <a:gd name="connsiteY138" fmla="*/ 751353 h 6858000"/>
              <a:gd name="connsiteX139" fmla="*/ 166295 w 1508539"/>
              <a:gd name="connsiteY139" fmla="*/ 721230 h 6858000"/>
              <a:gd name="connsiteX140" fmla="*/ 151966 w 1508539"/>
              <a:gd name="connsiteY140" fmla="*/ 681659 h 6858000"/>
              <a:gd name="connsiteX141" fmla="*/ 137385 w 1508539"/>
              <a:gd name="connsiteY141" fmla="*/ 635218 h 6858000"/>
              <a:gd name="connsiteX142" fmla="*/ 142396 w 1508539"/>
              <a:gd name="connsiteY142" fmla="*/ 613763 h 6858000"/>
              <a:gd name="connsiteX143" fmla="*/ 128338 w 1508539"/>
              <a:gd name="connsiteY143" fmla="*/ 598582 h 6858000"/>
              <a:gd name="connsiteX144" fmla="*/ 128019 w 1508539"/>
              <a:gd name="connsiteY144" fmla="*/ 576846 h 6858000"/>
              <a:gd name="connsiteX145" fmla="*/ 107645 w 1508539"/>
              <a:gd name="connsiteY145" fmla="*/ 530055 h 6858000"/>
              <a:gd name="connsiteX146" fmla="*/ 98081 w 1508539"/>
              <a:gd name="connsiteY146" fmla="*/ 448559 h 6858000"/>
              <a:gd name="connsiteX147" fmla="*/ 104503 w 1508539"/>
              <a:gd name="connsiteY147" fmla="*/ 441529 h 6858000"/>
              <a:gd name="connsiteX148" fmla="*/ 103724 w 1508539"/>
              <a:gd name="connsiteY148" fmla="*/ 428927 h 6858000"/>
              <a:gd name="connsiteX149" fmla="*/ 93128 w 1508539"/>
              <a:gd name="connsiteY149" fmla="*/ 430161 h 6858000"/>
              <a:gd name="connsiteX150" fmla="*/ 70148 w 1508539"/>
              <a:gd name="connsiteY150" fmla="*/ 367211 h 6858000"/>
              <a:gd name="connsiteX151" fmla="*/ 36452 w 1508539"/>
              <a:gd name="connsiteY151" fmla="*/ 268519 h 6858000"/>
              <a:gd name="connsiteX152" fmla="*/ 23935 w 1508539"/>
              <a:gd name="connsiteY152" fmla="*/ 160886 h 6858000"/>
              <a:gd name="connsiteX153" fmla="*/ 19312 w 1508539"/>
              <a:gd name="connsiteY153" fmla="*/ 47336 h 6858000"/>
              <a:gd name="connsiteX154" fmla="*/ 0 w 1508539"/>
              <a:gd name="connsiteY154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980 w 1508539"/>
              <a:gd name="connsiteY24" fmla="*/ 6410269 h 6858000"/>
              <a:gd name="connsiteX25" fmla="*/ 241880 w 1508539"/>
              <a:gd name="connsiteY25" fmla="*/ 6384857 h 6858000"/>
              <a:gd name="connsiteX26" fmla="*/ 243397 w 1508539"/>
              <a:gd name="connsiteY26" fmla="*/ 6372381 h 6858000"/>
              <a:gd name="connsiteX27" fmla="*/ 240591 w 1508539"/>
              <a:gd name="connsiteY27" fmla="*/ 6367510 h 6858000"/>
              <a:gd name="connsiteX28" fmla="*/ 244471 w 1508539"/>
              <a:gd name="connsiteY28" fmla="*/ 6349778 h 6858000"/>
              <a:gd name="connsiteX29" fmla="*/ 246136 w 1508539"/>
              <a:gd name="connsiteY29" fmla="*/ 6348250 h 6858000"/>
              <a:gd name="connsiteX30" fmla="*/ 262170 w 1508539"/>
              <a:gd name="connsiteY30" fmla="*/ 6281972 h 6858000"/>
              <a:gd name="connsiteX31" fmla="*/ 272933 w 1508539"/>
              <a:gd name="connsiteY31" fmla="*/ 6211940 h 6858000"/>
              <a:gd name="connsiteX32" fmla="*/ 314428 w 1508539"/>
              <a:gd name="connsiteY32" fmla="*/ 6113913 h 6858000"/>
              <a:gd name="connsiteX33" fmla="*/ 318721 w 1508539"/>
              <a:gd name="connsiteY33" fmla="*/ 6028119 h 6858000"/>
              <a:gd name="connsiteX34" fmla="*/ 345501 w 1508539"/>
              <a:gd name="connsiteY34" fmla="*/ 5934687 h 6858000"/>
              <a:gd name="connsiteX35" fmla="*/ 379513 w 1508539"/>
              <a:gd name="connsiteY35" fmla="*/ 5765594 h 6858000"/>
              <a:gd name="connsiteX36" fmla="*/ 411349 w 1508539"/>
              <a:gd name="connsiteY36" fmla="*/ 5693685 h 6858000"/>
              <a:gd name="connsiteX37" fmla="*/ 431404 w 1508539"/>
              <a:gd name="connsiteY37" fmla="*/ 5665173 h 6858000"/>
              <a:gd name="connsiteX38" fmla="*/ 465121 w 1508539"/>
              <a:gd name="connsiteY38" fmla="*/ 5563435 h 6858000"/>
              <a:gd name="connsiteX39" fmla="*/ 494626 w 1508539"/>
              <a:gd name="connsiteY39" fmla="*/ 5476393 h 6858000"/>
              <a:gd name="connsiteX40" fmla="*/ 525819 w 1508539"/>
              <a:gd name="connsiteY40" fmla="*/ 5396260 h 6858000"/>
              <a:gd name="connsiteX41" fmla="*/ 541800 w 1508539"/>
              <a:gd name="connsiteY41" fmla="*/ 5330009 h 6858000"/>
              <a:gd name="connsiteX42" fmla="*/ 575293 w 1508539"/>
              <a:gd name="connsiteY42" fmla="*/ 5273739 h 6858000"/>
              <a:gd name="connsiteX43" fmla="*/ 584892 w 1508539"/>
              <a:gd name="connsiteY43" fmla="*/ 5241779 h 6858000"/>
              <a:gd name="connsiteX44" fmla="*/ 596118 w 1508539"/>
              <a:gd name="connsiteY44" fmla="*/ 5225268 h 6858000"/>
              <a:gd name="connsiteX45" fmla="*/ 597138 w 1508539"/>
              <a:gd name="connsiteY45" fmla="*/ 5217684 h 6858000"/>
              <a:gd name="connsiteX46" fmla="*/ 604479 w 1508539"/>
              <a:gd name="connsiteY46" fmla="*/ 5193377 h 6858000"/>
              <a:gd name="connsiteX47" fmla="*/ 607782 w 1508539"/>
              <a:gd name="connsiteY47" fmla="*/ 5179288 h 6858000"/>
              <a:gd name="connsiteX48" fmla="*/ 608766 w 1508539"/>
              <a:gd name="connsiteY48" fmla="*/ 5173621 h 6858000"/>
              <a:gd name="connsiteX49" fmla="*/ 604400 w 1508539"/>
              <a:gd name="connsiteY49" fmla="*/ 5159961 h 6858000"/>
              <a:gd name="connsiteX50" fmla="*/ 611077 w 1508539"/>
              <a:gd name="connsiteY50" fmla="*/ 5144295 h 6858000"/>
              <a:gd name="connsiteX51" fmla="*/ 608010 w 1508539"/>
              <a:gd name="connsiteY51" fmla="*/ 5125185 h 6858000"/>
              <a:gd name="connsiteX52" fmla="*/ 614840 w 1508539"/>
              <a:gd name="connsiteY52" fmla="*/ 5121884 h 6858000"/>
              <a:gd name="connsiteX53" fmla="*/ 621876 w 1508539"/>
              <a:gd name="connsiteY53" fmla="*/ 5067850 h 6858000"/>
              <a:gd name="connsiteX54" fmla="*/ 624607 w 1508539"/>
              <a:gd name="connsiteY54" fmla="*/ 5060861 h 6858000"/>
              <a:gd name="connsiteX55" fmla="*/ 621311 w 1508539"/>
              <a:gd name="connsiteY55" fmla="*/ 5034192 h 6858000"/>
              <a:gd name="connsiteX56" fmla="*/ 622865 w 1508539"/>
              <a:gd name="connsiteY56" fmla="*/ 4993030 h 6858000"/>
              <a:gd name="connsiteX57" fmla="*/ 629774 w 1508539"/>
              <a:gd name="connsiteY57" fmla="*/ 4946844 h 6858000"/>
              <a:gd name="connsiteX58" fmla="*/ 625630 w 1508539"/>
              <a:gd name="connsiteY58" fmla="*/ 4932692 h 6858000"/>
              <a:gd name="connsiteX59" fmla="*/ 641033 w 1508539"/>
              <a:gd name="connsiteY59" fmla="*/ 4858827 h 6858000"/>
              <a:gd name="connsiteX60" fmla="*/ 635187 w 1508539"/>
              <a:gd name="connsiteY60" fmla="*/ 4801535 h 6858000"/>
              <a:gd name="connsiteX61" fmla="*/ 642856 w 1508539"/>
              <a:gd name="connsiteY61" fmla="*/ 4797794 h 6858000"/>
              <a:gd name="connsiteX62" fmla="*/ 644150 w 1508539"/>
              <a:gd name="connsiteY62" fmla="*/ 4784526 h 6858000"/>
              <a:gd name="connsiteX63" fmla="*/ 645934 w 1508539"/>
              <a:gd name="connsiteY63" fmla="*/ 4781211 h 6858000"/>
              <a:gd name="connsiteX64" fmla="*/ 654721 w 1508539"/>
              <a:gd name="connsiteY64" fmla="*/ 4761984 h 6858000"/>
              <a:gd name="connsiteX65" fmla="*/ 650769 w 1508539"/>
              <a:gd name="connsiteY65" fmla="*/ 4690749 h 6858000"/>
              <a:gd name="connsiteX66" fmla="*/ 646249 w 1508539"/>
              <a:gd name="connsiteY66" fmla="*/ 4584173 h 6858000"/>
              <a:gd name="connsiteX67" fmla="*/ 641332 w 1508539"/>
              <a:gd name="connsiteY67" fmla="*/ 4444346 h 6858000"/>
              <a:gd name="connsiteX68" fmla="*/ 637897 w 1508539"/>
              <a:gd name="connsiteY68" fmla="*/ 4375228 h 6858000"/>
              <a:gd name="connsiteX69" fmla="*/ 618550 w 1508539"/>
              <a:gd name="connsiteY69" fmla="*/ 4214165 h 6858000"/>
              <a:gd name="connsiteX70" fmla="*/ 622623 w 1508539"/>
              <a:gd name="connsiteY70" fmla="*/ 4090296 h 6858000"/>
              <a:gd name="connsiteX71" fmla="*/ 607879 w 1508539"/>
              <a:gd name="connsiteY71" fmla="*/ 4033999 h 6858000"/>
              <a:gd name="connsiteX72" fmla="*/ 609028 w 1508539"/>
              <a:gd name="connsiteY72" fmla="*/ 4031933 h 6858000"/>
              <a:gd name="connsiteX73" fmla="*/ 607604 w 1508539"/>
              <a:gd name="connsiteY73" fmla="*/ 4013953 h 6858000"/>
              <a:gd name="connsiteX74" fmla="*/ 593899 w 1508539"/>
              <a:gd name="connsiteY74" fmla="*/ 3974753 h 6858000"/>
              <a:gd name="connsiteX75" fmla="*/ 595497 w 1508539"/>
              <a:gd name="connsiteY75" fmla="*/ 3969950 h 6858000"/>
              <a:gd name="connsiteX76" fmla="*/ 588919 w 1508539"/>
              <a:gd name="connsiteY76" fmla="*/ 3933779 h 6858000"/>
              <a:gd name="connsiteX77" fmla="*/ 590250 w 1508539"/>
              <a:gd name="connsiteY77" fmla="*/ 3933093 h 6858000"/>
              <a:gd name="connsiteX78" fmla="*/ 594604 w 1508539"/>
              <a:gd name="connsiteY78" fmla="*/ 3922082 h 6858000"/>
              <a:gd name="connsiteX79" fmla="*/ 599682 w 1508539"/>
              <a:gd name="connsiteY79" fmla="*/ 3901461 h 6858000"/>
              <a:gd name="connsiteX80" fmla="*/ 622276 w 1508539"/>
              <a:gd name="connsiteY80" fmla="*/ 3813873 h 6858000"/>
              <a:gd name="connsiteX81" fmla="*/ 621701 w 1508539"/>
              <a:gd name="connsiteY81" fmla="*/ 3806161 h 6858000"/>
              <a:gd name="connsiteX82" fmla="*/ 622008 w 1508539"/>
              <a:gd name="connsiteY82" fmla="*/ 3805957 h 6858000"/>
              <a:gd name="connsiteX83" fmla="*/ 622035 w 1508539"/>
              <a:gd name="connsiteY83" fmla="*/ 3797724 h 6858000"/>
              <a:gd name="connsiteX84" fmla="*/ 620650 w 1508539"/>
              <a:gd name="connsiteY84" fmla="*/ 3792098 h 6858000"/>
              <a:gd name="connsiteX85" fmla="*/ 619534 w 1508539"/>
              <a:gd name="connsiteY85" fmla="*/ 3777135 h 6858000"/>
              <a:gd name="connsiteX86" fmla="*/ 621267 w 1508539"/>
              <a:gd name="connsiteY86" fmla="*/ 3771656 h 6858000"/>
              <a:gd name="connsiteX87" fmla="*/ 625010 w 1508539"/>
              <a:gd name="connsiteY87" fmla="*/ 3769007 h 6858000"/>
              <a:gd name="connsiteX88" fmla="*/ 624476 w 1508539"/>
              <a:gd name="connsiteY88" fmla="*/ 3767709 h 6858000"/>
              <a:gd name="connsiteX89" fmla="*/ 633172 w 1508539"/>
              <a:gd name="connsiteY89" fmla="*/ 3738082 h 6858000"/>
              <a:gd name="connsiteX90" fmla="*/ 640518 w 1508539"/>
              <a:gd name="connsiteY90" fmla="*/ 3673397 h 6858000"/>
              <a:gd name="connsiteX91" fmla="*/ 639814 w 1508539"/>
              <a:gd name="connsiteY91" fmla="*/ 3637109 h 6858000"/>
              <a:gd name="connsiteX92" fmla="*/ 643257 w 1508539"/>
              <a:gd name="connsiteY92" fmla="*/ 3536883 h 6858000"/>
              <a:gd name="connsiteX93" fmla="*/ 650795 w 1508539"/>
              <a:gd name="connsiteY93" fmla="*/ 3435652 h 6858000"/>
              <a:gd name="connsiteX94" fmla="*/ 652466 w 1508539"/>
              <a:gd name="connsiteY94" fmla="*/ 3307769 h 6858000"/>
              <a:gd name="connsiteX95" fmla="*/ 670029 w 1508539"/>
              <a:gd name="connsiteY95" fmla="*/ 3250522 h 6858000"/>
              <a:gd name="connsiteX96" fmla="*/ 670454 w 1508539"/>
              <a:gd name="connsiteY96" fmla="*/ 3229163 h 6858000"/>
              <a:gd name="connsiteX97" fmla="*/ 672277 w 1508539"/>
              <a:gd name="connsiteY97" fmla="*/ 3217217 h 6858000"/>
              <a:gd name="connsiteX98" fmla="*/ 659112 w 1508539"/>
              <a:gd name="connsiteY98" fmla="*/ 3183755 h 6858000"/>
              <a:gd name="connsiteX99" fmla="*/ 659613 w 1508539"/>
              <a:gd name="connsiteY99" fmla="*/ 3178642 h 6858000"/>
              <a:gd name="connsiteX100" fmla="*/ 647213 w 1508539"/>
              <a:gd name="connsiteY100" fmla="*/ 3158586 h 6858000"/>
              <a:gd name="connsiteX101" fmla="*/ 632398 w 1508539"/>
              <a:gd name="connsiteY101" fmla="*/ 3129034 h 6858000"/>
              <a:gd name="connsiteX102" fmla="*/ 633063 w 1508539"/>
              <a:gd name="connsiteY102" fmla="*/ 3126682 h 6858000"/>
              <a:gd name="connsiteX103" fmla="*/ 623931 w 1508539"/>
              <a:gd name="connsiteY103" fmla="*/ 3114519 h 6858000"/>
              <a:gd name="connsiteX104" fmla="*/ 610540 w 1508539"/>
              <a:gd name="connsiteY104" fmla="*/ 3106272 h 6858000"/>
              <a:gd name="connsiteX105" fmla="*/ 583270 w 1508539"/>
              <a:gd name="connsiteY105" fmla="*/ 2958185 h 6858000"/>
              <a:gd name="connsiteX106" fmla="*/ 525884 w 1508539"/>
              <a:gd name="connsiteY106" fmla="*/ 2762989 h 6858000"/>
              <a:gd name="connsiteX107" fmla="*/ 474802 w 1508539"/>
              <a:gd name="connsiteY107" fmla="*/ 2554718 h 6858000"/>
              <a:gd name="connsiteX108" fmla="*/ 454896 w 1508539"/>
              <a:gd name="connsiteY108" fmla="*/ 2485734 h 6858000"/>
              <a:gd name="connsiteX109" fmla="*/ 445619 w 1508539"/>
              <a:gd name="connsiteY109" fmla="*/ 2447068 h 6858000"/>
              <a:gd name="connsiteX110" fmla="*/ 432580 w 1508539"/>
              <a:gd name="connsiteY110" fmla="*/ 2425819 h 6858000"/>
              <a:gd name="connsiteX111" fmla="*/ 438579 w 1508539"/>
              <a:gd name="connsiteY111" fmla="*/ 2402874 h 6858000"/>
              <a:gd name="connsiteX112" fmla="*/ 441191 w 1508539"/>
              <a:gd name="connsiteY112" fmla="*/ 2381443 h 6858000"/>
              <a:gd name="connsiteX113" fmla="*/ 417520 w 1508539"/>
              <a:gd name="connsiteY113" fmla="*/ 2261920 h 6858000"/>
              <a:gd name="connsiteX114" fmla="*/ 407407 w 1508539"/>
              <a:gd name="connsiteY114" fmla="*/ 2195378 h 6858000"/>
              <a:gd name="connsiteX115" fmla="*/ 391624 w 1508539"/>
              <a:gd name="connsiteY115" fmla="*/ 2155135 h 6858000"/>
              <a:gd name="connsiteX116" fmla="*/ 389082 w 1508539"/>
              <a:gd name="connsiteY116" fmla="*/ 2118008 h 6858000"/>
              <a:gd name="connsiteX117" fmla="*/ 390075 w 1508539"/>
              <a:gd name="connsiteY117" fmla="*/ 2050531 h 6858000"/>
              <a:gd name="connsiteX118" fmla="*/ 381881 w 1508539"/>
              <a:gd name="connsiteY118" fmla="*/ 1963269 h 6858000"/>
              <a:gd name="connsiteX119" fmla="*/ 363059 w 1508539"/>
              <a:gd name="connsiteY119" fmla="*/ 1906352 h 6858000"/>
              <a:gd name="connsiteX120" fmla="*/ 339616 w 1508539"/>
              <a:gd name="connsiteY120" fmla="*/ 1861531 h 6858000"/>
              <a:gd name="connsiteX121" fmla="*/ 293415 w 1508539"/>
              <a:gd name="connsiteY121" fmla="*/ 1732919 h 6858000"/>
              <a:gd name="connsiteX122" fmla="*/ 265726 w 1508539"/>
              <a:gd name="connsiteY122" fmla="*/ 1663540 h 6858000"/>
              <a:gd name="connsiteX123" fmla="*/ 264852 w 1508539"/>
              <a:gd name="connsiteY123" fmla="*/ 1615777 h 6858000"/>
              <a:gd name="connsiteX124" fmla="*/ 245647 w 1508539"/>
              <a:gd name="connsiteY124" fmla="*/ 1563678 h 6858000"/>
              <a:gd name="connsiteX125" fmla="*/ 258727 w 1508539"/>
              <a:gd name="connsiteY125" fmla="*/ 1519474 h 6858000"/>
              <a:gd name="connsiteX126" fmla="*/ 251469 w 1508539"/>
              <a:gd name="connsiteY126" fmla="*/ 1477995 h 6858000"/>
              <a:gd name="connsiteX127" fmla="*/ 237554 w 1508539"/>
              <a:gd name="connsiteY127" fmla="*/ 1373769 h 6858000"/>
              <a:gd name="connsiteX128" fmla="*/ 245861 w 1508539"/>
              <a:gd name="connsiteY128" fmla="*/ 1307086 h 6858000"/>
              <a:gd name="connsiteX129" fmla="*/ 247049 w 1508539"/>
              <a:gd name="connsiteY129" fmla="*/ 1189033 h 6858000"/>
              <a:gd name="connsiteX130" fmla="*/ 251734 w 1508539"/>
              <a:gd name="connsiteY130" fmla="*/ 1168288 h 6858000"/>
              <a:gd name="connsiteX131" fmla="*/ 244016 w 1508539"/>
              <a:gd name="connsiteY131" fmla="*/ 1142577 h 6858000"/>
              <a:gd name="connsiteX132" fmla="*/ 233322 w 1508539"/>
              <a:gd name="connsiteY132" fmla="*/ 1088484 h 6858000"/>
              <a:gd name="connsiteX133" fmla="*/ 222058 w 1508539"/>
              <a:gd name="connsiteY133" fmla="*/ 1016103 h 6858000"/>
              <a:gd name="connsiteX134" fmla="*/ 223514 w 1508539"/>
              <a:gd name="connsiteY134" fmla="*/ 932283 h 6858000"/>
              <a:gd name="connsiteX135" fmla="*/ 225750 w 1508539"/>
              <a:gd name="connsiteY135" fmla="*/ 915925 h 6858000"/>
              <a:gd name="connsiteX136" fmla="*/ 218379 w 1508539"/>
              <a:gd name="connsiteY136" fmla="*/ 896999 h 6858000"/>
              <a:gd name="connsiteX137" fmla="*/ 187787 w 1508539"/>
              <a:gd name="connsiteY137" fmla="*/ 821517 h 6858000"/>
              <a:gd name="connsiteX138" fmla="*/ 166737 w 1508539"/>
              <a:gd name="connsiteY138" fmla="*/ 751353 h 6858000"/>
              <a:gd name="connsiteX139" fmla="*/ 166295 w 1508539"/>
              <a:gd name="connsiteY139" fmla="*/ 721230 h 6858000"/>
              <a:gd name="connsiteX140" fmla="*/ 151966 w 1508539"/>
              <a:gd name="connsiteY140" fmla="*/ 681659 h 6858000"/>
              <a:gd name="connsiteX141" fmla="*/ 137385 w 1508539"/>
              <a:gd name="connsiteY141" fmla="*/ 635218 h 6858000"/>
              <a:gd name="connsiteX142" fmla="*/ 142396 w 1508539"/>
              <a:gd name="connsiteY142" fmla="*/ 613763 h 6858000"/>
              <a:gd name="connsiteX143" fmla="*/ 128338 w 1508539"/>
              <a:gd name="connsiteY143" fmla="*/ 598582 h 6858000"/>
              <a:gd name="connsiteX144" fmla="*/ 128019 w 1508539"/>
              <a:gd name="connsiteY144" fmla="*/ 576846 h 6858000"/>
              <a:gd name="connsiteX145" fmla="*/ 107645 w 1508539"/>
              <a:gd name="connsiteY145" fmla="*/ 530055 h 6858000"/>
              <a:gd name="connsiteX146" fmla="*/ 98081 w 1508539"/>
              <a:gd name="connsiteY146" fmla="*/ 448559 h 6858000"/>
              <a:gd name="connsiteX147" fmla="*/ 104503 w 1508539"/>
              <a:gd name="connsiteY147" fmla="*/ 441529 h 6858000"/>
              <a:gd name="connsiteX148" fmla="*/ 103724 w 1508539"/>
              <a:gd name="connsiteY148" fmla="*/ 428927 h 6858000"/>
              <a:gd name="connsiteX149" fmla="*/ 93128 w 1508539"/>
              <a:gd name="connsiteY149" fmla="*/ 430161 h 6858000"/>
              <a:gd name="connsiteX150" fmla="*/ 70148 w 1508539"/>
              <a:gd name="connsiteY150" fmla="*/ 367211 h 6858000"/>
              <a:gd name="connsiteX151" fmla="*/ 36452 w 1508539"/>
              <a:gd name="connsiteY151" fmla="*/ 268519 h 6858000"/>
              <a:gd name="connsiteX152" fmla="*/ 23935 w 1508539"/>
              <a:gd name="connsiteY152" fmla="*/ 160886 h 6858000"/>
              <a:gd name="connsiteX153" fmla="*/ 19312 w 1508539"/>
              <a:gd name="connsiteY153" fmla="*/ 47336 h 6858000"/>
              <a:gd name="connsiteX154" fmla="*/ 0 w 1508539"/>
              <a:gd name="connsiteY154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980 w 1508539"/>
              <a:gd name="connsiteY24" fmla="*/ 6410269 h 6858000"/>
              <a:gd name="connsiteX25" fmla="*/ 241880 w 1508539"/>
              <a:gd name="connsiteY25" fmla="*/ 6384857 h 6858000"/>
              <a:gd name="connsiteX26" fmla="*/ 243397 w 1508539"/>
              <a:gd name="connsiteY26" fmla="*/ 6372381 h 6858000"/>
              <a:gd name="connsiteX27" fmla="*/ 240591 w 1508539"/>
              <a:gd name="connsiteY27" fmla="*/ 6367510 h 6858000"/>
              <a:gd name="connsiteX28" fmla="*/ 244471 w 1508539"/>
              <a:gd name="connsiteY28" fmla="*/ 6349778 h 6858000"/>
              <a:gd name="connsiteX29" fmla="*/ 246136 w 1508539"/>
              <a:gd name="connsiteY29" fmla="*/ 6348250 h 6858000"/>
              <a:gd name="connsiteX30" fmla="*/ 262170 w 1508539"/>
              <a:gd name="connsiteY30" fmla="*/ 6281972 h 6858000"/>
              <a:gd name="connsiteX31" fmla="*/ 272933 w 1508539"/>
              <a:gd name="connsiteY31" fmla="*/ 6211940 h 6858000"/>
              <a:gd name="connsiteX32" fmla="*/ 314428 w 1508539"/>
              <a:gd name="connsiteY32" fmla="*/ 6113913 h 6858000"/>
              <a:gd name="connsiteX33" fmla="*/ 318721 w 1508539"/>
              <a:gd name="connsiteY33" fmla="*/ 6028119 h 6858000"/>
              <a:gd name="connsiteX34" fmla="*/ 345501 w 1508539"/>
              <a:gd name="connsiteY34" fmla="*/ 5934687 h 6858000"/>
              <a:gd name="connsiteX35" fmla="*/ 379513 w 1508539"/>
              <a:gd name="connsiteY35" fmla="*/ 5765594 h 6858000"/>
              <a:gd name="connsiteX36" fmla="*/ 411349 w 1508539"/>
              <a:gd name="connsiteY36" fmla="*/ 5693685 h 6858000"/>
              <a:gd name="connsiteX37" fmla="*/ 431404 w 1508539"/>
              <a:gd name="connsiteY37" fmla="*/ 5665173 h 6858000"/>
              <a:gd name="connsiteX38" fmla="*/ 465121 w 1508539"/>
              <a:gd name="connsiteY38" fmla="*/ 5563435 h 6858000"/>
              <a:gd name="connsiteX39" fmla="*/ 494626 w 1508539"/>
              <a:gd name="connsiteY39" fmla="*/ 5476393 h 6858000"/>
              <a:gd name="connsiteX40" fmla="*/ 525819 w 1508539"/>
              <a:gd name="connsiteY40" fmla="*/ 5396260 h 6858000"/>
              <a:gd name="connsiteX41" fmla="*/ 541800 w 1508539"/>
              <a:gd name="connsiteY41" fmla="*/ 5330009 h 6858000"/>
              <a:gd name="connsiteX42" fmla="*/ 575293 w 1508539"/>
              <a:gd name="connsiteY42" fmla="*/ 5273739 h 6858000"/>
              <a:gd name="connsiteX43" fmla="*/ 584892 w 1508539"/>
              <a:gd name="connsiteY43" fmla="*/ 5241779 h 6858000"/>
              <a:gd name="connsiteX44" fmla="*/ 596118 w 1508539"/>
              <a:gd name="connsiteY44" fmla="*/ 5225268 h 6858000"/>
              <a:gd name="connsiteX45" fmla="*/ 597138 w 1508539"/>
              <a:gd name="connsiteY45" fmla="*/ 5217684 h 6858000"/>
              <a:gd name="connsiteX46" fmla="*/ 604479 w 1508539"/>
              <a:gd name="connsiteY46" fmla="*/ 5193377 h 6858000"/>
              <a:gd name="connsiteX47" fmla="*/ 607782 w 1508539"/>
              <a:gd name="connsiteY47" fmla="*/ 5179288 h 6858000"/>
              <a:gd name="connsiteX48" fmla="*/ 608766 w 1508539"/>
              <a:gd name="connsiteY48" fmla="*/ 5173621 h 6858000"/>
              <a:gd name="connsiteX49" fmla="*/ 604400 w 1508539"/>
              <a:gd name="connsiteY49" fmla="*/ 5159961 h 6858000"/>
              <a:gd name="connsiteX50" fmla="*/ 611077 w 1508539"/>
              <a:gd name="connsiteY50" fmla="*/ 5144295 h 6858000"/>
              <a:gd name="connsiteX51" fmla="*/ 608010 w 1508539"/>
              <a:gd name="connsiteY51" fmla="*/ 5125185 h 6858000"/>
              <a:gd name="connsiteX52" fmla="*/ 614840 w 1508539"/>
              <a:gd name="connsiteY52" fmla="*/ 5121884 h 6858000"/>
              <a:gd name="connsiteX53" fmla="*/ 621876 w 1508539"/>
              <a:gd name="connsiteY53" fmla="*/ 5067850 h 6858000"/>
              <a:gd name="connsiteX54" fmla="*/ 624607 w 1508539"/>
              <a:gd name="connsiteY54" fmla="*/ 5060861 h 6858000"/>
              <a:gd name="connsiteX55" fmla="*/ 621311 w 1508539"/>
              <a:gd name="connsiteY55" fmla="*/ 5034192 h 6858000"/>
              <a:gd name="connsiteX56" fmla="*/ 622865 w 1508539"/>
              <a:gd name="connsiteY56" fmla="*/ 4993030 h 6858000"/>
              <a:gd name="connsiteX57" fmla="*/ 629774 w 1508539"/>
              <a:gd name="connsiteY57" fmla="*/ 4946844 h 6858000"/>
              <a:gd name="connsiteX58" fmla="*/ 625630 w 1508539"/>
              <a:gd name="connsiteY58" fmla="*/ 4932692 h 6858000"/>
              <a:gd name="connsiteX59" fmla="*/ 641033 w 1508539"/>
              <a:gd name="connsiteY59" fmla="*/ 4858827 h 6858000"/>
              <a:gd name="connsiteX60" fmla="*/ 635187 w 1508539"/>
              <a:gd name="connsiteY60" fmla="*/ 4801535 h 6858000"/>
              <a:gd name="connsiteX61" fmla="*/ 642856 w 1508539"/>
              <a:gd name="connsiteY61" fmla="*/ 4797794 h 6858000"/>
              <a:gd name="connsiteX62" fmla="*/ 644150 w 1508539"/>
              <a:gd name="connsiteY62" fmla="*/ 4784526 h 6858000"/>
              <a:gd name="connsiteX63" fmla="*/ 645934 w 1508539"/>
              <a:gd name="connsiteY63" fmla="*/ 4781211 h 6858000"/>
              <a:gd name="connsiteX64" fmla="*/ 654721 w 1508539"/>
              <a:gd name="connsiteY64" fmla="*/ 4761984 h 6858000"/>
              <a:gd name="connsiteX65" fmla="*/ 650769 w 1508539"/>
              <a:gd name="connsiteY65" fmla="*/ 4690749 h 6858000"/>
              <a:gd name="connsiteX66" fmla="*/ 646249 w 1508539"/>
              <a:gd name="connsiteY66" fmla="*/ 4584173 h 6858000"/>
              <a:gd name="connsiteX67" fmla="*/ 641332 w 1508539"/>
              <a:gd name="connsiteY67" fmla="*/ 4444346 h 6858000"/>
              <a:gd name="connsiteX68" fmla="*/ 637897 w 1508539"/>
              <a:gd name="connsiteY68" fmla="*/ 4375228 h 6858000"/>
              <a:gd name="connsiteX69" fmla="*/ 618550 w 1508539"/>
              <a:gd name="connsiteY69" fmla="*/ 4214165 h 6858000"/>
              <a:gd name="connsiteX70" fmla="*/ 622623 w 1508539"/>
              <a:gd name="connsiteY70" fmla="*/ 4090296 h 6858000"/>
              <a:gd name="connsiteX71" fmla="*/ 607879 w 1508539"/>
              <a:gd name="connsiteY71" fmla="*/ 4033999 h 6858000"/>
              <a:gd name="connsiteX72" fmla="*/ 609028 w 1508539"/>
              <a:gd name="connsiteY72" fmla="*/ 4031933 h 6858000"/>
              <a:gd name="connsiteX73" fmla="*/ 607604 w 1508539"/>
              <a:gd name="connsiteY73" fmla="*/ 4013953 h 6858000"/>
              <a:gd name="connsiteX74" fmla="*/ 593899 w 1508539"/>
              <a:gd name="connsiteY74" fmla="*/ 3974753 h 6858000"/>
              <a:gd name="connsiteX75" fmla="*/ 595497 w 1508539"/>
              <a:gd name="connsiteY75" fmla="*/ 3969950 h 6858000"/>
              <a:gd name="connsiteX76" fmla="*/ 588919 w 1508539"/>
              <a:gd name="connsiteY76" fmla="*/ 3933779 h 6858000"/>
              <a:gd name="connsiteX77" fmla="*/ 590250 w 1508539"/>
              <a:gd name="connsiteY77" fmla="*/ 3933093 h 6858000"/>
              <a:gd name="connsiteX78" fmla="*/ 594604 w 1508539"/>
              <a:gd name="connsiteY78" fmla="*/ 3922082 h 6858000"/>
              <a:gd name="connsiteX79" fmla="*/ 599682 w 1508539"/>
              <a:gd name="connsiteY79" fmla="*/ 3901461 h 6858000"/>
              <a:gd name="connsiteX80" fmla="*/ 622276 w 1508539"/>
              <a:gd name="connsiteY80" fmla="*/ 3813873 h 6858000"/>
              <a:gd name="connsiteX81" fmla="*/ 621701 w 1508539"/>
              <a:gd name="connsiteY81" fmla="*/ 3806161 h 6858000"/>
              <a:gd name="connsiteX82" fmla="*/ 622008 w 1508539"/>
              <a:gd name="connsiteY82" fmla="*/ 3805957 h 6858000"/>
              <a:gd name="connsiteX83" fmla="*/ 622035 w 1508539"/>
              <a:gd name="connsiteY83" fmla="*/ 3797724 h 6858000"/>
              <a:gd name="connsiteX84" fmla="*/ 620650 w 1508539"/>
              <a:gd name="connsiteY84" fmla="*/ 3792098 h 6858000"/>
              <a:gd name="connsiteX85" fmla="*/ 619534 w 1508539"/>
              <a:gd name="connsiteY85" fmla="*/ 3777135 h 6858000"/>
              <a:gd name="connsiteX86" fmla="*/ 621267 w 1508539"/>
              <a:gd name="connsiteY86" fmla="*/ 3771656 h 6858000"/>
              <a:gd name="connsiteX87" fmla="*/ 625010 w 1508539"/>
              <a:gd name="connsiteY87" fmla="*/ 3769007 h 6858000"/>
              <a:gd name="connsiteX88" fmla="*/ 624476 w 1508539"/>
              <a:gd name="connsiteY88" fmla="*/ 3767709 h 6858000"/>
              <a:gd name="connsiteX89" fmla="*/ 633172 w 1508539"/>
              <a:gd name="connsiteY89" fmla="*/ 3738082 h 6858000"/>
              <a:gd name="connsiteX90" fmla="*/ 640518 w 1508539"/>
              <a:gd name="connsiteY90" fmla="*/ 3673397 h 6858000"/>
              <a:gd name="connsiteX91" fmla="*/ 639814 w 1508539"/>
              <a:gd name="connsiteY91" fmla="*/ 3637109 h 6858000"/>
              <a:gd name="connsiteX92" fmla="*/ 643257 w 1508539"/>
              <a:gd name="connsiteY92" fmla="*/ 3536883 h 6858000"/>
              <a:gd name="connsiteX93" fmla="*/ 650795 w 1508539"/>
              <a:gd name="connsiteY93" fmla="*/ 3435652 h 6858000"/>
              <a:gd name="connsiteX94" fmla="*/ 652466 w 1508539"/>
              <a:gd name="connsiteY94" fmla="*/ 3307769 h 6858000"/>
              <a:gd name="connsiteX95" fmla="*/ 670029 w 1508539"/>
              <a:gd name="connsiteY95" fmla="*/ 3250522 h 6858000"/>
              <a:gd name="connsiteX96" fmla="*/ 670454 w 1508539"/>
              <a:gd name="connsiteY96" fmla="*/ 3229163 h 6858000"/>
              <a:gd name="connsiteX97" fmla="*/ 672277 w 1508539"/>
              <a:gd name="connsiteY97" fmla="*/ 3217217 h 6858000"/>
              <a:gd name="connsiteX98" fmla="*/ 659112 w 1508539"/>
              <a:gd name="connsiteY98" fmla="*/ 3183755 h 6858000"/>
              <a:gd name="connsiteX99" fmla="*/ 659613 w 1508539"/>
              <a:gd name="connsiteY99" fmla="*/ 3178642 h 6858000"/>
              <a:gd name="connsiteX100" fmla="*/ 647213 w 1508539"/>
              <a:gd name="connsiteY100" fmla="*/ 3158586 h 6858000"/>
              <a:gd name="connsiteX101" fmla="*/ 632398 w 1508539"/>
              <a:gd name="connsiteY101" fmla="*/ 3129034 h 6858000"/>
              <a:gd name="connsiteX102" fmla="*/ 633063 w 1508539"/>
              <a:gd name="connsiteY102" fmla="*/ 3126682 h 6858000"/>
              <a:gd name="connsiteX103" fmla="*/ 623931 w 1508539"/>
              <a:gd name="connsiteY103" fmla="*/ 3114519 h 6858000"/>
              <a:gd name="connsiteX104" fmla="*/ 610540 w 1508539"/>
              <a:gd name="connsiteY104" fmla="*/ 3106272 h 6858000"/>
              <a:gd name="connsiteX105" fmla="*/ 583270 w 1508539"/>
              <a:gd name="connsiteY105" fmla="*/ 2958185 h 6858000"/>
              <a:gd name="connsiteX106" fmla="*/ 525884 w 1508539"/>
              <a:gd name="connsiteY106" fmla="*/ 2762989 h 6858000"/>
              <a:gd name="connsiteX107" fmla="*/ 474802 w 1508539"/>
              <a:gd name="connsiteY107" fmla="*/ 2554718 h 6858000"/>
              <a:gd name="connsiteX108" fmla="*/ 454896 w 1508539"/>
              <a:gd name="connsiteY108" fmla="*/ 2485734 h 6858000"/>
              <a:gd name="connsiteX109" fmla="*/ 445619 w 1508539"/>
              <a:gd name="connsiteY109" fmla="*/ 2447068 h 6858000"/>
              <a:gd name="connsiteX110" fmla="*/ 432580 w 1508539"/>
              <a:gd name="connsiteY110" fmla="*/ 2425819 h 6858000"/>
              <a:gd name="connsiteX111" fmla="*/ 438579 w 1508539"/>
              <a:gd name="connsiteY111" fmla="*/ 2402874 h 6858000"/>
              <a:gd name="connsiteX112" fmla="*/ 441191 w 1508539"/>
              <a:gd name="connsiteY112" fmla="*/ 2381443 h 6858000"/>
              <a:gd name="connsiteX113" fmla="*/ 417520 w 1508539"/>
              <a:gd name="connsiteY113" fmla="*/ 2261920 h 6858000"/>
              <a:gd name="connsiteX114" fmla="*/ 407407 w 1508539"/>
              <a:gd name="connsiteY114" fmla="*/ 2195378 h 6858000"/>
              <a:gd name="connsiteX115" fmla="*/ 391624 w 1508539"/>
              <a:gd name="connsiteY115" fmla="*/ 2155135 h 6858000"/>
              <a:gd name="connsiteX116" fmla="*/ 389082 w 1508539"/>
              <a:gd name="connsiteY116" fmla="*/ 2118008 h 6858000"/>
              <a:gd name="connsiteX117" fmla="*/ 390075 w 1508539"/>
              <a:gd name="connsiteY117" fmla="*/ 2050531 h 6858000"/>
              <a:gd name="connsiteX118" fmla="*/ 381881 w 1508539"/>
              <a:gd name="connsiteY118" fmla="*/ 1963269 h 6858000"/>
              <a:gd name="connsiteX119" fmla="*/ 363059 w 1508539"/>
              <a:gd name="connsiteY119" fmla="*/ 1906352 h 6858000"/>
              <a:gd name="connsiteX120" fmla="*/ 339616 w 1508539"/>
              <a:gd name="connsiteY120" fmla="*/ 1861531 h 6858000"/>
              <a:gd name="connsiteX121" fmla="*/ 293415 w 1508539"/>
              <a:gd name="connsiteY121" fmla="*/ 1732919 h 6858000"/>
              <a:gd name="connsiteX122" fmla="*/ 265726 w 1508539"/>
              <a:gd name="connsiteY122" fmla="*/ 1663540 h 6858000"/>
              <a:gd name="connsiteX123" fmla="*/ 264852 w 1508539"/>
              <a:gd name="connsiteY123" fmla="*/ 1615777 h 6858000"/>
              <a:gd name="connsiteX124" fmla="*/ 245647 w 1508539"/>
              <a:gd name="connsiteY124" fmla="*/ 1563678 h 6858000"/>
              <a:gd name="connsiteX125" fmla="*/ 258727 w 1508539"/>
              <a:gd name="connsiteY125" fmla="*/ 1519474 h 6858000"/>
              <a:gd name="connsiteX126" fmla="*/ 251469 w 1508539"/>
              <a:gd name="connsiteY126" fmla="*/ 1477995 h 6858000"/>
              <a:gd name="connsiteX127" fmla="*/ 237554 w 1508539"/>
              <a:gd name="connsiteY127" fmla="*/ 1373769 h 6858000"/>
              <a:gd name="connsiteX128" fmla="*/ 245861 w 1508539"/>
              <a:gd name="connsiteY128" fmla="*/ 1307086 h 6858000"/>
              <a:gd name="connsiteX129" fmla="*/ 247049 w 1508539"/>
              <a:gd name="connsiteY129" fmla="*/ 1189033 h 6858000"/>
              <a:gd name="connsiteX130" fmla="*/ 251734 w 1508539"/>
              <a:gd name="connsiteY130" fmla="*/ 1168288 h 6858000"/>
              <a:gd name="connsiteX131" fmla="*/ 244016 w 1508539"/>
              <a:gd name="connsiteY131" fmla="*/ 1142577 h 6858000"/>
              <a:gd name="connsiteX132" fmla="*/ 233322 w 1508539"/>
              <a:gd name="connsiteY132" fmla="*/ 1088484 h 6858000"/>
              <a:gd name="connsiteX133" fmla="*/ 222058 w 1508539"/>
              <a:gd name="connsiteY133" fmla="*/ 1016103 h 6858000"/>
              <a:gd name="connsiteX134" fmla="*/ 223514 w 1508539"/>
              <a:gd name="connsiteY134" fmla="*/ 932283 h 6858000"/>
              <a:gd name="connsiteX135" fmla="*/ 225750 w 1508539"/>
              <a:gd name="connsiteY135" fmla="*/ 915925 h 6858000"/>
              <a:gd name="connsiteX136" fmla="*/ 218379 w 1508539"/>
              <a:gd name="connsiteY136" fmla="*/ 896999 h 6858000"/>
              <a:gd name="connsiteX137" fmla="*/ 187787 w 1508539"/>
              <a:gd name="connsiteY137" fmla="*/ 821517 h 6858000"/>
              <a:gd name="connsiteX138" fmla="*/ 166737 w 1508539"/>
              <a:gd name="connsiteY138" fmla="*/ 751353 h 6858000"/>
              <a:gd name="connsiteX139" fmla="*/ 166295 w 1508539"/>
              <a:gd name="connsiteY139" fmla="*/ 721230 h 6858000"/>
              <a:gd name="connsiteX140" fmla="*/ 151966 w 1508539"/>
              <a:gd name="connsiteY140" fmla="*/ 681659 h 6858000"/>
              <a:gd name="connsiteX141" fmla="*/ 137385 w 1508539"/>
              <a:gd name="connsiteY141" fmla="*/ 635218 h 6858000"/>
              <a:gd name="connsiteX142" fmla="*/ 142396 w 1508539"/>
              <a:gd name="connsiteY142" fmla="*/ 613763 h 6858000"/>
              <a:gd name="connsiteX143" fmla="*/ 128338 w 1508539"/>
              <a:gd name="connsiteY143" fmla="*/ 598582 h 6858000"/>
              <a:gd name="connsiteX144" fmla="*/ 128019 w 1508539"/>
              <a:gd name="connsiteY144" fmla="*/ 576846 h 6858000"/>
              <a:gd name="connsiteX145" fmla="*/ 107645 w 1508539"/>
              <a:gd name="connsiteY145" fmla="*/ 530055 h 6858000"/>
              <a:gd name="connsiteX146" fmla="*/ 98081 w 1508539"/>
              <a:gd name="connsiteY146" fmla="*/ 448559 h 6858000"/>
              <a:gd name="connsiteX147" fmla="*/ 104503 w 1508539"/>
              <a:gd name="connsiteY147" fmla="*/ 441529 h 6858000"/>
              <a:gd name="connsiteX148" fmla="*/ 103724 w 1508539"/>
              <a:gd name="connsiteY148" fmla="*/ 428927 h 6858000"/>
              <a:gd name="connsiteX149" fmla="*/ 90191 w 1508539"/>
              <a:gd name="connsiteY149" fmla="*/ 404917 h 6858000"/>
              <a:gd name="connsiteX150" fmla="*/ 70148 w 1508539"/>
              <a:gd name="connsiteY150" fmla="*/ 367211 h 6858000"/>
              <a:gd name="connsiteX151" fmla="*/ 36452 w 1508539"/>
              <a:gd name="connsiteY151" fmla="*/ 268519 h 6858000"/>
              <a:gd name="connsiteX152" fmla="*/ 23935 w 1508539"/>
              <a:gd name="connsiteY152" fmla="*/ 160886 h 6858000"/>
              <a:gd name="connsiteX153" fmla="*/ 19312 w 1508539"/>
              <a:gd name="connsiteY153" fmla="*/ 47336 h 6858000"/>
              <a:gd name="connsiteX154" fmla="*/ 0 w 1508539"/>
              <a:gd name="connsiteY154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980 w 1508539"/>
              <a:gd name="connsiteY24" fmla="*/ 6410269 h 6858000"/>
              <a:gd name="connsiteX25" fmla="*/ 241880 w 1508539"/>
              <a:gd name="connsiteY25" fmla="*/ 6384857 h 6858000"/>
              <a:gd name="connsiteX26" fmla="*/ 243397 w 1508539"/>
              <a:gd name="connsiteY26" fmla="*/ 6372381 h 6858000"/>
              <a:gd name="connsiteX27" fmla="*/ 240591 w 1508539"/>
              <a:gd name="connsiteY27" fmla="*/ 6367510 h 6858000"/>
              <a:gd name="connsiteX28" fmla="*/ 244471 w 1508539"/>
              <a:gd name="connsiteY28" fmla="*/ 6349778 h 6858000"/>
              <a:gd name="connsiteX29" fmla="*/ 246136 w 1508539"/>
              <a:gd name="connsiteY29" fmla="*/ 6348250 h 6858000"/>
              <a:gd name="connsiteX30" fmla="*/ 262170 w 1508539"/>
              <a:gd name="connsiteY30" fmla="*/ 6281972 h 6858000"/>
              <a:gd name="connsiteX31" fmla="*/ 272933 w 1508539"/>
              <a:gd name="connsiteY31" fmla="*/ 6211940 h 6858000"/>
              <a:gd name="connsiteX32" fmla="*/ 314428 w 1508539"/>
              <a:gd name="connsiteY32" fmla="*/ 6113913 h 6858000"/>
              <a:gd name="connsiteX33" fmla="*/ 318721 w 1508539"/>
              <a:gd name="connsiteY33" fmla="*/ 6028119 h 6858000"/>
              <a:gd name="connsiteX34" fmla="*/ 345501 w 1508539"/>
              <a:gd name="connsiteY34" fmla="*/ 5934687 h 6858000"/>
              <a:gd name="connsiteX35" fmla="*/ 379513 w 1508539"/>
              <a:gd name="connsiteY35" fmla="*/ 5765594 h 6858000"/>
              <a:gd name="connsiteX36" fmla="*/ 411349 w 1508539"/>
              <a:gd name="connsiteY36" fmla="*/ 5693685 h 6858000"/>
              <a:gd name="connsiteX37" fmla="*/ 431404 w 1508539"/>
              <a:gd name="connsiteY37" fmla="*/ 5665173 h 6858000"/>
              <a:gd name="connsiteX38" fmla="*/ 465121 w 1508539"/>
              <a:gd name="connsiteY38" fmla="*/ 5563435 h 6858000"/>
              <a:gd name="connsiteX39" fmla="*/ 494626 w 1508539"/>
              <a:gd name="connsiteY39" fmla="*/ 5476393 h 6858000"/>
              <a:gd name="connsiteX40" fmla="*/ 525819 w 1508539"/>
              <a:gd name="connsiteY40" fmla="*/ 5396260 h 6858000"/>
              <a:gd name="connsiteX41" fmla="*/ 541800 w 1508539"/>
              <a:gd name="connsiteY41" fmla="*/ 5330009 h 6858000"/>
              <a:gd name="connsiteX42" fmla="*/ 575293 w 1508539"/>
              <a:gd name="connsiteY42" fmla="*/ 5273739 h 6858000"/>
              <a:gd name="connsiteX43" fmla="*/ 584892 w 1508539"/>
              <a:gd name="connsiteY43" fmla="*/ 5241779 h 6858000"/>
              <a:gd name="connsiteX44" fmla="*/ 596118 w 1508539"/>
              <a:gd name="connsiteY44" fmla="*/ 5225268 h 6858000"/>
              <a:gd name="connsiteX45" fmla="*/ 597138 w 1508539"/>
              <a:gd name="connsiteY45" fmla="*/ 5217684 h 6858000"/>
              <a:gd name="connsiteX46" fmla="*/ 604479 w 1508539"/>
              <a:gd name="connsiteY46" fmla="*/ 5193377 h 6858000"/>
              <a:gd name="connsiteX47" fmla="*/ 607782 w 1508539"/>
              <a:gd name="connsiteY47" fmla="*/ 5179288 h 6858000"/>
              <a:gd name="connsiteX48" fmla="*/ 608766 w 1508539"/>
              <a:gd name="connsiteY48" fmla="*/ 5173621 h 6858000"/>
              <a:gd name="connsiteX49" fmla="*/ 604400 w 1508539"/>
              <a:gd name="connsiteY49" fmla="*/ 5159961 h 6858000"/>
              <a:gd name="connsiteX50" fmla="*/ 611077 w 1508539"/>
              <a:gd name="connsiteY50" fmla="*/ 5144295 h 6858000"/>
              <a:gd name="connsiteX51" fmla="*/ 608010 w 1508539"/>
              <a:gd name="connsiteY51" fmla="*/ 5125185 h 6858000"/>
              <a:gd name="connsiteX52" fmla="*/ 614840 w 1508539"/>
              <a:gd name="connsiteY52" fmla="*/ 5121884 h 6858000"/>
              <a:gd name="connsiteX53" fmla="*/ 621876 w 1508539"/>
              <a:gd name="connsiteY53" fmla="*/ 5067850 h 6858000"/>
              <a:gd name="connsiteX54" fmla="*/ 624607 w 1508539"/>
              <a:gd name="connsiteY54" fmla="*/ 5060861 h 6858000"/>
              <a:gd name="connsiteX55" fmla="*/ 621311 w 1508539"/>
              <a:gd name="connsiteY55" fmla="*/ 5034192 h 6858000"/>
              <a:gd name="connsiteX56" fmla="*/ 622865 w 1508539"/>
              <a:gd name="connsiteY56" fmla="*/ 4993030 h 6858000"/>
              <a:gd name="connsiteX57" fmla="*/ 629774 w 1508539"/>
              <a:gd name="connsiteY57" fmla="*/ 4946844 h 6858000"/>
              <a:gd name="connsiteX58" fmla="*/ 625630 w 1508539"/>
              <a:gd name="connsiteY58" fmla="*/ 4932692 h 6858000"/>
              <a:gd name="connsiteX59" fmla="*/ 641033 w 1508539"/>
              <a:gd name="connsiteY59" fmla="*/ 4858827 h 6858000"/>
              <a:gd name="connsiteX60" fmla="*/ 635187 w 1508539"/>
              <a:gd name="connsiteY60" fmla="*/ 4801535 h 6858000"/>
              <a:gd name="connsiteX61" fmla="*/ 642856 w 1508539"/>
              <a:gd name="connsiteY61" fmla="*/ 4797794 h 6858000"/>
              <a:gd name="connsiteX62" fmla="*/ 644150 w 1508539"/>
              <a:gd name="connsiteY62" fmla="*/ 4784526 h 6858000"/>
              <a:gd name="connsiteX63" fmla="*/ 645934 w 1508539"/>
              <a:gd name="connsiteY63" fmla="*/ 4781211 h 6858000"/>
              <a:gd name="connsiteX64" fmla="*/ 654721 w 1508539"/>
              <a:gd name="connsiteY64" fmla="*/ 4761984 h 6858000"/>
              <a:gd name="connsiteX65" fmla="*/ 650769 w 1508539"/>
              <a:gd name="connsiteY65" fmla="*/ 4690749 h 6858000"/>
              <a:gd name="connsiteX66" fmla="*/ 646249 w 1508539"/>
              <a:gd name="connsiteY66" fmla="*/ 4584173 h 6858000"/>
              <a:gd name="connsiteX67" fmla="*/ 641332 w 1508539"/>
              <a:gd name="connsiteY67" fmla="*/ 4444346 h 6858000"/>
              <a:gd name="connsiteX68" fmla="*/ 637897 w 1508539"/>
              <a:gd name="connsiteY68" fmla="*/ 4375228 h 6858000"/>
              <a:gd name="connsiteX69" fmla="*/ 618550 w 1508539"/>
              <a:gd name="connsiteY69" fmla="*/ 4214165 h 6858000"/>
              <a:gd name="connsiteX70" fmla="*/ 622623 w 1508539"/>
              <a:gd name="connsiteY70" fmla="*/ 4090296 h 6858000"/>
              <a:gd name="connsiteX71" fmla="*/ 607879 w 1508539"/>
              <a:gd name="connsiteY71" fmla="*/ 4033999 h 6858000"/>
              <a:gd name="connsiteX72" fmla="*/ 609028 w 1508539"/>
              <a:gd name="connsiteY72" fmla="*/ 4031933 h 6858000"/>
              <a:gd name="connsiteX73" fmla="*/ 607604 w 1508539"/>
              <a:gd name="connsiteY73" fmla="*/ 4013953 h 6858000"/>
              <a:gd name="connsiteX74" fmla="*/ 593899 w 1508539"/>
              <a:gd name="connsiteY74" fmla="*/ 3974753 h 6858000"/>
              <a:gd name="connsiteX75" fmla="*/ 595497 w 1508539"/>
              <a:gd name="connsiteY75" fmla="*/ 3969950 h 6858000"/>
              <a:gd name="connsiteX76" fmla="*/ 588919 w 1508539"/>
              <a:gd name="connsiteY76" fmla="*/ 3933779 h 6858000"/>
              <a:gd name="connsiteX77" fmla="*/ 590250 w 1508539"/>
              <a:gd name="connsiteY77" fmla="*/ 3933093 h 6858000"/>
              <a:gd name="connsiteX78" fmla="*/ 594604 w 1508539"/>
              <a:gd name="connsiteY78" fmla="*/ 3922082 h 6858000"/>
              <a:gd name="connsiteX79" fmla="*/ 599682 w 1508539"/>
              <a:gd name="connsiteY79" fmla="*/ 3901461 h 6858000"/>
              <a:gd name="connsiteX80" fmla="*/ 622276 w 1508539"/>
              <a:gd name="connsiteY80" fmla="*/ 3813873 h 6858000"/>
              <a:gd name="connsiteX81" fmla="*/ 621701 w 1508539"/>
              <a:gd name="connsiteY81" fmla="*/ 3806161 h 6858000"/>
              <a:gd name="connsiteX82" fmla="*/ 622008 w 1508539"/>
              <a:gd name="connsiteY82" fmla="*/ 3805957 h 6858000"/>
              <a:gd name="connsiteX83" fmla="*/ 622035 w 1508539"/>
              <a:gd name="connsiteY83" fmla="*/ 3797724 h 6858000"/>
              <a:gd name="connsiteX84" fmla="*/ 620650 w 1508539"/>
              <a:gd name="connsiteY84" fmla="*/ 3792098 h 6858000"/>
              <a:gd name="connsiteX85" fmla="*/ 619534 w 1508539"/>
              <a:gd name="connsiteY85" fmla="*/ 3777135 h 6858000"/>
              <a:gd name="connsiteX86" fmla="*/ 621267 w 1508539"/>
              <a:gd name="connsiteY86" fmla="*/ 3771656 h 6858000"/>
              <a:gd name="connsiteX87" fmla="*/ 625010 w 1508539"/>
              <a:gd name="connsiteY87" fmla="*/ 3769007 h 6858000"/>
              <a:gd name="connsiteX88" fmla="*/ 624476 w 1508539"/>
              <a:gd name="connsiteY88" fmla="*/ 3767709 h 6858000"/>
              <a:gd name="connsiteX89" fmla="*/ 633172 w 1508539"/>
              <a:gd name="connsiteY89" fmla="*/ 3738082 h 6858000"/>
              <a:gd name="connsiteX90" fmla="*/ 640518 w 1508539"/>
              <a:gd name="connsiteY90" fmla="*/ 3673397 h 6858000"/>
              <a:gd name="connsiteX91" fmla="*/ 639814 w 1508539"/>
              <a:gd name="connsiteY91" fmla="*/ 3637109 h 6858000"/>
              <a:gd name="connsiteX92" fmla="*/ 643257 w 1508539"/>
              <a:gd name="connsiteY92" fmla="*/ 3536883 h 6858000"/>
              <a:gd name="connsiteX93" fmla="*/ 650795 w 1508539"/>
              <a:gd name="connsiteY93" fmla="*/ 3435652 h 6858000"/>
              <a:gd name="connsiteX94" fmla="*/ 652466 w 1508539"/>
              <a:gd name="connsiteY94" fmla="*/ 3307769 h 6858000"/>
              <a:gd name="connsiteX95" fmla="*/ 670029 w 1508539"/>
              <a:gd name="connsiteY95" fmla="*/ 3250522 h 6858000"/>
              <a:gd name="connsiteX96" fmla="*/ 670454 w 1508539"/>
              <a:gd name="connsiteY96" fmla="*/ 3229163 h 6858000"/>
              <a:gd name="connsiteX97" fmla="*/ 672277 w 1508539"/>
              <a:gd name="connsiteY97" fmla="*/ 3217217 h 6858000"/>
              <a:gd name="connsiteX98" fmla="*/ 659112 w 1508539"/>
              <a:gd name="connsiteY98" fmla="*/ 3183755 h 6858000"/>
              <a:gd name="connsiteX99" fmla="*/ 659613 w 1508539"/>
              <a:gd name="connsiteY99" fmla="*/ 3178642 h 6858000"/>
              <a:gd name="connsiteX100" fmla="*/ 647213 w 1508539"/>
              <a:gd name="connsiteY100" fmla="*/ 3158586 h 6858000"/>
              <a:gd name="connsiteX101" fmla="*/ 632398 w 1508539"/>
              <a:gd name="connsiteY101" fmla="*/ 3129034 h 6858000"/>
              <a:gd name="connsiteX102" fmla="*/ 633063 w 1508539"/>
              <a:gd name="connsiteY102" fmla="*/ 3126682 h 6858000"/>
              <a:gd name="connsiteX103" fmla="*/ 623931 w 1508539"/>
              <a:gd name="connsiteY103" fmla="*/ 3114519 h 6858000"/>
              <a:gd name="connsiteX104" fmla="*/ 610540 w 1508539"/>
              <a:gd name="connsiteY104" fmla="*/ 3106272 h 6858000"/>
              <a:gd name="connsiteX105" fmla="*/ 583270 w 1508539"/>
              <a:gd name="connsiteY105" fmla="*/ 2958185 h 6858000"/>
              <a:gd name="connsiteX106" fmla="*/ 525884 w 1508539"/>
              <a:gd name="connsiteY106" fmla="*/ 2762989 h 6858000"/>
              <a:gd name="connsiteX107" fmla="*/ 474802 w 1508539"/>
              <a:gd name="connsiteY107" fmla="*/ 2554718 h 6858000"/>
              <a:gd name="connsiteX108" fmla="*/ 454896 w 1508539"/>
              <a:gd name="connsiteY108" fmla="*/ 2485734 h 6858000"/>
              <a:gd name="connsiteX109" fmla="*/ 445619 w 1508539"/>
              <a:gd name="connsiteY109" fmla="*/ 2447068 h 6858000"/>
              <a:gd name="connsiteX110" fmla="*/ 432580 w 1508539"/>
              <a:gd name="connsiteY110" fmla="*/ 2425819 h 6858000"/>
              <a:gd name="connsiteX111" fmla="*/ 438579 w 1508539"/>
              <a:gd name="connsiteY111" fmla="*/ 2402874 h 6858000"/>
              <a:gd name="connsiteX112" fmla="*/ 441191 w 1508539"/>
              <a:gd name="connsiteY112" fmla="*/ 2381443 h 6858000"/>
              <a:gd name="connsiteX113" fmla="*/ 417520 w 1508539"/>
              <a:gd name="connsiteY113" fmla="*/ 2261920 h 6858000"/>
              <a:gd name="connsiteX114" fmla="*/ 407407 w 1508539"/>
              <a:gd name="connsiteY114" fmla="*/ 2195378 h 6858000"/>
              <a:gd name="connsiteX115" fmla="*/ 391624 w 1508539"/>
              <a:gd name="connsiteY115" fmla="*/ 2155135 h 6858000"/>
              <a:gd name="connsiteX116" fmla="*/ 389082 w 1508539"/>
              <a:gd name="connsiteY116" fmla="*/ 2118008 h 6858000"/>
              <a:gd name="connsiteX117" fmla="*/ 390075 w 1508539"/>
              <a:gd name="connsiteY117" fmla="*/ 2050531 h 6858000"/>
              <a:gd name="connsiteX118" fmla="*/ 381881 w 1508539"/>
              <a:gd name="connsiteY118" fmla="*/ 1963269 h 6858000"/>
              <a:gd name="connsiteX119" fmla="*/ 363059 w 1508539"/>
              <a:gd name="connsiteY119" fmla="*/ 1906352 h 6858000"/>
              <a:gd name="connsiteX120" fmla="*/ 339616 w 1508539"/>
              <a:gd name="connsiteY120" fmla="*/ 1861531 h 6858000"/>
              <a:gd name="connsiteX121" fmla="*/ 293415 w 1508539"/>
              <a:gd name="connsiteY121" fmla="*/ 1732919 h 6858000"/>
              <a:gd name="connsiteX122" fmla="*/ 265726 w 1508539"/>
              <a:gd name="connsiteY122" fmla="*/ 1663540 h 6858000"/>
              <a:gd name="connsiteX123" fmla="*/ 264852 w 1508539"/>
              <a:gd name="connsiteY123" fmla="*/ 1615777 h 6858000"/>
              <a:gd name="connsiteX124" fmla="*/ 245647 w 1508539"/>
              <a:gd name="connsiteY124" fmla="*/ 1563678 h 6858000"/>
              <a:gd name="connsiteX125" fmla="*/ 258727 w 1508539"/>
              <a:gd name="connsiteY125" fmla="*/ 1519474 h 6858000"/>
              <a:gd name="connsiteX126" fmla="*/ 251469 w 1508539"/>
              <a:gd name="connsiteY126" fmla="*/ 1477995 h 6858000"/>
              <a:gd name="connsiteX127" fmla="*/ 237554 w 1508539"/>
              <a:gd name="connsiteY127" fmla="*/ 1373769 h 6858000"/>
              <a:gd name="connsiteX128" fmla="*/ 245861 w 1508539"/>
              <a:gd name="connsiteY128" fmla="*/ 1307086 h 6858000"/>
              <a:gd name="connsiteX129" fmla="*/ 247049 w 1508539"/>
              <a:gd name="connsiteY129" fmla="*/ 1189033 h 6858000"/>
              <a:gd name="connsiteX130" fmla="*/ 251734 w 1508539"/>
              <a:gd name="connsiteY130" fmla="*/ 1168288 h 6858000"/>
              <a:gd name="connsiteX131" fmla="*/ 244016 w 1508539"/>
              <a:gd name="connsiteY131" fmla="*/ 1142577 h 6858000"/>
              <a:gd name="connsiteX132" fmla="*/ 233322 w 1508539"/>
              <a:gd name="connsiteY132" fmla="*/ 1088484 h 6858000"/>
              <a:gd name="connsiteX133" fmla="*/ 222058 w 1508539"/>
              <a:gd name="connsiteY133" fmla="*/ 1016103 h 6858000"/>
              <a:gd name="connsiteX134" fmla="*/ 223514 w 1508539"/>
              <a:gd name="connsiteY134" fmla="*/ 932283 h 6858000"/>
              <a:gd name="connsiteX135" fmla="*/ 225750 w 1508539"/>
              <a:gd name="connsiteY135" fmla="*/ 915925 h 6858000"/>
              <a:gd name="connsiteX136" fmla="*/ 218379 w 1508539"/>
              <a:gd name="connsiteY136" fmla="*/ 896999 h 6858000"/>
              <a:gd name="connsiteX137" fmla="*/ 187787 w 1508539"/>
              <a:gd name="connsiteY137" fmla="*/ 821517 h 6858000"/>
              <a:gd name="connsiteX138" fmla="*/ 166737 w 1508539"/>
              <a:gd name="connsiteY138" fmla="*/ 751353 h 6858000"/>
              <a:gd name="connsiteX139" fmla="*/ 166295 w 1508539"/>
              <a:gd name="connsiteY139" fmla="*/ 721230 h 6858000"/>
              <a:gd name="connsiteX140" fmla="*/ 151966 w 1508539"/>
              <a:gd name="connsiteY140" fmla="*/ 681659 h 6858000"/>
              <a:gd name="connsiteX141" fmla="*/ 137385 w 1508539"/>
              <a:gd name="connsiteY141" fmla="*/ 635218 h 6858000"/>
              <a:gd name="connsiteX142" fmla="*/ 142396 w 1508539"/>
              <a:gd name="connsiteY142" fmla="*/ 613763 h 6858000"/>
              <a:gd name="connsiteX143" fmla="*/ 128338 w 1508539"/>
              <a:gd name="connsiteY143" fmla="*/ 598582 h 6858000"/>
              <a:gd name="connsiteX144" fmla="*/ 128019 w 1508539"/>
              <a:gd name="connsiteY144" fmla="*/ 576846 h 6858000"/>
              <a:gd name="connsiteX145" fmla="*/ 107645 w 1508539"/>
              <a:gd name="connsiteY145" fmla="*/ 530055 h 6858000"/>
              <a:gd name="connsiteX146" fmla="*/ 98081 w 1508539"/>
              <a:gd name="connsiteY146" fmla="*/ 448559 h 6858000"/>
              <a:gd name="connsiteX147" fmla="*/ 104503 w 1508539"/>
              <a:gd name="connsiteY147" fmla="*/ 441529 h 6858000"/>
              <a:gd name="connsiteX148" fmla="*/ 90191 w 1508539"/>
              <a:gd name="connsiteY148" fmla="*/ 404917 h 6858000"/>
              <a:gd name="connsiteX149" fmla="*/ 70148 w 1508539"/>
              <a:gd name="connsiteY149" fmla="*/ 367211 h 6858000"/>
              <a:gd name="connsiteX150" fmla="*/ 36452 w 1508539"/>
              <a:gd name="connsiteY150" fmla="*/ 268519 h 6858000"/>
              <a:gd name="connsiteX151" fmla="*/ 23935 w 1508539"/>
              <a:gd name="connsiteY151" fmla="*/ 160886 h 6858000"/>
              <a:gd name="connsiteX152" fmla="*/ 19312 w 1508539"/>
              <a:gd name="connsiteY152" fmla="*/ 47336 h 6858000"/>
              <a:gd name="connsiteX153" fmla="*/ 0 w 1508539"/>
              <a:gd name="connsiteY153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980 w 1508539"/>
              <a:gd name="connsiteY24" fmla="*/ 6410269 h 6858000"/>
              <a:gd name="connsiteX25" fmla="*/ 241880 w 1508539"/>
              <a:gd name="connsiteY25" fmla="*/ 6384857 h 6858000"/>
              <a:gd name="connsiteX26" fmla="*/ 243397 w 1508539"/>
              <a:gd name="connsiteY26" fmla="*/ 6372381 h 6858000"/>
              <a:gd name="connsiteX27" fmla="*/ 240591 w 1508539"/>
              <a:gd name="connsiteY27" fmla="*/ 6367510 h 6858000"/>
              <a:gd name="connsiteX28" fmla="*/ 244471 w 1508539"/>
              <a:gd name="connsiteY28" fmla="*/ 6349778 h 6858000"/>
              <a:gd name="connsiteX29" fmla="*/ 246136 w 1508539"/>
              <a:gd name="connsiteY29" fmla="*/ 6348250 h 6858000"/>
              <a:gd name="connsiteX30" fmla="*/ 262170 w 1508539"/>
              <a:gd name="connsiteY30" fmla="*/ 6281972 h 6858000"/>
              <a:gd name="connsiteX31" fmla="*/ 272933 w 1508539"/>
              <a:gd name="connsiteY31" fmla="*/ 6211940 h 6858000"/>
              <a:gd name="connsiteX32" fmla="*/ 314428 w 1508539"/>
              <a:gd name="connsiteY32" fmla="*/ 6113913 h 6858000"/>
              <a:gd name="connsiteX33" fmla="*/ 318721 w 1508539"/>
              <a:gd name="connsiteY33" fmla="*/ 6028119 h 6858000"/>
              <a:gd name="connsiteX34" fmla="*/ 345501 w 1508539"/>
              <a:gd name="connsiteY34" fmla="*/ 5934687 h 6858000"/>
              <a:gd name="connsiteX35" fmla="*/ 379513 w 1508539"/>
              <a:gd name="connsiteY35" fmla="*/ 5765594 h 6858000"/>
              <a:gd name="connsiteX36" fmla="*/ 411349 w 1508539"/>
              <a:gd name="connsiteY36" fmla="*/ 5693685 h 6858000"/>
              <a:gd name="connsiteX37" fmla="*/ 431404 w 1508539"/>
              <a:gd name="connsiteY37" fmla="*/ 5665173 h 6858000"/>
              <a:gd name="connsiteX38" fmla="*/ 465121 w 1508539"/>
              <a:gd name="connsiteY38" fmla="*/ 5563435 h 6858000"/>
              <a:gd name="connsiteX39" fmla="*/ 494626 w 1508539"/>
              <a:gd name="connsiteY39" fmla="*/ 5476393 h 6858000"/>
              <a:gd name="connsiteX40" fmla="*/ 525819 w 1508539"/>
              <a:gd name="connsiteY40" fmla="*/ 5396260 h 6858000"/>
              <a:gd name="connsiteX41" fmla="*/ 541800 w 1508539"/>
              <a:gd name="connsiteY41" fmla="*/ 5330009 h 6858000"/>
              <a:gd name="connsiteX42" fmla="*/ 575293 w 1508539"/>
              <a:gd name="connsiteY42" fmla="*/ 5273739 h 6858000"/>
              <a:gd name="connsiteX43" fmla="*/ 584892 w 1508539"/>
              <a:gd name="connsiteY43" fmla="*/ 5241779 h 6858000"/>
              <a:gd name="connsiteX44" fmla="*/ 596118 w 1508539"/>
              <a:gd name="connsiteY44" fmla="*/ 5225268 h 6858000"/>
              <a:gd name="connsiteX45" fmla="*/ 597138 w 1508539"/>
              <a:gd name="connsiteY45" fmla="*/ 5217684 h 6858000"/>
              <a:gd name="connsiteX46" fmla="*/ 604479 w 1508539"/>
              <a:gd name="connsiteY46" fmla="*/ 5193377 h 6858000"/>
              <a:gd name="connsiteX47" fmla="*/ 607782 w 1508539"/>
              <a:gd name="connsiteY47" fmla="*/ 5179288 h 6858000"/>
              <a:gd name="connsiteX48" fmla="*/ 608766 w 1508539"/>
              <a:gd name="connsiteY48" fmla="*/ 5173621 h 6858000"/>
              <a:gd name="connsiteX49" fmla="*/ 604400 w 1508539"/>
              <a:gd name="connsiteY49" fmla="*/ 5159961 h 6858000"/>
              <a:gd name="connsiteX50" fmla="*/ 611077 w 1508539"/>
              <a:gd name="connsiteY50" fmla="*/ 5144295 h 6858000"/>
              <a:gd name="connsiteX51" fmla="*/ 608010 w 1508539"/>
              <a:gd name="connsiteY51" fmla="*/ 5125185 h 6858000"/>
              <a:gd name="connsiteX52" fmla="*/ 614840 w 1508539"/>
              <a:gd name="connsiteY52" fmla="*/ 5121884 h 6858000"/>
              <a:gd name="connsiteX53" fmla="*/ 621876 w 1508539"/>
              <a:gd name="connsiteY53" fmla="*/ 5067850 h 6858000"/>
              <a:gd name="connsiteX54" fmla="*/ 624607 w 1508539"/>
              <a:gd name="connsiteY54" fmla="*/ 5060861 h 6858000"/>
              <a:gd name="connsiteX55" fmla="*/ 621311 w 1508539"/>
              <a:gd name="connsiteY55" fmla="*/ 5034192 h 6858000"/>
              <a:gd name="connsiteX56" fmla="*/ 622865 w 1508539"/>
              <a:gd name="connsiteY56" fmla="*/ 4993030 h 6858000"/>
              <a:gd name="connsiteX57" fmla="*/ 629774 w 1508539"/>
              <a:gd name="connsiteY57" fmla="*/ 4946844 h 6858000"/>
              <a:gd name="connsiteX58" fmla="*/ 625630 w 1508539"/>
              <a:gd name="connsiteY58" fmla="*/ 4932692 h 6858000"/>
              <a:gd name="connsiteX59" fmla="*/ 641033 w 1508539"/>
              <a:gd name="connsiteY59" fmla="*/ 4858827 h 6858000"/>
              <a:gd name="connsiteX60" fmla="*/ 635187 w 1508539"/>
              <a:gd name="connsiteY60" fmla="*/ 4801535 h 6858000"/>
              <a:gd name="connsiteX61" fmla="*/ 642856 w 1508539"/>
              <a:gd name="connsiteY61" fmla="*/ 4797794 h 6858000"/>
              <a:gd name="connsiteX62" fmla="*/ 644150 w 1508539"/>
              <a:gd name="connsiteY62" fmla="*/ 4784526 h 6858000"/>
              <a:gd name="connsiteX63" fmla="*/ 645934 w 1508539"/>
              <a:gd name="connsiteY63" fmla="*/ 4781211 h 6858000"/>
              <a:gd name="connsiteX64" fmla="*/ 654721 w 1508539"/>
              <a:gd name="connsiteY64" fmla="*/ 4761984 h 6858000"/>
              <a:gd name="connsiteX65" fmla="*/ 650769 w 1508539"/>
              <a:gd name="connsiteY65" fmla="*/ 4690749 h 6858000"/>
              <a:gd name="connsiteX66" fmla="*/ 646249 w 1508539"/>
              <a:gd name="connsiteY66" fmla="*/ 4584173 h 6858000"/>
              <a:gd name="connsiteX67" fmla="*/ 641332 w 1508539"/>
              <a:gd name="connsiteY67" fmla="*/ 4444346 h 6858000"/>
              <a:gd name="connsiteX68" fmla="*/ 637897 w 1508539"/>
              <a:gd name="connsiteY68" fmla="*/ 4375228 h 6858000"/>
              <a:gd name="connsiteX69" fmla="*/ 618550 w 1508539"/>
              <a:gd name="connsiteY69" fmla="*/ 4214165 h 6858000"/>
              <a:gd name="connsiteX70" fmla="*/ 622623 w 1508539"/>
              <a:gd name="connsiteY70" fmla="*/ 4090296 h 6858000"/>
              <a:gd name="connsiteX71" fmla="*/ 607879 w 1508539"/>
              <a:gd name="connsiteY71" fmla="*/ 4033999 h 6858000"/>
              <a:gd name="connsiteX72" fmla="*/ 609028 w 1508539"/>
              <a:gd name="connsiteY72" fmla="*/ 4031933 h 6858000"/>
              <a:gd name="connsiteX73" fmla="*/ 607604 w 1508539"/>
              <a:gd name="connsiteY73" fmla="*/ 4013953 h 6858000"/>
              <a:gd name="connsiteX74" fmla="*/ 593899 w 1508539"/>
              <a:gd name="connsiteY74" fmla="*/ 3974753 h 6858000"/>
              <a:gd name="connsiteX75" fmla="*/ 595497 w 1508539"/>
              <a:gd name="connsiteY75" fmla="*/ 3969950 h 6858000"/>
              <a:gd name="connsiteX76" fmla="*/ 588919 w 1508539"/>
              <a:gd name="connsiteY76" fmla="*/ 3933779 h 6858000"/>
              <a:gd name="connsiteX77" fmla="*/ 590250 w 1508539"/>
              <a:gd name="connsiteY77" fmla="*/ 3933093 h 6858000"/>
              <a:gd name="connsiteX78" fmla="*/ 594604 w 1508539"/>
              <a:gd name="connsiteY78" fmla="*/ 3922082 h 6858000"/>
              <a:gd name="connsiteX79" fmla="*/ 599682 w 1508539"/>
              <a:gd name="connsiteY79" fmla="*/ 3901461 h 6858000"/>
              <a:gd name="connsiteX80" fmla="*/ 622276 w 1508539"/>
              <a:gd name="connsiteY80" fmla="*/ 3813873 h 6858000"/>
              <a:gd name="connsiteX81" fmla="*/ 621701 w 1508539"/>
              <a:gd name="connsiteY81" fmla="*/ 3806161 h 6858000"/>
              <a:gd name="connsiteX82" fmla="*/ 622008 w 1508539"/>
              <a:gd name="connsiteY82" fmla="*/ 3805957 h 6858000"/>
              <a:gd name="connsiteX83" fmla="*/ 622035 w 1508539"/>
              <a:gd name="connsiteY83" fmla="*/ 3797724 h 6858000"/>
              <a:gd name="connsiteX84" fmla="*/ 620650 w 1508539"/>
              <a:gd name="connsiteY84" fmla="*/ 3792098 h 6858000"/>
              <a:gd name="connsiteX85" fmla="*/ 619534 w 1508539"/>
              <a:gd name="connsiteY85" fmla="*/ 3777135 h 6858000"/>
              <a:gd name="connsiteX86" fmla="*/ 621267 w 1508539"/>
              <a:gd name="connsiteY86" fmla="*/ 3771656 h 6858000"/>
              <a:gd name="connsiteX87" fmla="*/ 625010 w 1508539"/>
              <a:gd name="connsiteY87" fmla="*/ 3769007 h 6858000"/>
              <a:gd name="connsiteX88" fmla="*/ 624476 w 1508539"/>
              <a:gd name="connsiteY88" fmla="*/ 3767709 h 6858000"/>
              <a:gd name="connsiteX89" fmla="*/ 633172 w 1508539"/>
              <a:gd name="connsiteY89" fmla="*/ 3738082 h 6858000"/>
              <a:gd name="connsiteX90" fmla="*/ 640518 w 1508539"/>
              <a:gd name="connsiteY90" fmla="*/ 3673397 h 6858000"/>
              <a:gd name="connsiteX91" fmla="*/ 639814 w 1508539"/>
              <a:gd name="connsiteY91" fmla="*/ 3637109 h 6858000"/>
              <a:gd name="connsiteX92" fmla="*/ 643257 w 1508539"/>
              <a:gd name="connsiteY92" fmla="*/ 3536883 h 6858000"/>
              <a:gd name="connsiteX93" fmla="*/ 650795 w 1508539"/>
              <a:gd name="connsiteY93" fmla="*/ 3435652 h 6858000"/>
              <a:gd name="connsiteX94" fmla="*/ 652466 w 1508539"/>
              <a:gd name="connsiteY94" fmla="*/ 3307769 h 6858000"/>
              <a:gd name="connsiteX95" fmla="*/ 670029 w 1508539"/>
              <a:gd name="connsiteY95" fmla="*/ 3250522 h 6858000"/>
              <a:gd name="connsiteX96" fmla="*/ 670454 w 1508539"/>
              <a:gd name="connsiteY96" fmla="*/ 3229163 h 6858000"/>
              <a:gd name="connsiteX97" fmla="*/ 672277 w 1508539"/>
              <a:gd name="connsiteY97" fmla="*/ 3217217 h 6858000"/>
              <a:gd name="connsiteX98" fmla="*/ 659112 w 1508539"/>
              <a:gd name="connsiteY98" fmla="*/ 3183755 h 6858000"/>
              <a:gd name="connsiteX99" fmla="*/ 659613 w 1508539"/>
              <a:gd name="connsiteY99" fmla="*/ 3178642 h 6858000"/>
              <a:gd name="connsiteX100" fmla="*/ 647213 w 1508539"/>
              <a:gd name="connsiteY100" fmla="*/ 3158586 h 6858000"/>
              <a:gd name="connsiteX101" fmla="*/ 632398 w 1508539"/>
              <a:gd name="connsiteY101" fmla="*/ 3129034 h 6858000"/>
              <a:gd name="connsiteX102" fmla="*/ 633063 w 1508539"/>
              <a:gd name="connsiteY102" fmla="*/ 3126682 h 6858000"/>
              <a:gd name="connsiteX103" fmla="*/ 623931 w 1508539"/>
              <a:gd name="connsiteY103" fmla="*/ 3114519 h 6858000"/>
              <a:gd name="connsiteX104" fmla="*/ 610540 w 1508539"/>
              <a:gd name="connsiteY104" fmla="*/ 3106272 h 6858000"/>
              <a:gd name="connsiteX105" fmla="*/ 583270 w 1508539"/>
              <a:gd name="connsiteY105" fmla="*/ 2958185 h 6858000"/>
              <a:gd name="connsiteX106" fmla="*/ 525884 w 1508539"/>
              <a:gd name="connsiteY106" fmla="*/ 2762989 h 6858000"/>
              <a:gd name="connsiteX107" fmla="*/ 474802 w 1508539"/>
              <a:gd name="connsiteY107" fmla="*/ 2554718 h 6858000"/>
              <a:gd name="connsiteX108" fmla="*/ 454896 w 1508539"/>
              <a:gd name="connsiteY108" fmla="*/ 2485734 h 6858000"/>
              <a:gd name="connsiteX109" fmla="*/ 445619 w 1508539"/>
              <a:gd name="connsiteY109" fmla="*/ 2447068 h 6858000"/>
              <a:gd name="connsiteX110" fmla="*/ 432580 w 1508539"/>
              <a:gd name="connsiteY110" fmla="*/ 2425819 h 6858000"/>
              <a:gd name="connsiteX111" fmla="*/ 438579 w 1508539"/>
              <a:gd name="connsiteY111" fmla="*/ 2402874 h 6858000"/>
              <a:gd name="connsiteX112" fmla="*/ 441191 w 1508539"/>
              <a:gd name="connsiteY112" fmla="*/ 2381443 h 6858000"/>
              <a:gd name="connsiteX113" fmla="*/ 417520 w 1508539"/>
              <a:gd name="connsiteY113" fmla="*/ 2261920 h 6858000"/>
              <a:gd name="connsiteX114" fmla="*/ 407407 w 1508539"/>
              <a:gd name="connsiteY114" fmla="*/ 2195378 h 6858000"/>
              <a:gd name="connsiteX115" fmla="*/ 391624 w 1508539"/>
              <a:gd name="connsiteY115" fmla="*/ 2155135 h 6858000"/>
              <a:gd name="connsiteX116" fmla="*/ 389082 w 1508539"/>
              <a:gd name="connsiteY116" fmla="*/ 2118008 h 6858000"/>
              <a:gd name="connsiteX117" fmla="*/ 390075 w 1508539"/>
              <a:gd name="connsiteY117" fmla="*/ 2050531 h 6858000"/>
              <a:gd name="connsiteX118" fmla="*/ 381881 w 1508539"/>
              <a:gd name="connsiteY118" fmla="*/ 1963269 h 6858000"/>
              <a:gd name="connsiteX119" fmla="*/ 363059 w 1508539"/>
              <a:gd name="connsiteY119" fmla="*/ 1906352 h 6858000"/>
              <a:gd name="connsiteX120" fmla="*/ 339616 w 1508539"/>
              <a:gd name="connsiteY120" fmla="*/ 1861531 h 6858000"/>
              <a:gd name="connsiteX121" fmla="*/ 293415 w 1508539"/>
              <a:gd name="connsiteY121" fmla="*/ 1732919 h 6858000"/>
              <a:gd name="connsiteX122" fmla="*/ 265726 w 1508539"/>
              <a:gd name="connsiteY122" fmla="*/ 1663540 h 6858000"/>
              <a:gd name="connsiteX123" fmla="*/ 264852 w 1508539"/>
              <a:gd name="connsiteY123" fmla="*/ 1615777 h 6858000"/>
              <a:gd name="connsiteX124" fmla="*/ 245647 w 1508539"/>
              <a:gd name="connsiteY124" fmla="*/ 1563678 h 6858000"/>
              <a:gd name="connsiteX125" fmla="*/ 258727 w 1508539"/>
              <a:gd name="connsiteY125" fmla="*/ 1519474 h 6858000"/>
              <a:gd name="connsiteX126" fmla="*/ 251469 w 1508539"/>
              <a:gd name="connsiteY126" fmla="*/ 1477995 h 6858000"/>
              <a:gd name="connsiteX127" fmla="*/ 237554 w 1508539"/>
              <a:gd name="connsiteY127" fmla="*/ 1373769 h 6858000"/>
              <a:gd name="connsiteX128" fmla="*/ 245861 w 1508539"/>
              <a:gd name="connsiteY128" fmla="*/ 1307086 h 6858000"/>
              <a:gd name="connsiteX129" fmla="*/ 247049 w 1508539"/>
              <a:gd name="connsiteY129" fmla="*/ 1189033 h 6858000"/>
              <a:gd name="connsiteX130" fmla="*/ 251734 w 1508539"/>
              <a:gd name="connsiteY130" fmla="*/ 1168288 h 6858000"/>
              <a:gd name="connsiteX131" fmla="*/ 244016 w 1508539"/>
              <a:gd name="connsiteY131" fmla="*/ 1142577 h 6858000"/>
              <a:gd name="connsiteX132" fmla="*/ 233322 w 1508539"/>
              <a:gd name="connsiteY132" fmla="*/ 1088484 h 6858000"/>
              <a:gd name="connsiteX133" fmla="*/ 222058 w 1508539"/>
              <a:gd name="connsiteY133" fmla="*/ 1016103 h 6858000"/>
              <a:gd name="connsiteX134" fmla="*/ 223514 w 1508539"/>
              <a:gd name="connsiteY134" fmla="*/ 932283 h 6858000"/>
              <a:gd name="connsiteX135" fmla="*/ 225750 w 1508539"/>
              <a:gd name="connsiteY135" fmla="*/ 915925 h 6858000"/>
              <a:gd name="connsiteX136" fmla="*/ 218379 w 1508539"/>
              <a:gd name="connsiteY136" fmla="*/ 896999 h 6858000"/>
              <a:gd name="connsiteX137" fmla="*/ 187787 w 1508539"/>
              <a:gd name="connsiteY137" fmla="*/ 821517 h 6858000"/>
              <a:gd name="connsiteX138" fmla="*/ 166737 w 1508539"/>
              <a:gd name="connsiteY138" fmla="*/ 751353 h 6858000"/>
              <a:gd name="connsiteX139" fmla="*/ 166295 w 1508539"/>
              <a:gd name="connsiteY139" fmla="*/ 721230 h 6858000"/>
              <a:gd name="connsiteX140" fmla="*/ 151966 w 1508539"/>
              <a:gd name="connsiteY140" fmla="*/ 681659 h 6858000"/>
              <a:gd name="connsiteX141" fmla="*/ 137385 w 1508539"/>
              <a:gd name="connsiteY141" fmla="*/ 635218 h 6858000"/>
              <a:gd name="connsiteX142" fmla="*/ 142396 w 1508539"/>
              <a:gd name="connsiteY142" fmla="*/ 613763 h 6858000"/>
              <a:gd name="connsiteX143" fmla="*/ 128338 w 1508539"/>
              <a:gd name="connsiteY143" fmla="*/ 598582 h 6858000"/>
              <a:gd name="connsiteX144" fmla="*/ 128019 w 1508539"/>
              <a:gd name="connsiteY144" fmla="*/ 576846 h 6858000"/>
              <a:gd name="connsiteX145" fmla="*/ 107645 w 1508539"/>
              <a:gd name="connsiteY145" fmla="*/ 530055 h 6858000"/>
              <a:gd name="connsiteX146" fmla="*/ 98081 w 1508539"/>
              <a:gd name="connsiteY146" fmla="*/ 448559 h 6858000"/>
              <a:gd name="connsiteX147" fmla="*/ 89816 w 1508539"/>
              <a:gd name="connsiteY147" fmla="*/ 424699 h 6858000"/>
              <a:gd name="connsiteX148" fmla="*/ 90191 w 1508539"/>
              <a:gd name="connsiteY148" fmla="*/ 404917 h 6858000"/>
              <a:gd name="connsiteX149" fmla="*/ 70148 w 1508539"/>
              <a:gd name="connsiteY149" fmla="*/ 367211 h 6858000"/>
              <a:gd name="connsiteX150" fmla="*/ 36452 w 1508539"/>
              <a:gd name="connsiteY150" fmla="*/ 268519 h 6858000"/>
              <a:gd name="connsiteX151" fmla="*/ 23935 w 1508539"/>
              <a:gd name="connsiteY151" fmla="*/ 160886 h 6858000"/>
              <a:gd name="connsiteX152" fmla="*/ 19312 w 1508539"/>
              <a:gd name="connsiteY152" fmla="*/ 47336 h 6858000"/>
              <a:gd name="connsiteX153" fmla="*/ 0 w 1508539"/>
              <a:gd name="connsiteY153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980 w 1508539"/>
              <a:gd name="connsiteY24" fmla="*/ 6410269 h 6858000"/>
              <a:gd name="connsiteX25" fmla="*/ 241880 w 1508539"/>
              <a:gd name="connsiteY25" fmla="*/ 6384857 h 6858000"/>
              <a:gd name="connsiteX26" fmla="*/ 243397 w 1508539"/>
              <a:gd name="connsiteY26" fmla="*/ 6372381 h 6858000"/>
              <a:gd name="connsiteX27" fmla="*/ 240591 w 1508539"/>
              <a:gd name="connsiteY27" fmla="*/ 6367510 h 6858000"/>
              <a:gd name="connsiteX28" fmla="*/ 244471 w 1508539"/>
              <a:gd name="connsiteY28" fmla="*/ 6349778 h 6858000"/>
              <a:gd name="connsiteX29" fmla="*/ 246136 w 1508539"/>
              <a:gd name="connsiteY29" fmla="*/ 6348250 h 6858000"/>
              <a:gd name="connsiteX30" fmla="*/ 262170 w 1508539"/>
              <a:gd name="connsiteY30" fmla="*/ 6281972 h 6858000"/>
              <a:gd name="connsiteX31" fmla="*/ 272933 w 1508539"/>
              <a:gd name="connsiteY31" fmla="*/ 6211940 h 6858000"/>
              <a:gd name="connsiteX32" fmla="*/ 314428 w 1508539"/>
              <a:gd name="connsiteY32" fmla="*/ 6113913 h 6858000"/>
              <a:gd name="connsiteX33" fmla="*/ 318721 w 1508539"/>
              <a:gd name="connsiteY33" fmla="*/ 6028119 h 6858000"/>
              <a:gd name="connsiteX34" fmla="*/ 345501 w 1508539"/>
              <a:gd name="connsiteY34" fmla="*/ 5934687 h 6858000"/>
              <a:gd name="connsiteX35" fmla="*/ 379513 w 1508539"/>
              <a:gd name="connsiteY35" fmla="*/ 5765594 h 6858000"/>
              <a:gd name="connsiteX36" fmla="*/ 411349 w 1508539"/>
              <a:gd name="connsiteY36" fmla="*/ 5693685 h 6858000"/>
              <a:gd name="connsiteX37" fmla="*/ 431404 w 1508539"/>
              <a:gd name="connsiteY37" fmla="*/ 5665173 h 6858000"/>
              <a:gd name="connsiteX38" fmla="*/ 465121 w 1508539"/>
              <a:gd name="connsiteY38" fmla="*/ 5563435 h 6858000"/>
              <a:gd name="connsiteX39" fmla="*/ 494626 w 1508539"/>
              <a:gd name="connsiteY39" fmla="*/ 5476393 h 6858000"/>
              <a:gd name="connsiteX40" fmla="*/ 525819 w 1508539"/>
              <a:gd name="connsiteY40" fmla="*/ 5396260 h 6858000"/>
              <a:gd name="connsiteX41" fmla="*/ 541800 w 1508539"/>
              <a:gd name="connsiteY41" fmla="*/ 5330009 h 6858000"/>
              <a:gd name="connsiteX42" fmla="*/ 575293 w 1508539"/>
              <a:gd name="connsiteY42" fmla="*/ 5273739 h 6858000"/>
              <a:gd name="connsiteX43" fmla="*/ 584892 w 1508539"/>
              <a:gd name="connsiteY43" fmla="*/ 5241779 h 6858000"/>
              <a:gd name="connsiteX44" fmla="*/ 596118 w 1508539"/>
              <a:gd name="connsiteY44" fmla="*/ 5225268 h 6858000"/>
              <a:gd name="connsiteX45" fmla="*/ 597138 w 1508539"/>
              <a:gd name="connsiteY45" fmla="*/ 5217684 h 6858000"/>
              <a:gd name="connsiteX46" fmla="*/ 604479 w 1508539"/>
              <a:gd name="connsiteY46" fmla="*/ 5193377 h 6858000"/>
              <a:gd name="connsiteX47" fmla="*/ 607782 w 1508539"/>
              <a:gd name="connsiteY47" fmla="*/ 5179288 h 6858000"/>
              <a:gd name="connsiteX48" fmla="*/ 608766 w 1508539"/>
              <a:gd name="connsiteY48" fmla="*/ 5173621 h 6858000"/>
              <a:gd name="connsiteX49" fmla="*/ 604400 w 1508539"/>
              <a:gd name="connsiteY49" fmla="*/ 5159961 h 6858000"/>
              <a:gd name="connsiteX50" fmla="*/ 611077 w 1508539"/>
              <a:gd name="connsiteY50" fmla="*/ 5144295 h 6858000"/>
              <a:gd name="connsiteX51" fmla="*/ 608010 w 1508539"/>
              <a:gd name="connsiteY51" fmla="*/ 5125185 h 6858000"/>
              <a:gd name="connsiteX52" fmla="*/ 614840 w 1508539"/>
              <a:gd name="connsiteY52" fmla="*/ 5121884 h 6858000"/>
              <a:gd name="connsiteX53" fmla="*/ 621876 w 1508539"/>
              <a:gd name="connsiteY53" fmla="*/ 5067850 h 6858000"/>
              <a:gd name="connsiteX54" fmla="*/ 624607 w 1508539"/>
              <a:gd name="connsiteY54" fmla="*/ 5060861 h 6858000"/>
              <a:gd name="connsiteX55" fmla="*/ 621311 w 1508539"/>
              <a:gd name="connsiteY55" fmla="*/ 5034192 h 6858000"/>
              <a:gd name="connsiteX56" fmla="*/ 622865 w 1508539"/>
              <a:gd name="connsiteY56" fmla="*/ 4993030 h 6858000"/>
              <a:gd name="connsiteX57" fmla="*/ 629774 w 1508539"/>
              <a:gd name="connsiteY57" fmla="*/ 4946844 h 6858000"/>
              <a:gd name="connsiteX58" fmla="*/ 625630 w 1508539"/>
              <a:gd name="connsiteY58" fmla="*/ 4932692 h 6858000"/>
              <a:gd name="connsiteX59" fmla="*/ 641033 w 1508539"/>
              <a:gd name="connsiteY59" fmla="*/ 4858827 h 6858000"/>
              <a:gd name="connsiteX60" fmla="*/ 635187 w 1508539"/>
              <a:gd name="connsiteY60" fmla="*/ 4801535 h 6858000"/>
              <a:gd name="connsiteX61" fmla="*/ 642856 w 1508539"/>
              <a:gd name="connsiteY61" fmla="*/ 4797794 h 6858000"/>
              <a:gd name="connsiteX62" fmla="*/ 644150 w 1508539"/>
              <a:gd name="connsiteY62" fmla="*/ 4784526 h 6858000"/>
              <a:gd name="connsiteX63" fmla="*/ 645934 w 1508539"/>
              <a:gd name="connsiteY63" fmla="*/ 4781211 h 6858000"/>
              <a:gd name="connsiteX64" fmla="*/ 654721 w 1508539"/>
              <a:gd name="connsiteY64" fmla="*/ 4761984 h 6858000"/>
              <a:gd name="connsiteX65" fmla="*/ 650769 w 1508539"/>
              <a:gd name="connsiteY65" fmla="*/ 4690749 h 6858000"/>
              <a:gd name="connsiteX66" fmla="*/ 646249 w 1508539"/>
              <a:gd name="connsiteY66" fmla="*/ 4584173 h 6858000"/>
              <a:gd name="connsiteX67" fmla="*/ 641332 w 1508539"/>
              <a:gd name="connsiteY67" fmla="*/ 4444346 h 6858000"/>
              <a:gd name="connsiteX68" fmla="*/ 637897 w 1508539"/>
              <a:gd name="connsiteY68" fmla="*/ 4375228 h 6858000"/>
              <a:gd name="connsiteX69" fmla="*/ 618550 w 1508539"/>
              <a:gd name="connsiteY69" fmla="*/ 4214165 h 6858000"/>
              <a:gd name="connsiteX70" fmla="*/ 622623 w 1508539"/>
              <a:gd name="connsiteY70" fmla="*/ 4090296 h 6858000"/>
              <a:gd name="connsiteX71" fmla="*/ 607879 w 1508539"/>
              <a:gd name="connsiteY71" fmla="*/ 4033999 h 6858000"/>
              <a:gd name="connsiteX72" fmla="*/ 609028 w 1508539"/>
              <a:gd name="connsiteY72" fmla="*/ 4031933 h 6858000"/>
              <a:gd name="connsiteX73" fmla="*/ 607604 w 1508539"/>
              <a:gd name="connsiteY73" fmla="*/ 4013953 h 6858000"/>
              <a:gd name="connsiteX74" fmla="*/ 593899 w 1508539"/>
              <a:gd name="connsiteY74" fmla="*/ 3974753 h 6858000"/>
              <a:gd name="connsiteX75" fmla="*/ 595497 w 1508539"/>
              <a:gd name="connsiteY75" fmla="*/ 3969950 h 6858000"/>
              <a:gd name="connsiteX76" fmla="*/ 588919 w 1508539"/>
              <a:gd name="connsiteY76" fmla="*/ 3933779 h 6858000"/>
              <a:gd name="connsiteX77" fmla="*/ 590250 w 1508539"/>
              <a:gd name="connsiteY77" fmla="*/ 3933093 h 6858000"/>
              <a:gd name="connsiteX78" fmla="*/ 594604 w 1508539"/>
              <a:gd name="connsiteY78" fmla="*/ 3922082 h 6858000"/>
              <a:gd name="connsiteX79" fmla="*/ 599682 w 1508539"/>
              <a:gd name="connsiteY79" fmla="*/ 3901461 h 6858000"/>
              <a:gd name="connsiteX80" fmla="*/ 622276 w 1508539"/>
              <a:gd name="connsiteY80" fmla="*/ 3813873 h 6858000"/>
              <a:gd name="connsiteX81" fmla="*/ 621701 w 1508539"/>
              <a:gd name="connsiteY81" fmla="*/ 3806161 h 6858000"/>
              <a:gd name="connsiteX82" fmla="*/ 622008 w 1508539"/>
              <a:gd name="connsiteY82" fmla="*/ 3805957 h 6858000"/>
              <a:gd name="connsiteX83" fmla="*/ 622035 w 1508539"/>
              <a:gd name="connsiteY83" fmla="*/ 3797724 h 6858000"/>
              <a:gd name="connsiteX84" fmla="*/ 620650 w 1508539"/>
              <a:gd name="connsiteY84" fmla="*/ 3792098 h 6858000"/>
              <a:gd name="connsiteX85" fmla="*/ 619534 w 1508539"/>
              <a:gd name="connsiteY85" fmla="*/ 3777135 h 6858000"/>
              <a:gd name="connsiteX86" fmla="*/ 621267 w 1508539"/>
              <a:gd name="connsiteY86" fmla="*/ 3771656 h 6858000"/>
              <a:gd name="connsiteX87" fmla="*/ 625010 w 1508539"/>
              <a:gd name="connsiteY87" fmla="*/ 3769007 h 6858000"/>
              <a:gd name="connsiteX88" fmla="*/ 624476 w 1508539"/>
              <a:gd name="connsiteY88" fmla="*/ 3767709 h 6858000"/>
              <a:gd name="connsiteX89" fmla="*/ 633172 w 1508539"/>
              <a:gd name="connsiteY89" fmla="*/ 3738082 h 6858000"/>
              <a:gd name="connsiteX90" fmla="*/ 640518 w 1508539"/>
              <a:gd name="connsiteY90" fmla="*/ 3673397 h 6858000"/>
              <a:gd name="connsiteX91" fmla="*/ 639814 w 1508539"/>
              <a:gd name="connsiteY91" fmla="*/ 3637109 h 6858000"/>
              <a:gd name="connsiteX92" fmla="*/ 643257 w 1508539"/>
              <a:gd name="connsiteY92" fmla="*/ 3536883 h 6858000"/>
              <a:gd name="connsiteX93" fmla="*/ 650795 w 1508539"/>
              <a:gd name="connsiteY93" fmla="*/ 3435652 h 6858000"/>
              <a:gd name="connsiteX94" fmla="*/ 652466 w 1508539"/>
              <a:gd name="connsiteY94" fmla="*/ 3307769 h 6858000"/>
              <a:gd name="connsiteX95" fmla="*/ 670029 w 1508539"/>
              <a:gd name="connsiteY95" fmla="*/ 3250522 h 6858000"/>
              <a:gd name="connsiteX96" fmla="*/ 670454 w 1508539"/>
              <a:gd name="connsiteY96" fmla="*/ 3229163 h 6858000"/>
              <a:gd name="connsiteX97" fmla="*/ 672277 w 1508539"/>
              <a:gd name="connsiteY97" fmla="*/ 3217217 h 6858000"/>
              <a:gd name="connsiteX98" fmla="*/ 659112 w 1508539"/>
              <a:gd name="connsiteY98" fmla="*/ 3183755 h 6858000"/>
              <a:gd name="connsiteX99" fmla="*/ 659613 w 1508539"/>
              <a:gd name="connsiteY99" fmla="*/ 3178642 h 6858000"/>
              <a:gd name="connsiteX100" fmla="*/ 647213 w 1508539"/>
              <a:gd name="connsiteY100" fmla="*/ 3158586 h 6858000"/>
              <a:gd name="connsiteX101" fmla="*/ 632398 w 1508539"/>
              <a:gd name="connsiteY101" fmla="*/ 3129034 h 6858000"/>
              <a:gd name="connsiteX102" fmla="*/ 633063 w 1508539"/>
              <a:gd name="connsiteY102" fmla="*/ 3126682 h 6858000"/>
              <a:gd name="connsiteX103" fmla="*/ 623931 w 1508539"/>
              <a:gd name="connsiteY103" fmla="*/ 3114519 h 6858000"/>
              <a:gd name="connsiteX104" fmla="*/ 610540 w 1508539"/>
              <a:gd name="connsiteY104" fmla="*/ 3106272 h 6858000"/>
              <a:gd name="connsiteX105" fmla="*/ 583270 w 1508539"/>
              <a:gd name="connsiteY105" fmla="*/ 2958185 h 6858000"/>
              <a:gd name="connsiteX106" fmla="*/ 525884 w 1508539"/>
              <a:gd name="connsiteY106" fmla="*/ 2762989 h 6858000"/>
              <a:gd name="connsiteX107" fmla="*/ 474802 w 1508539"/>
              <a:gd name="connsiteY107" fmla="*/ 2554718 h 6858000"/>
              <a:gd name="connsiteX108" fmla="*/ 454896 w 1508539"/>
              <a:gd name="connsiteY108" fmla="*/ 2485734 h 6858000"/>
              <a:gd name="connsiteX109" fmla="*/ 445619 w 1508539"/>
              <a:gd name="connsiteY109" fmla="*/ 2447068 h 6858000"/>
              <a:gd name="connsiteX110" fmla="*/ 432580 w 1508539"/>
              <a:gd name="connsiteY110" fmla="*/ 2425819 h 6858000"/>
              <a:gd name="connsiteX111" fmla="*/ 438579 w 1508539"/>
              <a:gd name="connsiteY111" fmla="*/ 2402874 h 6858000"/>
              <a:gd name="connsiteX112" fmla="*/ 441191 w 1508539"/>
              <a:gd name="connsiteY112" fmla="*/ 2381443 h 6858000"/>
              <a:gd name="connsiteX113" fmla="*/ 417520 w 1508539"/>
              <a:gd name="connsiteY113" fmla="*/ 2261920 h 6858000"/>
              <a:gd name="connsiteX114" fmla="*/ 407407 w 1508539"/>
              <a:gd name="connsiteY114" fmla="*/ 2195378 h 6858000"/>
              <a:gd name="connsiteX115" fmla="*/ 391624 w 1508539"/>
              <a:gd name="connsiteY115" fmla="*/ 2155135 h 6858000"/>
              <a:gd name="connsiteX116" fmla="*/ 389082 w 1508539"/>
              <a:gd name="connsiteY116" fmla="*/ 2118008 h 6858000"/>
              <a:gd name="connsiteX117" fmla="*/ 390075 w 1508539"/>
              <a:gd name="connsiteY117" fmla="*/ 2050531 h 6858000"/>
              <a:gd name="connsiteX118" fmla="*/ 381881 w 1508539"/>
              <a:gd name="connsiteY118" fmla="*/ 1963269 h 6858000"/>
              <a:gd name="connsiteX119" fmla="*/ 363059 w 1508539"/>
              <a:gd name="connsiteY119" fmla="*/ 1906352 h 6858000"/>
              <a:gd name="connsiteX120" fmla="*/ 339616 w 1508539"/>
              <a:gd name="connsiteY120" fmla="*/ 1861531 h 6858000"/>
              <a:gd name="connsiteX121" fmla="*/ 293415 w 1508539"/>
              <a:gd name="connsiteY121" fmla="*/ 1732919 h 6858000"/>
              <a:gd name="connsiteX122" fmla="*/ 265726 w 1508539"/>
              <a:gd name="connsiteY122" fmla="*/ 1663540 h 6858000"/>
              <a:gd name="connsiteX123" fmla="*/ 264852 w 1508539"/>
              <a:gd name="connsiteY123" fmla="*/ 1615777 h 6858000"/>
              <a:gd name="connsiteX124" fmla="*/ 245647 w 1508539"/>
              <a:gd name="connsiteY124" fmla="*/ 1563678 h 6858000"/>
              <a:gd name="connsiteX125" fmla="*/ 258727 w 1508539"/>
              <a:gd name="connsiteY125" fmla="*/ 1519474 h 6858000"/>
              <a:gd name="connsiteX126" fmla="*/ 251469 w 1508539"/>
              <a:gd name="connsiteY126" fmla="*/ 1477995 h 6858000"/>
              <a:gd name="connsiteX127" fmla="*/ 237554 w 1508539"/>
              <a:gd name="connsiteY127" fmla="*/ 1373769 h 6858000"/>
              <a:gd name="connsiteX128" fmla="*/ 245861 w 1508539"/>
              <a:gd name="connsiteY128" fmla="*/ 1307086 h 6858000"/>
              <a:gd name="connsiteX129" fmla="*/ 247049 w 1508539"/>
              <a:gd name="connsiteY129" fmla="*/ 1189033 h 6858000"/>
              <a:gd name="connsiteX130" fmla="*/ 251734 w 1508539"/>
              <a:gd name="connsiteY130" fmla="*/ 1168288 h 6858000"/>
              <a:gd name="connsiteX131" fmla="*/ 244016 w 1508539"/>
              <a:gd name="connsiteY131" fmla="*/ 1142577 h 6858000"/>
              <a:gd name="connsiteX132" fmla="*/ 233322 w 1508539"/>
              <a:gd name="connsiteY132" fmla="*/ 1088484 h 6858000"/>
              <a:gd name="connsiteX133" fmla="*/ 222058 w 1508539"/>
              <a:gd name="connsiteY133" fmla="*/ 1016103 h 6858000"/>
              <a:gd name="connsiteX134" fmla="*/ 223514 w 1508539"/>
              <a:gd name="connsiteY134" fmla="*/ 932283 h 6858000"/>
              <a:gd name="connsiteX135" fmla="*/ 225750 w 1508539"/>
              <a:gd name="connsiteY135" fmla="*/ 915925 h 6858000"/>
              <a:gd name="connsiteX136" fmla="*/ 218379 w 1508539"/>
              <a:gd name="connsiteY136" fmla="*/ 896999 h 6858000"/>
              <a:gd name="connsiteX137" fmla="*/ 187787 w 1508539"/>
              <a:gd name="connsiteY137" fmla="*/ 821517 h 6858000"/>
              <a:gd name="connsiteX138" fmla="*/ 166737 w 1508539"/>
              <a:gd name="connsiteY138" fmla="*/ 751353 h 6858000"/>
              <a:gd name="connsiteX139" fmla="*/ 166295 w 1508539"/>
              <a:gd name="connsiteY139" fmla="*/ 721230 h 6858000"/>
              <a:gd name="connsiteX140" fmla="*/ 151966 w 1508539"/>
              <a:gd name="connsiteY140" fmla="*/ 681659 h 6858000"/>
              <a:gd name="connsiteX141" fmla="*/ 137385 w 1508539"/>
              <a:gd name="connsiteY141" fmla="*/ 635218 h 6858000"/>
              <a:gd name="connsiteX142" fmla="*/ 142396 w 1508539"/>
              <a:gd name="connsiteY142" fmla="*/ 613763 h 6858000"/>
              <a:gd name="connsiteX143" fmla="*/ 128338 w 1508539"/>
              <a:gd name="connsiteY143" fmla="*/ 598582 h 6858000"/>
              <a:gd name="connsiteX144" fmla="*/ 128019 w 1508539"/>
              <a:gd name="connsiteY144" fmla="*/ 576846 h 6858000"/>
              <a:gd name="connsiteX145" fmla="*/ 107645 w 1508539"/>
              <a:gd name="connsiteY145" fmla="*/ 530055 h 6858000"/>
              <a:gd name="connsiteX146" fmla="*/ 106893 w 1508539"/>
              <a:gd name="connsiteY146" fmla="*/ 465389 h 6858000"/>
              <a:gd name="connsiteX147" fmla="*/ 89816 w 1508539"/>
              <a:gd name="connsiteY147" fmla="*/ 424699 h 6858000"/>
              <a:gd name="connsiteX148" fmla="*/ 90191 w 1508539"/>
              <a:gd name="connsiteY148" fmla="*/ 404917 h 6858000"/>
              <a:gd name="connsiteX149" fmla="*/ 70148 w 1508539"/>
              <a:gd name="connsiteY149" fmla="*/ 367211 h 6858000"/>
              <a:gd name="connsiteX150" fmla="*/ 36452 w 1508539"/>
              <a:gd name="connsiteY150" fmla="*/ 268519 h 6858000"/>
              <a:gd name="connsiteX151" fmla="*/ 23935 w 1508539"/>
              <a:gd name="connsiteY151" fmla="*/ 160886 h 6858000"/>
              <a:gd name="connsiteX152" fmla="*/ 19312 w 1508539"/>
              <a:gd name="connsiteY152" fmla="*/ 47336 h 6858000"/>
              <a:gd name="connsiteX153" fmla="*/ 0 w 1508539"/>
              <a:gd name="connsiteY153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980 w 1508539"/>
              <a:gd name="connsiteY24" fmla="*/ 6410269 h 6858000"/>
              <a:gd name="connsiteX25" fmla="*/ 241880 w 1508539"/>
              <a:gd name="connsiteY25" fmla="*/ 6384857 h 6858000"/>
              <a:gd name="connsiteX26" fmla="*/ 243397 w 1508539"/>
              <a:gd name="connsiteY26" fmla="*/ 6372381 h 6858000"/>
              <a:gd name="connsiteX27" fmla="*/ 240591 w 1508539"/>
              <a:gd name="connsiteY27" fmla="*/ 6367510 h 6858000"/>
              <a:gd name="connsiteX28" fmla="*/ 244471 w 1508539"/>
              <a:gd name="connsiteY28" fmla="*/ 6349778 h 6858000"/>
              <a:gd name="connsiteX29" fmla="*/ 246136 w 1508539"/>
              <a:gd name="connsiteY29" fmla="*/ 6348250 h 6858000"/>
              <a:gd name="connsiteX30" fmla="*/ 262170 w 1508539"/>
              <a:gd name="connsiteY30" fmla="*/ 6281972 h 6858000"/>
              <a:gd name="connsiteX31" fmla="*/ 272933 w 1508539"/>
              <a:gd name="connsiteY31" fmla="*/ 6211940 h 6858000"/>
              <a:gd name="connsiteX32" fmla="*/ 314428 w 1508539"/>
              <a:gd name="connsiteY32" fmla="*/ 6113913 h 6858000"/>
              <a:gd name="connsiteX33" fmla="*/ 318721 w 1508539"/>
              <a:gd name="connsiteY33" fmla="*/ 6028119 h 6858000"/>
              <a:gd name="connsiteX34" fmla="*/ 345501 w 1508539"/>
              <a:gd name="connsiteY34" fmla="*/ 5934687 h 6858000"/>
              <a:gd name="connsiteX35" fmla="*/ 379513 w 1508539"/>
              <a:gd name="connsiteY35" fmla="*/ 5765594 h 6858000"/>
              <a:gd name="connsiteX36" fmla="*/ 411349 w 1508539"/>
              <a:gd name="connsiteY36" fmla="*/ 5693685 h 6858000"/>
              <a:gd name="connsiteX37" fmla="*/ 431404 w 1508539"/>
              <a:gd name="connsiteY37" fmla="*/ 5665173 h 6858000"/>
              <a:gd name="connsiteX38" fmla="*/ 465121 w 1508539"/>
              <a:gd name="connsiteY38" fmla="*/ 5563435 h 6858000"/>
              <a:gd name="connsiteX39" fmla="*/ 494626 w 1508539"/>
              <a:gd name="connsiteY39" fmla="*/ 5476393 h 6858000"/>
              <a:gd name="connsiteX40" fmla="*/ 525819 w 1508539"/>
              <a:gd name="connsiteY40" fmla="*/ 5396260 h 6858000"/>
              <a:gd name="connsiteX41" fmla="*/ 541800 w 1508539"/>
              <a:gd name="connsiteY41" fmla="*/ 5330009 h 6858000"/>
              <a:gd name="connsiteX42" fmla="*/ 575293 w 1508539"/>
              <a:gd name="connsiteY42" fmla="*/ 5273739 h 6858000"/>
              <a:gd name="connsiteX43" fmla="*/ 584892 w 1508539"/>
              <a:gd name="connsiteY43" fmla="*/ 5241779 h 6858000"/>
              <a:gd name="connsiteX44" fmla="*/ 596118 w 1508539"/>
              <a:gd name="connsiteY44" fmla="*/ 5225268 h 6858000"/>
              <a:gd name="connsiteX45" fmla="*/ 597138 w 1508539"/>
              <a:gd name="connsiteY45" fmla="*/ 5217684 h 6858000"/>
              <a:gd name="connsiteX46" fmla="*/ 604479 w 1508539"/>
              <a:gd name="connsiteY46" fmla="*/ 5193377 h 6858000"/>
              <a:gd name="connsiteX47" fmla="*/ 607782 w 1508539"/>
              <a:gd name="connsiteY47" fmla="*/ 5179288 h 6858000"/>
              <a:gd name="connsiteX48" fmla="*/ 608766 w 1508539"/>
              <a:gd name="connsiteY48" fmla="*/ 5173621 h 6858000"/>
              <a:gd name="connsiteX49" fmla="*/ 604400 w 1508539"/>
              <a:gd name="connsiteY49" fmla="*/ 5159961 h 6858000"/>
              <a:gd name="connsiteX50" fmla="*/ 611077 w 1508539"/>
              <a:gd name="connsiteY50" fmla="*/ 5144295 h 6858000"/>
              <a:gd name="connsiteX51" fmla="*/ 608010 w 1508539"/>
              <a:gd name="connsiteY51" fmla="*/ 5125185 h 6858000"/>
              <a:gd name="connsiteX52" fmla="*/ 614840 w 1508539"/>
              <a:gd name="connsiteY52" fmla="*/ 5121884 h 6858000"/>
              <a:gd name="connsiteX53" fmla="*/ 621876 w 1508539"/>
              <a:gd name="connsiteY53" fmla="*/ 5067850 h 6858000"/>
              <a:gd name="connsiteX54" fmla="*/ 624607 w 1508539"/>
              <a:gd name="connsiteY54" fmla="*/ 5060861 h 6858000"/>
              <a:gd name="connsiteX55" fmla="*/ 621311 w 1508539"/>
              <a:gd name="connsiteY55" fmla="*/ 5034192 h 6858000"/>
              <a:gd name="connsiteX56" fmla="*/ 622865 w 1508539"/>
              <a:gd name="connsiteY56" fmla="*/ 4993030 h 6858000"/>
              <a:gd name="connsiteX57" fmla="*/ 629774 w 1508539"/>
              <a:gd name="connsiteY57" fmla="*/ 4946844 h 6858000"/>
              <a:gd name="connsiteX58" fmla="*/ 625630 w 1508539"/>
              <a:gd name="connsiteY58" fmla="*/ 4932692 h 6858000"/>
              <a:gd name="connsiteX59" fmla="*/ 641033 w 1508539"/>
              <a:gd name="connsiteY59" fmla="*/ 4858827 h 6858000"/>
              <a:gd name="connsiteX60" fmla="*/ 635187 w 1508539"/>
              <a:gd name="connsiteY60" fmla="*/ 4801535 h 6858000"/>
              <a:gd name="connsiteX61" fmla="*/ 642856 w 1508539"/>
              <a:gd name="connsiteY61" fmla="*/ 4797794 h 6858000"/>
              <a:gd name="connsiteX62" fmla="*/ 644150 w 1508539"/>
              <a:gd name="connsiteY62" fmla="*/ 4784526 h 6858000"/>
              <a:gd name="connsiteX63" fmla="*/ 654721 w 1508539"/>
              <a:gd name="connsiteY63" fmla="*/ 4761984 h 6858000"/>
              <a:gd name="connsiteX64" fmla="*/ 650769 w 1508539"/>
              <a:gd name="connsiteY64" fmla="*/ 4690749 h 6858000"/>
              <a:gd name="connsiteX65" fmla="*/ 646249 w 1508539"/>
              <a:gd name="connsiteY65" fmla="*/ 4584173 h 6858000"/>
              <a:gd name="connsiteX66" fmla="*/ 641332 w 1508539"/>
              <a:gd name="connsiteY66" fmla="*/ 4444346 h 6858000"/>
              <a:gd name="connsiteX67" fmla="*/ 637897 w 1508539"/>
              <a:gd name="connsiteY67" fmla="*/ 4375228 h 6858000"/>
              <a:gd name="connsiteX68" fmla="*/ 618550 w 1508539"/>
              <a:gd name="connsiteY68" fmla="*/ 4214165 h 6858000"/>
              <a:gd name="connsiteX69" fmla="*/ 622623 w 1508539"/>
              <a:gd name="connsiteY69" fmla="*/ 4090296 h 6858000"/>
              <a:gd name="connsiteX70" fmla="*/ 607879 w 1508539"/>
              <a:gd name="connsiteY70" fmla="*/ 4033999 h 6858000"/>
              <a:gd name="connsiteX71" fmla="*/ 609028 w 1508539"/>
              <a:gd name="connsiteY71" fmla="*/ 4031933 h 6858000"/>
              <a:gd name="connsiteX72" fmla="*/ 607604 w 1508539"/>
              <a:gd name="connsiteY72" fmla="*/ 4013953 h 6858000"/>
              <a:gd name="connsiteX73" fmla="*/ 593899 w 1508539"/>
              <a:gd name="connsiteY73" fmla="*/ 3974753 h 6858000"/>
              <a:gd name="connsiteX74" fmla="*/ 595497 w 1508539"/>
              <a:gd name="connsiteY74" fmla="*/ 3969950 h 6858000"/>
              <a:gd name="connsiteX75" fmla="*/ 588919 w 1508539"/>
              <a:gd name="connsiteY75" fmla="*/ 3933779 h 6858000"/>
              <a:gd name="connsiteX76" fmla="*/ 590250 w 1508539"/>
              <a:gd name="connsiteY76" fmla="*/ 3933093 h 6858000"/>
              <a:gd name="connsiteX77" fmla="*/ 594604 w 1508539"/>
              <a:gd name="connsiteY77" fmla="*/ 3922082 h 6858000"/>
              <a:gd name="connsiteX78" fmla="*/ 599682 w 1508539"/>
              <a:gd name="connsiteY78" fmla="*/ 3901461 h 6858000"/>
              <a:gd name="connsiteX79" fmla="*/ 622276 w 1508539"/>
              <a:gd name="connsiteY79" fmla="*/ 3813873 h 6858000"/>
              <a:gd name="connsiteX80" fmla="*/ 621701 w 1508539"/>
              <a:gd name="connsiteY80" fmla="*/ 3806161 h 6858000"/>
              <a:gd name="connsiteX81" fmla="*/ 622008 w 1508539"/>
              <a:gd name="connsiteY81" fmla="*/ 3805957 h 6858000"/>
              <a:gd name="connsiteX82" fmla="*/ 622035 w 1508539"/>
              <a:gd name="connsiteY82" fmla="*/ 3797724 h 6858000"/>
              <a:gd name="connsiteX83" fmla="*/ 620650 w 1508539"/>
              <a:gd name="connsiteY83" fmla="*/ 3792098 h 6858000"/>
              <a:gd name="connsiteX84" fmla="*/ 619534 w 1508539"/>
              <a:gd name="connsiteY84" fmla="*/ 3777135 h 6858000"/>
              <a:gd name="connsiteX85" fmla="*/ 621267 w 1508539"/>
              <a:gd name="connsiteY85" fmla="*/ 3771656 h 6858000"/>
              <a:gd name="connsiteX86" fmla="*/ 625010 w 1508539"/>
              <a:gd name="connsiteY86" fmla="*/ 3769007 h 6858000"/>
              <a:gd name="connsiteX87" fmla="*/ 624476 w 1508539"/>
              <a:gd name="connsiteY87" fmla="*/ 3767709 h 6858000"/>
              <a:gd name="connsiteX88" fmla="*/ 633172 w 1508539"/>
              <a:gd name="connsiteY88" fmla="*/ 3738082 h 6858000"/>
              <a:gd name="connsiteX89" fmla="*/ 640518 w 1508539"/>
              <a:gd name="connsiteY89" fmla="*/ 3673397 h 6858000"/>
              <a:gd name="connsiteX90" fmla="*/ 639814 w 1508539"/>
              <a:gd name="connsiteY90" fmla="*/ 3637109 h 6858000"/>
              <a:gd name="connsiteX91" fmla="*/ 643257 w 1508539"/>
              <a:gd name="connsiteY91" fmla="*/ 3536883 h 6858000"/>
              <a:gd name="connsiteX92" fmla="*/ 650795 w 1508539"/>
              <a:gd name="connsiteY92" fmla="*/ 3435652 h 6858000"/>
              <a:gd name="connsiteX93" fmla="*/ 652466 w 1508539"/>
              <a:gd name="connsiteY93" fmla="*/ 3307769 h 6858000"/>
              <a:gd name="connsiteX94" fmla="*/ 670029 w 1508539"/>
              <a:gd name="connsiteY94" fmla="*/ 3250522 h 6858000"/>
              <a:gd name="connsiteX95" fmla="*/ 670454 w 1508539"/>
              <a:gd name="connsiteY95" fmla="*/ 3229163 h 6858000"/>
              <a:gd name="connsiteX96" fmla="*/ 672277 w 1508539"/>
              <a:gd name="connsiteY96" fmla="*/ 3217217 h 6858000"/>
              <a:gd name="connsiteX97" fmla="*/ 659112 w 1508539"/>
              <a:gd name="connsiteY97" fmla="*/ 3183755 h 6858000"/>
              <a:gd name="connsiteX98" fmla="*/ 659613 w 1508539"/>
              <a:gd name="connsiteY98" fmla="*/ 3178642 h 6858000"/>
              <a:gd name="connsiteX99" fmla="*/ 647213 w 1508539"/>
              <a:gd name="connsiteY99" fmla="*/ 3158586 h 6858000"/>
              <a:gd name="connsiteX100" fmla="*/ 632398 w 1508539"/>
              <a:gd name="connsiteY100" fmla="*/ 3129034 h 6858000"/>
              <a:gd name="connsiteX101" fmla="*/ 633063 w 1508539"/>
              <a:gd name="connsiteY101" fmla="*/ 3126682 h 6858000"/>
              <a:gd name="connsiteX102" fmla="*/ 623931 w 1508539"/>
              <a:gd name="connsiteY102" fmla="*/ 3114519 h 6858000"/>
              <a:gd name="connsiteX103" fmla="*/ 610540 w 1508539"/>
              <a:gd name="connsiteY103" fmla="*/ 3106272 h 6858000"/>
              <a:gd name="connsiteX104" fmla="*/ 583270 w 1508539"/>
              <a:gd name="connsiteY104" fmla="*/ 2958185 h 6858000"/>
              <a:gd name="connsiteX105" fmla="*/ 525884 w 1508539"/>
              <a:gd name="connsiteY105" fmla="*/ 2762989 h 6858000"/>
              <a:gd name="connsiteX106" fmla="*/ 474802 w 1508539"/>
              <a:gd name="connsiteY106" fmla="*/ 2554718 h 6858000"/>
              <a:gd name="connsiteX107" fmla="*/ 454896 w 1508539"/>
              <a:gd name="connsiteY107" fmla="*/ 2485734 h 6858000"/>
              <a:gd name="connsiteX108" fmla="*/ 445619 w 1508539"/>
              <a:gd name="connsiteY108" fmla="*/ 2447068 h 6858000"/>
              <a:gd name="connsiteX109" fmla="*/ 432580 w 1508539"/>
              <a:gd name="connsiteY109" fmla="*/ 2425819 h 6858000"/>
              <a:gd name="connsiteX110" fmla="*/ 438579 w 1508539"/>
              <a:gd name="connsiteY110" fmla="*/ 2402874 h 6858000"/>
              <a:gd name="connsiteX111" fmla="*/ 441191 w 1508539"/>
              <a:gd name="connsiteY111" fmla="*/ 2381443 h 6858000"/>
              <a:gd name="connsiteX112" fmla="*/ 417520 w 1508539"/>
              <a:gd name="connsiteY112" fmla="*/ 2261920 h 6858000"/>
              <a:gd name="connsiteX113" fmla="*/ 407407 w 1508539"/>
              <a:gd name="connsiteY113" fmla="*/ 2195378 h 6858000"/>
              <a:gd name="connsiteX114" fmla="*/ 391624 w 1508539"/>
              <a:gd name="connsiteY114" fmla="*/ 2155135 h 6858000"/>
              <a:gd name="connsiteX115" fmla="*/ 389082 w 1508539"/>
              <a:gd name="connsiteY115" fmla="*/ 2118008 h 6858000"/>
              <a:gd name="connsiteX116" fmla="*/ 390075 w 1508539"/>
              <a:gd name="connsiteY116" fmla="*/ 2050531 h 6858000"/>
              <a:gd name="connsiteX117" fmla="*/ 381881 w 1508539"/>
              <a:gd name="connsiteY117" fmla="*/ 1963269 h 6858000"/>
              <a:gd name="connsiteX118" fmla="*/ 363059 w 1508539"/>
              <a:gd name="connsiteY118" fmla="*/ 1906352 h 6858000"/>
              <a:gd name="connsiteX119" fmla="*/ 339616 w 1508539"/>
              <a:gd name="connsiteY119" fmla="*/ 1861531 h 6858000"/>
              <a:gd name="connsiteX120" fmla="*/ 293415 w 1508539"/>
              <a:gd name="connsiteY120" fmla="*/ 1732919 h 6858000"/>
              <a:gd name="connsiteX121" fmla="*/ 265726 w 1508539"/>
              <a:gd name="connsiteY121" fmla="*/ 1663540 h 6858000"/>
              <a:gd name="connsiteX122" fmla="*/ 264852 w 1508539"/>
              <a:gd name="connsiteY122" fmla="*/ 1615777 h 6858000"/>
              <a:gd name="connsiteX123" fmla="*/ 245647 w 1508539"/>
              <a:gd name="connsiteY123" fmla="*/ 1563678 h 6858000"/>
              <a:gd name="connsiteX124" fmla="*/ 258727 w 1508539"/>
              <a:gd name="connsiteY124" fmla="*/ 1519474 h 6858000"/>
              <a:gd name="connsiteX125" fmla="*/ 251469 w 1508539"/>
              <a:gd name="connsiteY125" fmla="*/ 1477995 h 6858000"/>
              <a:gd name="connsiteX126" fmla="*/ 237554 w 1508539"/>
              <a:gd name="connsiteY126" fmla="*/ 1373769 h 6858000"/>
              <a:gd name="connsiteX127" fmla="*/ 245861 w 1508539"/>
              <a:gd name="connsiteY127" fmla="*/ 1307086 h 6858000"/>
              <a:gd name="connsiteX128" fmla="*/ 247049 w 1508539"/>
              <a:gd name="connsiteY128" fmla="*/ 1189033 h 6858000"/>
              <a:gd name="connsiteX129" fmla="*/ 251734 w 1508539"/>
              <a:gd name="connsiteY129" fmla="*/ 1168288 h 6858000"/>
              <a:gd name="connsiteX130" fmla="*/ 244016 w 1508539"/>
              <a:gd name="connsiteY130" fmla="*/ 1142577 h 6858000"/>
              <a:gd name="connsiteX131" fmla="*/ 233322 w 1508539"/>
              <a:gd name="connsiteY131" fmla="*/ 1088484 h 6858000"/>
              <a:gd name="connsiteX132" fmla="*/ 222058 w 1508539"/>
              <a:gd name="connsiteY132" fmla="*/ 1016103 h 6858000"/>
              <a:gd name="connsiteX133" fmla="*/ 223514 w 1508539"/>
              <a:gd name="connsiteY133" fmla="*/ 932283 h 6858000"/>
              <a:gd name="connsiteX134" fmla="*/ 225750 w 1508539"/>
              <a:gd name="connsiteY134" fmla="*/ 915925 h 6858000"/>
              <a:gd name="connsiteX135" fmla="*/ 218379 w 1508539"/>
              <a:gd name="connsiteY135" fmla="*/ 896999 h 6858000"/>
              <a:gd name="connsiteX136" fmla="*/ 187787 w 1508539"/>
              <a:gd name="connsiteY136" fmla="*/ 821517 h 6858000"/>
              <a:gd name="connsiteX137" fmla="*/ 166737 w 1508539"/>
              <a:gd name="connsiteY137" fmla="*/ 751353 h 6858000"/>
              <a:gd name="connsiteX138" fmla="*/ 166295 w 1508539"/>
              <a:gd name="connsiteY138" fmla="*/ 721230 h 6858000"/>
              <a:gd name="connsiteX139" fmla="*/ 151966 w 1508539"/>
              <a:gd name="connsiteY139" fmla="*/ 681659 h 6858000"/>
              <a:gd name="connsiteX140" fmla="*/ 137385 w 1508539"/>
              <a:gd name="connsiteY140" fmla="*/ 635218 h 6858000"/>
              <a:gd name="connsiteX141" fmla="*/ 142396 w 1508539"/>
              <a:gd name="connsiteY141" fmla="*/ 613763 h 6858000"/>
              <a:gd name="connsiteX142" fmla="*/ 128338 w 1508539"/>
              <a:gd name="connsiteY142" fmla="*/ 598582 h 6858000"/>
              <a:gd name="connsiteX143" fmla="*/ 128019 w 1508539"/>
              <a:gd name="connsiteY143" fmla="*/ 576846 h 6858000"/>
              <a:gd name="connsiteX144" fmla="*/ 107645 w 1508539"/>
              <a:gd name="connsiteY144" fmla="*/ 530055 h 6858000"/>
              <a:gd name="connsiteX145" fmla="*/ 106893 w 1508539"/>
              <a:gd name="connsiteY145" fmla="*/ 465389 h 6858000"/>
              <a:gd name="connsiteX146" fmla="*/ 89816 w 1508539"/>
              <a:gd name="connsiteY146" fmla="*/ 424699 h 6858000"/>
              <a:gd name="connsiteX147" fmla="*/ 90191 w 1508539"/>
              <a:gd name="connsiteY147" fmla="*/ 404917 h 6858000"/>
              <a:gd name="connsiteX148" fmla="*/ 70148 w 1508539"/>
              <a:gd name="connsiteY148" fmla="*/ 367211 h 6858000"/>
              <a:gd name="connsiteX149" fmla="*/ 36452 w 1508539"/>
              <a:gd name="connsiteY149" fmla="*/ 268519 h 6858000"/>
              <a:gd name="connsiteX150" fmla="*/ 23935 w 1508539"/>
              <a:gd name="connsiteY150" fmla="*/ 160886 h 6858000"/>
              <a:gd name="connsiteX151" fmla="*/ 19312 w 1508539"/>
              <a:gd name="connsiteY151" fmla="*/ 47336 h 6858000"/>
              <a:gd name="connsiteX152" fmla="*/ 0 w 1508539"/>
              <a:gd name="connsiteY152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980 w 1508539"/>
              <a:gd name="connsiteY24" fmla="*/ 6410269 h 6858000"/>
              <a:gd name="connsiteX25" fmla="*/ 241880 w 1508539"/>
              <a:gd name="connsiteY25" fmla="*/ 6384857 h 6858000"/>
              <a:gd name="connsiteX26" fmla="*/ 243397 w 1508539"/>
              <a:gd name="connsiteY26" fmla="*/ 6372381 h 6858000"/>
              <a:gd name="connsiteX27" fmla="*/ 240591 w 1508539"/>
              <a:gd name="connsiteY27" fmla="*/ 6367510 h 6858000"/>
              <a:gd name="connsiteX28" fmla="*/ 244471 w 1508539"/>
              <a:gd name="connsiteY28" fmla="*/ 6349778 h 6858000"/>
              <a:gd name="connsiteX29" fmla="*/ 246136 w 1508539"/>
              <a:gd name="connsiteY29" fmla="*/ 6348250 h 6858000"/>
              <a:gd name="connsiteX30" fmla="*/ 262170 w 1508539"/>
              <a:gd name="connsiteY30" fmla="*/ 6281972 h 6858000"/>
              <a:gd name="connsiteX31" fmla="*/ 272933 w 1508539"/>
              <a:gd name="connsiteY31" fmla="*/ 6211940 h 6858000"/>
              <a:gd name="connsiteX32" fmla="*/ 314428 w 1508539"/>
              <a:gd name="connsiteY32" fmla="*/ 6113913 h 6858000"/>
              <a:gd name="connsiteX33" fmla="*/ 318721 w 1508539"/>
              <a:gd name="connsiteY33" fmla="*/ 6028119 h 6858000"/>
              <a:gd name="connsiteX34" fmla="*/ 345501 w 1508539"/>
              <a:gd name="connsiteY34" fmla="*/ 5934687 h 6858000"/>
              <a:gd name="connsiteX35" fmla="*/ 379513 w 1508539"/>
              <a:gd name="connsiteY35" fmla="*/ 5765594 h 6858000"/>
              <a:gd name="connsiteX36" fmla="*/ 411349 w 1508539"/>
              <a:gd name="connsiteY36" fmla="*/ 5693685 h 6858000"/>
              <a:gd name="connsiteX37" fmla="*/ 431404 w 1508539"/>
              <a:gd name="connsiteY37" fmla="*/ 5665173 h 6858000"/>
              <a:gd name="connsiteX38" fmla="*/ 465121 w 1508539"/>
              <a:gd name="connsiteY38" fmla="*/ 5563435 h 6858000"/>
              <a:gd name="connsiteX39" fmla="*/ 494626 w 1508539"/>
              <a:gd name="connsiteY39" fmla="*/ 5476393 h 6858000"/>
              <a:gd name="connsiteX40" fmla="*/ 525819 w 1508539"/>
              <a:gd name="connsiteY40" fmla="*/ 5396260 h 6858000"/>
              <a:gd name="connsiteX41" fmla="*/ 541800 w 1508539"/>
              <a:gd name="connsiteY41" fmla="*/ 5330009 h 6858000"/>
              <a:gd name="connsiteX42" fmla="*/ 575293 w 1508539"/>
              <a:gd name="connsiteY42" fmla="*/ 5273739 h 6858000"/>
              <a:gd name="connsiteX43" fmla="*/ 584892 w 1508539"/>
              <a:gd name="connsiteY43" fmla="*/ 5241779 h 6858000"/>
              <a:gd name="connsiteX44" fmla="*/ 596118 w 1508539"/>
              <a:gd name="connsiteY44" fmla="*/ 5225268 h 6858000"/>
              <a:gd name="connsiteX45" fmla="*/ 597138 w 1508539"/>
              <a:gd name="connsiteY45" fmla="*/ 5217684 h 6858000"/>
              <a:gd name="connsiteX46" fmla="*/ 604479 w 1508539"/>
              <a:gd name="connsiteY46" fmla="*/ 5193377 h 6858000"/>
              <a:gd name="connsiteX47" fmla="*/ 607782 w 1508539"/>
              <a:gd name="connsiteY47" fmla="*/ 5179288 h 6858000"/>
              <a:gd name="connsiteX48" fmla="*/ 608766 w 1508539"/>
              <a:gd name="connsiteY48" fmla="*/ 5173621 h 6858000"/>
              <a:gd name="connsiteX49" fmla="*/ 604400 w 1508539"/>
              <a:gd name="connsiteY49" fmla="*/ 5159961 h 6858000"/>
              <a:gd name="connsiteX50" fmla="*/ 611077 w 1508539"/>
              <a:gd name="connsiteY50" fmla="*/ 5144295 h 6858000"/>
              <a:gd name="connsiteX51" fmla="*/ 608010 w 1508539"/>
              <a:gd name="connsiteY51" fmla="*/ 5125185 h 6858000"/>
              <a:gd name="connsiteX52" fmla="*/ 614840 w 1508539"/>
              <a:gd name="connsiteY52" fmla="*/ 5121884 h 6858000"/>
              <a:gd name="connsiteX53" fmla="*/ 621876 w 1508539"/>
              <a:gd name="connsiteY53" fmla="*/ 5067850 h 6858000"/>
              <a:gd name="connsiteX54" fmla="*/ 624607 w 1508539"/>
              <a:gd name="connsiteY54" fmla="*/ 5060861 h 6858000"/>
              <a:gd name="connsiteX55" fmla="*/ 621311 w 1508539"/>
              <a:gd name="connsiteY55" fmla="*/ 5034192 h 6858000"/>
              <a:gd name="connsiteX56" fmla="*/ 622865 w 1508539"/>
              <a:gd name="connsiteY56" fmla="*/ 4993030 h 6858000"/>
              <a:gd name="connsiteX57" fmla="*/ 629774 w 1508539"/>
              <a:gd name="connsiteY57" fmla="*/ 4946844 h 6858000"/>
              <a:gd name="connsiteX58" fmla="*/ 625630 w 1508539"/>
              <a:gd name="connsiteY58" fmla="*/ 4932692 h 6858000"/>
              <a:gd name="connsiteX59" fmla="*/ 641033 w 1508539"/>
              <a:gd name="connsiteY59" fmla="*/ 4858827 h 6858000"/>
              <a:gd name="connsiteX60" fmla="*/ 635187 w 1508539"/>
              <a:gd name="connsiteY60" fmla="*/ 4801535 h 6858000"/>
              <a:gd name="connsiteX61" fmla="*/ 642856 w 1508539"/>
              <a:gd name="connsiteY61" fmla="*/ 4797794 h 6858000"/>
              <a:gd name="connsiteX62" fmla="*/ 644150 w 1508539"/>
              <a:gd name="connsiteY62" fmla="*/ 4784526 h 6858000"/>
              <a:gd name="connsiteX63" fmla="*/ 650769 w 1508539"/>
              <a:gd name="connsiteY63" fmla="*/ 4690749 h 6858000"/>
              <a:gd name="connsiteX64" fmla="*/ 646249 w 1508539"/>
              <a:gd name="connsiteY64" fmla="*/ 4584173 h 6858000"/>
              <a:gd name="connsiteX65" fmla="*/ 641332 w 1508539"/>
              <a:gd name="connsiteY65" fmla="*/ 4444346 h 6858000"/>
              <a:gd name="connsiteX66" fmla="*/ 637897 w 1508539"/>
              <a:gd name="connsiteY66" fmla="*/ 4375228 h 6858000"/>
              <a:gd name="connsiteX67" fmla="*/ 618550 w 1508539"/>
              <a:gd name="connsiteY67" fmla="*/ 4214165 h 6858000"/>
              <a:gd name="connsiteX68" fmla="*/ 622623 w 1508539"/>
              <a:gd name="connsiteY68" fmla="*/ 4090296 h 6858000"/>
              <a:gd name="connsiteX69" fmla="*/ 607879 w 1508539"/>
              <a:gd name="connsiteY69" fmla="*/ 4033999 h 6858000"/>
              <a:gd name="connsiteX70" fmla="*/ 609028 w 1508539"/>
              <a:gd name="connsiteY70" fmla="*/ 4031933 h 6858000"/>
              <a:gd name="connsiteX71" fmla="*/ 607604 w 1508539"/>
              <a:gd name="connsiteY71" fmla="*/ 4013953 h 6858000"/>
              <a:gd name="connsiteX72" fmla="*/ 593899 w 1508539"/>
              <a:gd name="connsiteY72" fmla="*/ 3974753 h 6858000"/>
              <a:gd name="connsiteX73" fmla="*/ 595497 w 1508539"/>
              <a:gd name="connsiteY73" fmla="*/ 3969950 h 6858000"/>
              <a:gd name="connsiteX74" fmla="*/ 588919 w 1508539"/>
              <a:gd name="connsiteY74" fmla="*/ 3933779 h 6858000"/>
              <a:gd name="connsiteX75" fmla="*/ 590250 w 1508539"/>
              <a:gd name="connsiteY75" fmla="*/ 3933093 h 6858000"/>
              <a:gd name="connsiteX76" fmla="*/ 594604 w 1508539"/>
              <a:gd name="connsiteY76" fmla="*/ 3922082 h 6858000"/>
              <a:gd name="connsiteX77" fmla="*/ 599682 w 1508539"/>
              <a:gd name="connsiteY77" fmla="*/ 3901461 h 6858000"/>
              <a:gd name="connsiteX78" fmla="*/ 622276 w 1508539"/>
              <a:gd name="connsiteY78" fmla="*/ 3813873 h 6858000"/>
              <a:gd name="connsiteX79" fmla="*/ 621701 w 1508539"/>
              <a:gd name="connsiteY79" fmla="*/ 3806161 h 6858000"/>
              <a:gd name="connsiteX80" fmla="*/ 622008 w 1508539"/>
              <a:gd name="connsiteY80" fmla="*/ 3805957 h 6858000"/>
              <a:gd name="connsiteX81" fmla="*/ 622035 w 1508539"/>
              <a:gd name="connsiteY81" fmla="*/ 3797724 h 6858000"/>
              <a:gd name="connsiteX82" fmla="*/ 620650 w 1508539"/>
              <a:gd name="connsiteY82" fmla="*/ 3792098 h 6858000"/>
              <a:gd name="connsiteX83" fmla="*/ 619534 w 1508539"/>
              <a:gd name="connsiteY83" fmla="*/ 3777135 h 6858000"/>
              <a:gd name="connsiteX84" fmla="*/ 621267 w 1508539"/>
              <a:gd name="connsiteY84" fmla="*/ 3771656 h 6858000"/>
              <a:gd name="connsiteX85" fmla="*/ 625010 w 1508539"/>
              <a:gd name="connsiteY85" fmla="*/ 3769007 h 6858000"/>
              <a:gd name="connsiteX86" fmla="*/ 624476 w 1508539"/>
              <a:gd name="connsiteY86" fmla="*/ 3767709 h 6858000"/>
              <a:gd name="connsiteX87" fmla="*/ 633172 w 1508539"/>
              <a:gd name="connsiteY87" fmla="*/ 3738082 h 6858000"/>
              <a:gd name="connsiteX88" fmla="*/ 640518 w 1508539"/>
              <a:gd name="connsiteY88" fmla="*/ 3673397 h 6858000"/>
              <a:gd name="connsiteX89" fmla="*/ 639814 w 1508539"/>
              <a:gd name="connsiteY89" fmla="*/ 3637109 h 6858000"/>
              <a:gd name="connsiteX90" fmla="*/ 643257 w 1508539"/>
              <a:gd name="connsiteY90" fmla="*/ 3536883 h 6858000"/>
              <a:gd name="connsiteX91" fmla="*/ 650795 w 1508539"/>
              <a:gd name="connsiteY91" fmla="*/ 3435652 h 6858000"/>
              <a:gd name="connsiteX92" fmla="*/ 652466 w 1508539"/>
              <a:gd name="connsiteY92" fmla="*/ 3307769 h 6858000"/>
              <a:gd name="connsiteX93" fmla="*/ 670029 w 1508539"/>
              <a:gd name="connsiteY93" fmla="*/ 3250522 h 6858000"/>
              <a:gd name="connsiteX94" fmla="*/ 670454 w 1508539"/>
              <a:gd name="connsiteY94" fmla="*/ 3229163 h 6858000"/>
              <a:gd name="connsiteX95" fmla="*/ 672277 w 1508539"/>
              <a:gd name="connsiteY95" fmla="*/ 3217217 h 6858000"/>
              <a:gd name="connsiteX96" fmla="*/ 659112 w 1508539"/>
              <a:gd name="connsiteY96" fmla="*/ 3183755 h 6858000"/>
              <a:gd name="connsiteX97" fmla="*/ 659613 w 1508539"/>
              <a:gd name="connsiteY97" fmla="*/ 3178642 h 6858000"/>
              <a:gd name="connsiteX98" fmla="*/ 647213 w 1508539"/>
              <a:gd name="connsiteY98" fmla="*/ 3158586 h 6858000"/>
              <a:gd name="connsiteX99" fmla="*/ 632398 w 1508539"/>
              <a:gd name="connsiteY99" fmla="*/ 3129034 h 6858000"/>
              <a:gd name="connsiteX100" fmla="*/ 633063 w 1508539"/>
              <a:gd name="connsiteY100" fmla="*/ 3126682 h 6858000"/>
              <a:gd name="connsiteX101" fmla="*/ 623931 w 1508539"/>
              <a:gd name="connsiteY101" fmla="*/ 3114519 h 6858000"/>
              <a:gd name="connsiteX102" fmla="*/ 610540 w 1508539"/>
              <a:gd name="connsiteY102" fmla="*/ 3106272 h 6858000"/>
              <a:gd name="connsiteX103" fmla="*/ 583270 w 1508539"/>
              <a:gd name="connsiteY103" fmla="*/ 2958185 h 6858000"/>
              <a:gd name="connsiteX104" fmla="*/ 525884 w 1508539"/>
              <a:gd name="connsiteY104" fmla="*/ 2762989 h 6858000"/>
              <a:gd name="connsiteX105" fmla="*/ 474802 w 1508539"/>
              <a:gd name="connsiteY105" fmla="*/ 2554718 h 6858000"/>
              <a:gd name="connsiteX106" fmla="*/ 454896 w 1508539"/>
              <a:gd name="connsiteY106" fmla="*/ 2485734 h 6858000"/>
              <a:gd name="connsiteX107" fmla="*/ 445619 w 1508539"/>
              <a:gd name="connsiteY107" fmla="*/ 2447068 h 6858000"/>
              <a:gd name="connsiteX108" fmla="*/ 432580 w 1508539"/>
              <a:gd name="connsiteY108" fmla="*/ 2425819 h 6858000"/>
              <a:gd name="connsiteX109" fmla="*/ 438579 w 1508539"/>
              <a:gd name="connsiteY109" fmla="*/ 2402874 h 6858000"/>
              <a:gd name="connsiteX110" fmla="*/ 441191 w 1508539"/>
              <a:gd name="connsiteY110" fmla="*/ 2381443 h 6858000"/>
              <a:gd name="connsiteX111" fmla="*/ 417520 w 1508539"/>
              <a:gd name="connsiteY111" fmla="*/ 2261920 h 6858000"/>
              <a:gd name="connsiteX112" fmla="*/ 407407 w 1508539"/>
              <a:gd name="connsiteY112" fmla="*/ 2195378 h 6858000"/>
              <a:gd name="connsiteX113" fmla="*/ 391624 w 1508539"/>
              <a:gd name="connsiteY113" fmla="*/ 2155135 h 6858000"/>
              <a:gd name="connsiteX114" fmla="*/ 389082 w 1508539"/>
              <a:gd name="connsiteY114" fmla="*/ 2118008 h 6858000"/>
              <a:gd name="connsiteX115" fmla="*/ 390075 w 1508539"/>
              <a:gd name="connsiteY115" fmla="*/ 2050531 h 6858000"/>
              <a:gd name="connsiteX116" fmla="*/ 381881 w 1508539"/>
              <a:gd name="connsiteY116" fmla="*/ 1963269 h 6858000"/>
              <a:gd name="connsiteX117" fmla="*/ 363059 w 1508539"/>
              <a:gd name="connsiteY117" fmla="*/ 1906352 h 6858000"/>
              <a:gd name="connsiteX118" fmla="*/ 339616 w 1508539"/>
              <a:gd name="connsiteY118" fmla="*/ 1861531 h 6858000"/>
              <a:gd name="connsiteX119" fmla="*/ 293415 w 1508539"/>
              <a:gd name="connsiteY119" fmla="*/ 1732919 h 6858000"/>
              <a:gd name="connsiteX120" fmla="*/ 265726 w 1508539"/>
              <a:gd name="connsiteY120" fmla="*/ 1663540 h 6858000"/>
              <a:gd name="connsiteX121" fmla="*/ 264852 w 1508539"/>
              <a:gd name="connsiteY121" fmla="*/ 1615777 h 6858000"/>
              <a:gd name="connsiteX122" fmla="*/ 245647 w 1508539"/>
              <a:gd name="connsiteY122" fmla="*/ 1563678 h 6858000"/>
              <a:gd name="connsiteX123" fmla="*/ 258727 w 1508539"/>
              <a:gd name="connsiteY123" fmla="*/ 1519474 h 6858000"/>
              <a:gd name="connsiteX124" fmla="*/ 251469 w 1508539"/>
              <a:gd name="connsiteY124" fmla="*/ 1477995 h 6858000"/>
              <a:gd name="connsiteX125" fmla="*/ 237554 w 1508539"/>
              <a:gd name="connsiteY125" fmla="*/ 1373769 h 6858000"/>
              <a:gd name="connsiteX126" fmla="*/ 245861 w 1508539"/>
              <a:gd name="connsiteY126" fmla="*/ 1307086 h 6858000"/>
              <a:gd name="connsiteX127" fmla="*/ 247049 w 1508539"/>
              <a:gd name="connsiteY127" fmla="*/ 1189033 h 6858000"/>
              <a:gd name="connsiteX128" fmla="*/ 251734 w 1508539"/>
              <a:gd name="connsiteY128" fmla="*/ 1168288 h 6858000"/>
              <a:gd name="connsiteX129" fmla="*/ 244016 w 1508539"/>
              <a:gd name="connsiteY129" fmla="*/ 1142577 h 6858000"/>
              <a:gd name="connsiteX130" fmla="*/ 233322 w 1508539"/>
              <a:gd name="connsiteY130" fmla="*/ 1088484 h 6858000"/>
              <a:gd name="connsiteX131" fmla="*/ 222058 w 1508539"/>
              <a:gd name="connsiteY131" fmla="*/ 1016103 h 6858000"/>
              <a:gd name="connsiteX132" fmla="*/ 223514 w 1508539"/>
              <a:gd name="connsiteY132" fmla="*/ 932283 h 6858000"/>
              <a:gd name="connsiteX133" fmla="*/ 225750 w 1508539"/>
              <a:gd name="connsiteY133" fmla="*/ 915925 h 6858000"/>
              <a:gd name="connsiteX134" fmla="*/ 218379 w 1508539"/>
              <a:gd name="connsiteY134" fmla="*/ 896999 h 6858000"/>
              <a:gd name="connsiteX135" fmla="*/ 187787 w 1508539"/>
              <a:gd name="connsiteY135" fmla="*/ 821517 h 6858000"/>
              <a:gd name="connsiteX136" fmla="*/ 166737 w 1508539"/>
              <a:gd name="connsiteY136" fmla="*/ 751353 h 6858000"/>
              <a:gd name="connsiteX137" fmla="*/ 166295 w 1508539"/>
              <a:gd name="connsiteY137" fmla="*/ 721230 h 6858000"/>
              <a:gd name="connsiteX138" fmla="*/ 151966 w 1508539"/>
              <a:gd name="connsiteY138" fmla="*/ 681659 h 6858000"/>
              <a:gd name="connsiteX139" fmla="*/ 137385 w 1508539"/>
              <a:gd name="connsiteY139" fmla="*/ 635218 h 6858000"/>
              <a:gd name="connsiteX140" fmla="*/ 142396 w 1508539"/>
              <a:gd name="connsiteY140" fmla="*/ 613763 h 6858000"/>
              <a:gd name="connsiteX141" fmla="*/ 128338 w 1508539"/>
              <a:gd name="connsiteY141" fmla="*/ 598582 h 6858000"/>
              <a:gd name="connsiteX142" fmla="*/ 128019 w 1508539"/>
              <a:gd name="connsiteY142" fmla="*/ 576846 h 6858000"/>
              <a:gd name="connsiteX143" fmla="*/ 107645 w 1508539"/>
              <a:gd name="connsiteY143" fmla="*/ 530055 h 6858000"/>
              <a:gd name="connsiteX144" fmla="*/ 106893 w 1508539"/>
              <a:gd name="connsiteY144" fmla="*/ 465389 h 6858000"/>
              <a:gd name="connsiteX145" fmla="*/ 89816 w 1508539"/>
              <a:gd name="connsiteY145" fmla="*/ 424699 h 6858000"/>
              <a:gd name="connsiteX146" fmla="*/ 90191 w 1508539"/>
              <a:gd name="connsiteY146" fmla="*/ 404917 h 6858000"/>
              <a:gd name="connsiteX147" fmla="*/ 70148 w 1508539"/>
              <a:gd name="connsiteY147" fmla="*/ 367211 h 6858000"/>
              <a:gd name="connsiteX148" fmla="*/ 36452 w 1508539"/>
              <a:gd name="connsiteY148" fmla="*/ 268519 h 6858000"/>
              <a:gd name="connsiteX149" fmla="*/ 23935 w 1508539"/>
              <a:gd name="connsiteY149" fmla="*/ 160886 h 6858000"/>
              <a:gd name="connsiteX150" fmla="*/ 19312 w 1508539"/>
              <a:gd name="connsiteY150" fmla="*/ 47336 h 6858000"/>
              <a:gd name="connsiteX151" fmla="*/ 0 w 1508539"/>
              <a:gd name="connsiteY151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980 w 1508539"/>
              <a:gd name="connsiteY24" fmla="*/ 6410269 h 6858000"/>
              <a:gd name="connsiteX25" fmla="*/ 241880 w 1508539"/>
              <a:gd name="connsiteY25" fmla="*/ 6384857 h 6858000"/>
              <a:gd name="connsiteX26" fmla="*/ 243397 w 1508539"/>
              <a:gd name="connsiteY26" fmla="*/ 6372381 h 6858000"/>
              <a:gd name="connsiteX27" fmla="*/ 240591 w 1508539"/>
              <a:gd name="connsiteY27" fmla="*/ 6367510 h 6858000"/>
              <a:gd name="connsiteX28" fmla="*/ 244471 w 1508539"/>
              <a:gd name="connsiteY28" fmla="*/ 6349778 h 6858000"/>
              <a:gd name="connsiteX29" fmla="*/ 246136 w 1508539"/>
              <a:gd name="connsiteY29" fmla="*/ 6348250 h 6858000"/>
              <a:gd name="connsiteX30" fmla="*/ 262170 w 1508539"/>
              <a:gd name="connsiteY30" fmla="*/ 6281972 h 6858000"/>
              <a:gd name="connsiteX31" fmla="*/ 272933 w 1508539"/>
              <a:gd name="connsiteY31" fmla="*/ 6211940 h 6858000"/>
              <a:gd name="connsiteX32" fmla="*/ 314428 w 1508539"/>
              <a:gd name="connsiteY32" fmla="*/ 6113913 h 6858000"/>
              <a:gd name="connsiteX33" fmla="*/ 318721 w 1508539"/>
              <a:gd name="connsiteY33" fmla="*/ 6028119 h 6858000"/>
              <a:gd name="connsiteX34" fmla="*/ 345501 w 1508539"/>
              <a:gd name="connsiteY34" fmla="*/ 5934687 h 6858000"/>
              <a:gd name="connsiteX35" fmla="*/ 379513 w 1508539"/>
              <a:gd name="connsiteY35" fmla="*/ 5765594 h 6858000"/>
              <a:gd name="connsiteX36" fmla="*/ 411349 w 1508539"/>
              <a:gd name="connsiteY36" fmla="*/ 5693685 h 6858000"/>
              <a:gd name="connsiteX37" fmla="*/ 431404 w 1508539"/>
              <a:gd name="connsiteY37" fmla="*/ 5665173 h 6858000"/>
              <a:gd name="connsiteX38" fmla="*/ 465121 w 1508539"/>
              <a:gd name="connsiteY38" fmla="*/ 5563435 h 6858000"/>
              <a:gd name="connsiteX39" fmla="*/ 494626 w 1508539"/>
              <a:gd name="connsiteY39" fmla="*/ 5476393 h 6858000"/>
              <a:gd name="connsiteX40" fmla="*/ 525819 w 1508539"/>
              <a:gd name="connsiteY40" fmla="*/ 5396260 h 6858000"/>
              <a:gd name="connsiteX41" fmla="*/ 541800 w 1508539"/>
              <a:gd name="connsiteY41" fmla="*/ 5330009 h 6858000"/>
              <a:gd name="connsiteX42" fmla="*/ 575293 w 1508539"/>
              <a:gd name="connsiteY42" fmla="*/ 5273739 h 6858000"/>
              <a:gd name="connsiteX43" fmla="*/ 584892 w 1508539"/>
              <a:gd name="connsiteY43" fmla="*/ 5241779 h 6858000"/>
              <a:gd name="connsiteX44" fmla="*/ 596118 w 1508539"/>
              <a:gd name="connsiteY44" fmla="*/ 5225268 h 6858000"/>
              <a:gd name="connsiteX45" fmla="*/ 597138 w 1508539"/>
              <a:gd name="connsiteY45" fmla="*/ 5217684 h 6858000"/>
              <a:gd name="connsiteX46" fmla="*/ 604479 w 1508539"/>
              <a:gd name="connsiteY46" fmla="*/ 5193377 h 6858000"/>
              <a:gd name="connsiteX47" fmla="*/ 607782 w 1508539"/>
              <a:gd name="connsiteY47" fmla="*/ 5179288 h 6858000"/>
              <a:gd name="connsiteX48" fmla="*/ 608766 w 1508539"/>
              <a:gd name="connsiteY48" fmla="*/ 5173621 h 6858000"/>
              <a:gd name="connsiteX49" fmla="*/ 604400 w 1508539"/>
              <a:gd name="connsiteY49" fmla="*/ 5159961 h 6858000"/>
              <a:gd name="connsiteX50" fmla="*/ 611077 w 1508539"/>
              <a:gd name="connsiteY50" fmla="*/ 5144295 h 6858000"/>
              <a:gd name="connsiteX51" fmla="*/ 608010 w 1508539"/>
              <a:gd name="connsiteY51" fmla="*/ 5125185 h 6858000"/>
              <a:gd name="connsiteX52" fmla="*/ 614840 w 1508539"/>
              <a:gd name="connsiteY52" fmla="*/ 5121884 h 6858000"/>
              <a:gd name="connsiteX53" fmla="*/ 621876 w 1508539"/>
              <a:gd name="connsiteY53" fmla="*/ 5067850 h 6858000"/>
              <a:gd name="connsiteX54" fmla="*/ 624607 w 1508539"/>
              <a:gd name="connsiteY54" fmla="*/ 5060861 h 6858000"/>
              <a:gd name="connsiteX55" fmla="*/ 621311 w 1508539"/>
              <a:gd name="connsiteY55" fmla="*/ 5034192 h 6858000"/>
              <a:gd name="connsiteX56" fmla="*/ 622865 w 1508539"/>
              <a:gd name="connsiteY56" fmla="*/ 4993030 h 6858000"/>
              <a:gd name="connsiteX57" fmla="*/ 629774 w 1508539"/>
              <a:gd name="connsiteY57" fmla="*/ 4946844 h 6858000"/>
              <a:gd name="connsiteX58" fmla="*/ 625630 w 1508539"/>
              <a:gd name="connsiteY58" fmla="*/ 4932692 h 6858000"/>
              <a:gd name="connsiteX59" fmla="*/ 641033 w 1508539"/>
              <a:gd name="connsiteY59" fmla="*/ 4858827 h 6858000"/>
              <a:gd name="connsiteX60" fmla="*/ 635187 w 1508539"/>
              <a:gd name="connsiteY60" fmla="*/ 4801535 h 6858000"/>
              <a:gd name="connsiteX61" fmla="*/ 642856 w 1508539"/>
              <a:gd name="connsiteY61" fmla="*/ 4797794 h 6858000"/>
              <a:gd name="connsiteX62" fmla="*/ 652962 w 1508539"/>
              <a:gd name="connsiteY62" fmla="*/ 4750867 h 6858000"/>
              <a:gd name="connsiteX63" fmla="*/ 650769 w 1508539"/>
              <a:gd name="connsiteY63" fmla="*/ 4690749 h 6858000"/>
              <a:gd name="connsiteX64" fmla="*/ 646249 w 1508539"/>
              <a:gd name="connsiteY64" fmla="*/ 4584173 h 6858000"/>
              <a:gd name="connsiteX65" fmla="*/ 641332 w 1508539"/>
              <a:gd name="connsiteY65" fmla="*/ 4444346 h 6858000"/>
              <a:gd name="connsiteX66" fmla="*/ 637897 w 1508539"/>
              <a:gd name="connsiteY66" fmla="*/ 4375228 h 6858000"/>
              <a:gd name="connsiteX67" fmla="*/ 618550 w 1508539"/>
              <a:gd name="connsiteY67" fmla="*/ 4214165 h 6858000"/>
              <a:gd name="connsiteX68" fmla="*/ 622623 w 1508539"/>
              <a:gd name="connsiteY68" fmla="*/ 4090296 h 6858000"/>
              <a:gd name="connsiteX69" fmla="*/ 607879 w 1508539"/>
              <a:gd name="connsiteY69" fmla="*/ 4033999 h 6858000"/>
              <a:gd name="connsiteX70" fmla="*/ 609028 w 1508539"/>
              <a:gd name="connsiteY70" fmla="*/ 4031933 h 6858000"/>
              <a:gd name="connsiteX71" fmla="*/ 607604 w 1508539"/>
              <a:gd name="connsiteY71" fmla="*/ 4013953 h 6858000"/>
              <a:gd name="connsiteX72" fmla="*/ 593899 w 1508539"/>
              <a:gd name="connsiteY72" fmla="*/ 3974753 h 6858000"/>
              <a:gd name="connsiteX73" fmla="*/ 595497 w 1508539"/>
              <a:gd name="connsiteY73" fmla="*/ 3969950 h 6858000"/>
              <a:gd name="connsiteX74" fmla="*/ 588919 w 1508539"/>
              <a:gd name="connsiteY74" fmla="*/ 3933779 h 6858000"/>
              <a:gd name="connsiteX75" fmla="*/ 590250 w 1508539"/>
              <a:gd name="connsiteY75" fmla="*/ 3933093 h 6858000"/>
              <a:gd name="connsiteX76" fmla="*/ 594604 w 1508539"/>
              <a:gd name="connsiteY76" fmla="*/ 3922082 h 6858000"/>
              <a:gd name="connsiteX77" fmla="*/ 599682 w 1508539"/>
              <a:gd name="connsiteY77" fmla="*/ 3901461 h 6858000"/>
              <a:gd name="connsiteX78" fmla="*/ 622276 w 1508539"/>
              <a:gd name="connsiteY78" fmla="*/ 3813873 h 6858000"/>
              <a:gd name="connsiteX79" fmla="*/ 621701 w 1508539"/>
              <a:gd name="connsiteY79" fmla="*/ 3806161 h 6858000"/>
              <a:gd name="connsiteX80" fmla="*/ 622008 w 1508539"/>
              <a:gd name="connsiteY80" fmla="*/ 3805957 h 6858000"/>
              <a:gd name="connsiteX81" fmla="*/ 622035 w 1508539"/>
              <a:gd name="connsiteY81" fmla="*/ 3797724 h 6858000"/>
              <a:gd name="connsiteX82" fmla="*/ 620650 w 1508539"/>
              <a:gd name="connsiteY82" fmla="*/ 3792098 h 6858000"/>
              <a:gd name="connsiteX83" fmla="*/ 619534 w 1508539"/>
              <a:gd name="connsiteY83" fmla="*/ 3777135 h 6858000"/>
              <a:gd name="connsiteX84" fmla="*/ 621267 w 1508539"/>
              <a:gd name="connsiteY84" fmla="*/ 3771656 h 6858000"/>
              <a:gd name="connsiteX85" fmla="*/ 625010 w 1508539"/>
              <a:gd name="connsiteY85" fmla="*/ 3769007 h 6858000"/>
              <a:gd name="connsiteX86" fmla="*/ 624476 w 1508539"/>
              <a:gd name="connsiteY86" fmla="*/ 3767709 h 6858000"/>
              <a:gd name="connsiteX87" fmla="*/ 633172 w 1508539"/>
              <a:gd name="connsiteY87" fmla="*/ 3738082 h 6858000"/>
              <a:gd name="connsiteX88" fmla="*/ 640518 w 1508539"/>
              <a:gd name="connsiteY88" fmla="*/ 3673397 h 6858000"/>
              <a:gd name="connsiteX89" fmla="*/ 639814 w 1508539"/>
              <a:gd name="connsiteY89" fmla="*/ 3637109 h 6858000"/>
              <a:gd name="connsiteX90" fmla="*/ 643257 w 1508539"/>
              <a:gd name="connsiteY90" fmla="*/ 3536883 h 6858000"/>
              <a:gd name="connsiteX91" fmla="*/ 650795 w 1508539"/>
              <a:gd name="connsiteY91" fmla="*/ 3435652 h 6858000"/>
              <a:gd name="connsiteX92" fmla="*/ 652466 w 1508539"/>
              <a:gd name="connsiteY92" fmla="*/ 3307769 h 6858000"/>
              <a:gd name="connsiteX93" fmla="*/ 670029 w 1508539"/>
              <a:gd name="connsiteY93" fmla="*/ 3250522 h 6858000"/>
              <a:gd name="connsiteX94" fmla="*/ 670454 w 1508539"/>
              <a:gd name="connsiteY94" fmla="*/ 3229163 h 6858000"/>
              <a:gd name="connsiteX95" fmla="*/ 672277 w 1508539"/>
              <a:gd name="connsiteY95" fmla="*/ 3217217 h 6858000"/>
              <a:gd name="connsiteX96" fmla="*/ 659112 w 1508539"/>
              <a:gd name="connsiteY96" fmla="*/ 3183755 h 6858000"/>
              <a:gd name="connsiteX97" fmla="*/ 659613 w 1508539"/>
              <a:gd name="connsiteY97" fmla="*/ 3178642 h 6858000"/>
              <a:gd name="connsiteX98" fmla="*/ 647213 w 1508539"/>
              <a:gd name="connsiteY98" fmla="*/ 3158586 h 6858000"/>
              <a:gd name="connsiteX99" fmla="*/ 632398 w 1508539"/>
              <a:gd name="connsiteY99" fmla="*/ 3129034 h 6858000"/>
              <a:gd name="connsiteX100" fmla="*/ 633063 w 1508539"/>
              <a:gd name="connsiteY100" fmla="*/ 3126682 h 6858000"/>
              <a:gd name="connsiteX101" fmla="*/ 623931 w 1508539"/>
              <a:gd name="connsiteY101" fmla="*/ 3114519 h 6858000"/>
              <a:gd name="connsiteX102" fmla="*/ 610540 w 1508539"/>
              <a:gd name="connsiteY102" fmla="*/ 3106272 h 6858000"/>
              <a:gd name="connsiteX103" fmla="*/ 583270 w 1508539"/>
              <a:gd name="connsiteY103" fmla="*/ 2958185 h 6858000"/>
              <a:gd name="connsiteX104" fmla="*/ 525884 w 1508539"/>
              <a:gd name="connsiteY104" fmla="*/ 2762989 h 6858000"/>
              <a:gd name="connsiteX105" fmla="*/ 474802 w 1508539"/>
              <a:gd name="connsiteY105" fmla="*/ 2554718 h 6858000"/>
              <a:gd name="connsiteX106" fmla="*/ 454896 w 1508539"/>
              <a:gd name="connsiteY106" fmla="*/ 2485734 h 6858000"/>
              <a:gd name="connsiteX107" fmla="*/ 445619 w 1508539"/>
              <a:gd name="connsiteY107" fmla="*/ 2447068 h 6858000"/>
              <a:gd name="connsiteX108" fmla="*/ 432580 w 1508539"/>
              <a:gd name="connsiteY108" fmla="*/ 2425819 h 6858000"/>
              <a:gd name="connsiteX109" fmla="*/ 438579 w 1508539"/>
              <a:gd name="connsiteY109" fmla="*/ 2402874 h 6858000"/>
              <a:gd name="connsiteX110" fmla="*/ 441191 w 1508539"/>
              <a:gd name="connsiteY110" fmla="*/ 2381443 h 6858000"/>
              <a:gd name="connsiteX111" fmla="*/ 417520 w 1508539"/>
              <a:gd name="connsiteY111" fmla="*/ 2261920 h 6858000"/>
              <a:gd name="connsiteX112" fmla="*/ 407407 w 1508539"/>
              <a:gd name="connsiteY112" fmla="*/ 2195378 h 6858000"/>
              <a:gd name="connsiteX113" fmla="*/ 391624 w 1508539"/>
              <a:gd name="connsiteY113" fmla="*/ 2155135 h 6858000"/>
              <a:gd name="connsiteX114" fmla="*/ 389082 w 1508539"/>
              <a:gd name="connsiteY114" fmla="*/ 2118008 h 6858000"/>
              <a:gd name="connsiteX115" fmla="*/ 390075 w 1508539"/>
              <a:gd name="connsiteY115" fmla="*/ 2050531 h 6858000"/>
              <a:gd name="connsiteX116" fmla="*/ 381881 w 1508539"/>
              <a:gd name="connsiteY116" fmla="*/ 1963269 h 6858000"/>
              <a:gd name="connsiteX117" fmla="*/ 363059 w 1508539"/>
              <a:gd name="connsiteY117" fmla="*/ 1906352 h 6858000"/>
              <a:gd name="connsiteX118" fmla="*/ 339616 w 1508539"/>
              <a:gd name="connsiteY118" fmla="*/ 1861531 h 6858000"/>
              <a:gd name="connsiteX119" fmla="*/ 293415 w 1508539"/>
              <a:gd name="connsiteY119" fmla="*/ 1732919 h 6858000"/>
              <a:gd name="connsiteX120" fmla="*/ 265726 w 1508539"/>
              <a:gd name="connsiteY120" fmla="*/ 1663540 h 6858000"/>
              <a:gd name="connsiteX121" fmla="*/ 264852 w 1508539"/>
              <a:gd name="connsiteY121" fmla="*/ 1615777 h 6858000"/>
              <a:gd name="connsiteX122" fmla="*/ 245647 w 1508539"/>
              <a:gd name="connsiteY122" fmla="*/ 1563678 h 6858000"/>
              <a:gd name="connsiteX123" fmla="*/ 258727 w 1508539"/>
              <a:gd name="connsiteY123" fmla="*/ 1519474 h 6858000"/>
              <a:gd name="connsiteX124" fmla="*/ 251469 w 1508539"/>
              <a:gd name="connsiteY124" fmla="*/ 1477995 h 6858000"/>
              <a:gd name="connsiteX125" fmla="*/ 237554 w 1508539"/>
              <a:gd name="connsiteY125" fmla="*/ 1373769 h 6858000"/>
              <a:gd name="connsiteX126" fmla="*/ 245861 w 1508539"/>
              <a:gd name="connsiteY126" fmla="*/ 1307086 h 6858000"/>
              <a:gd name="connsiteX127" fmla="*/ 247049 w 1508539"/>
              <a:gd name="connsiteY127" fmla="*/ 1189033 h 6858000"/>
              <a:gd name="connsiteX128" fmla="*/ 251734 w 1508539"/>
              <a:gd name="connsiteY128" fmla="*/ 1168288 h 6858000"/>
              <a:gd name="connsiteX129" fmla="*/ 244016 w 1508539"/>
              <a:gd name="connsiteY129" fmla="*/ 1142577 h 6858000"/>
              <a:gd name="connsiteX130" fmla="*/ 233322 w 1508539"/>
              <a:gd name="connsiteY130" fmla="*/ 1088484 h 6858000"/>
              <a:gd name="connsiteX131" fmla="*/ 222058 w 1508539"/>
              <a:gd name="connsiteY131" fmla="*/ 1016103 h 6858000"/>
              <a:gd name="connsiteX132" fmla="*/ 223514 w 1508539"/>
              <a:gd name="connsiteY132" fmla="*/ 932283 h 6858000"/>
              <a:gd name="connsiteX133" fmla="*/ 225750 w 1508539"/>
              <a:gd name="connsiteY133" fmla="*/ 915925 h 6858000"/>
              <a:gd name="connsiteX134" fmla="*/ 218379 w 1508539"/>
              <a:gd name="connsiteY134" fmla="*/ 896999 h 6858000"/>
              <a:gd name="connsiteX135" fmla="*/ 187787 w 1508539"/>
              <a:gd name="connsiteY135" fmla="*/ 821517 h 6858000"/>
              <a:gd name="connsiteX136" fmla="*/ 166737 w 1508539"/>
              <a:gd name="connsiteY136" fmla="*/ 751353 h 6858000"/>
              <a:gd name="connsiteX137" fmla="*/ 166295 w 1508539"/>
              <a:gd name="connsiteY137" fmla="*/ 721230 h 6858000"/>
              <a:gd name="connsiteX138" fmla="*/ 151966 w 1508539"/>
              <a:gd name="connsiteY138" fmla="*/ 681659 h 6858000"/>
              <a:gd name="connsiteX139" fmla="*/ 137385 w 1508539"/>
              <a:gd name="connsiteY139" fmla="*/ 635218 h 6858000"/>
              <a:gd name="connsiteX140" fmla="*/ 142396 w 1508539"/>
              <a:gd name="connsiteY140" fmla="*/ 613763 h 6858000"/>
              <a:gd name="connsiteX141" fmla="*/ 128338 w 1508539"/>
              <a:gd name="connsiteY141" fmla="*/ 598582 h 6858000"/>
              <a:gd name="connsiteX142" fmla="*/ 128019 w 1508539"/>
              <a:gd name="connsiteY142" fmla="*/ 576846 h 6858000"/>
              <a:gd name="connsiteX143" fmla="*/ 107645 w 1508539"/>
              <a:gd name="connsiteY143" fmla="*/ 530055 h 6858000"/>
              <a:gd name="connsiteX144" fmla="*/ 106893 w 1508539"/>
              <a:gd name="connsiteY144" fmla="*/ 465389 h 6858000"/>
              <a:gd name="connsiteX145" fmla="*/ 89816 w 1508539"/>
              <a:gd name="connsiteY145" fmla="*/ 424699 h 6858000"/>
              <a:gd name="connsiteX146" fmla="*/ 90191 w 1508539"/>
              <a:gd name="connsiteY146" fmla="*/ 404917 h 6858000"/>
              <a:gd name="connsiteX147" fmla="*/ 70148 w 1508539"/>
              <a:gd name="connsiteY147" fmla="*/ 367211 h 6858000"/>
              <a:gd name="connsiteX148" fmla="*/ 36452 w 1508539"/>
              <a:gd name="connsiteY148" fmla="*/ 268519 h 6858000"/>
              <a:gd name="connsiteX149" fmla="*/ 23935 w 1508539"/>
              <a:gd name="connsiteY149" fmla="*/ 160886 h 6858000"/>
              <a:gd name="connsiteX150" fmla="*/ 19312 w 1508539"/>
              <a:gd name="connsiteY150" fmla="*/ 47336 h 6858000"/>
              <a:gd name="connsiteX151" fmla="*/ 0 w 1508539"/>
              <a:gd name="connsiteY151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980 w 1508539"/>
              <a:gd name="connsiteY24" fmla="*/ 6410269 h 6858000"/>
              <a:gd name="connsiteX25" fmla="*/ 241880 w 1508539"/>
              <a:gd name="connsiteY25" fmla="*/ 6384857 h 6858000"/>
              <a:gd name="connsiteX26" fmla="*/ 243397 w 1508539"/>
              <a:gd name="connsiteY26" fmla="*/ 6372381 h 6858000"/>
              <a:gd name="connsiteX27" fmla="*/ 240591 w 1508539"/>
              <a:gd name="connsiteY27" fmla="*/ 6367510 h 6858000"/>
              <a:gd name="connsiteX28" fmla="*/ 244471 w 1508539"/>
              <a:gd name="connsiteY28" fmla="*/ 6349778 h 6858000"/>
              <a:gd name="connsiteX29" fmla="*/ 246136 w 1508539"/>
              <a:gd name="connsiteY29" fmla="*/ 6348250 h 6858000"/>
              <a:gd name="connsiteX30" fmla="*/ 262170 w 1508539"/>
              <a:gd name="connsiteY30" fmla="*/ 6281972 h 6858000"/>
              <a:gd name="connsiteX31" fmla="*/ 272933 w 1508539"/>
              <a:gd name="connsiteY31" fmla="*/ 6211940 h 6858000"/>
              <a:gd name="connsiteX32" fmla="*/ 314428 w 1508539"/>
              <a:gd name="connsiteY32" fmla="*/ 6113913 h 6858000"/>
              <a:gd name="connsiteX33" fmla="*/ 318721 w 1508539"/>
              <a:gd name="connsiteY33" fmla="*/ 6028119 h 6858000"/>
              <a:gd name="connsiteX34" fmla="*/ 345501 w 1508539"/>
              <a:gd name="connsiteY34" fmla="*/ 5934687 h 6858000"/>
              <a:gd name="connsiteX35" fmla="*/ 379513 w 1508539"/>
              <a:gd name="connsiteY35" fmla="*/ 5765594 h 6858000"/>
              <a:gd name="connsiteX36" fmla="*/ 411349 w 1508539"/>
              <a:gd name="connsiteY36" fmla="*/ 5693685 h 6858000"/>
              <a:gd name="connsiteX37" fmla="*/ 431404 w 1508539"/>
              <a:gd name="connsiteY37" fmla="*/ 5665173 h 6858000"/>
              <a:gd name="connsiteX38" fmla="*/ 465121 w 1508539"/>
              <a:gd name="connsiteY38" fmla="*/ 5563435 h 6858000"/>
              <a:gd name="connsiteX39" fmla="*/ 494626 w 1508539"/>
              <a:gd name="connsiteY39" fmla="*/ 5476393 h 6858000"/>
              <a:gd name="connsiteX40" fmla="*/ 525819 w 1508539"/>
              <a:gd name="connsiteY40" fmla="*/ 5396260 h 6858000"/>
              <a:gd name="connsiteX41" fmla="*/ 541800 w 1508539"/>
              <a:gd name="connsiteY41" fmla="*/ 5330009 h 6858000"/>
              <a:gd name="connsiteX42" fmla="*/ 575293 w 1508539"/>
              <a:gd name="connsiteY42" fmla="*/ 5273739 h 6858000"/>
              <a:gd name="connsiteX43" fmla="*/ 584892 w 1508539"/>
              <a:gd name="connsiteY43" fmla="*/ 5241779 h 6858000"/>
              <a:gd name="connsiteX44" fmla="*/ 596118 w 1508539"/>
              <a:gd name="connsiteY44" fmla="*/ 5225268 h 6858000"/>
              <a:gd name="connsiteX45" fmla="*/ 597138 w 1508539"/>
              <a:gd name="connsiteY45" fmla="*/ 5217684 h 6858000"/>
              <a:gd name="connsiteX46" fmla="*/ 604479 w 1508539"/>
              <a:gd name="connsiteY46" fmla="*/ 5193377 h 6858000"/>
              <a:gd name="connsiteX47" fmla="*/ 607782 w 1508539"/>
              <a:gd name="connsiteY47" fmla="*/ 5179288 h 6858000"/>
              <a:gd name="connsiteX48" fmla="*/ 608766 w 1508539"/>
              <a:gd name="connsiteY48" fmla="*/ 5173621 h 6858000"/>
              <a:gd name="connsiteX49" fmla="*/ 604400 w 1508539"/>
              <a:gd name="connsiteY49" fmla="*/ 5159961 h 6858000"/>
              <a:gd name="connsiteX50" fmla="*/ 611077 w 1508539"/>
              <a:gd name="connsiteY50" fmla="*/ 5144295 h 6858000"/>
              <a:gd name="connsiteX51" fmla="*/ 608010 w 1508539"/>
              <a:gd name="connsiteY51" fmla="*/ 5125185 h 6858000"/>
              <a:gd name="connsiteX52" fmla="*/ 614840 w 1508539"/>
              <a:gd name="connsiteY52" fmla="*/ 5121884 h 6858000"/>
              <a:gd name="connsiteX53" fmla="*/ 621876 w 1508539"/>
              <a:gd name="connsiteY53" fmla="*/ 5067850 h 6858000"/>
              <a:gd name="connsiteX54" fmla="*/ 624607 w 1508539"/>
              <a:gd name="connsiteY54" fmla="*/ 5060861 h 6858000"/>
              <a:gd name="connsiteX55" fmla="*/ 621311 w 1508539"/>
              <a:gd name="connsiteY55" fmla="*/ 5034192 h 6858000"/>
              <a:gd name="connsiteX56" fmla="*/ 622865 w 1508539"/>
              <a:gd name="connsiteY56" fmla="*/ 4993030 h 6858000"/>
              <a:gd name="connsiteX57" fmla="*/ 629774 w 1508539"/>
              <a:gd name="connsiteY57" fmla="*/ 4946844 h 6858000"/>
              <a:gd name="connsiteX58" fmla="*/ 625630 w 1508539"/>
              <a:gd name="connsiteY58" fmla="*/ 4932692 h 6858000"/>
              <a:gd name="connsiteX59" fmla="*/ 641033 w 1508539"/>
              <a:gd name="connsiteY59" fmla="*/ 4858827 h 6858000"/>
              <a:gd name="connsiteX60" fmla="*/ 635187 w 1508539"/>
              <a:gd name="connsiteY60" fmla="*/ 4801535 h 6858000"/>
              <a:gd name="connsiteX61" fmla="*/ 651669 w 1508539"/>
              <a:gd name="connsiteY61" fmla="*/ 4780965 h 6858000"/>
              <a:gd name="connsiteX62" fmla="*/ 652962 w 1508539"/>
              <a:gd name="connsiteY62" fmla="*/ 4750867 h 6858000"/>
              <a:gd name="connsiteX63" fmla="*/ 650769 w 1508539"/>
              <a:gd name="connsiteY63" fmla="*/ 4690749 h 6858000"/>
              <a:gd name="connsiteX64" fmla="*/ 646249 w 1508539"/>
              <a:gd name="connsiteY64" fmla="*/ 4584173 h 6858000"/>
              <a:gd name="connsiteX65" fmla="*/ 641332 w 1508539"/>
              <a:gd name="connsiteY65" fmla="*/ 4444346 h 6858000"/>
              <a:gd name="connsiteX66" fmla="*/ 637897 w 1508539"/>
              <a:gd name="connsiteY66" fmla="*/ 4375228 h 6858000"/>
              <a:gd name="connsiteX67" fmla="*/ 618550 w 1508539"/>
              <a:gd name="connsiteY67" fmla="*/ 4214165 h 6858000"/>
              <a:gd name="connsiteX68" fmla="*/ 622623 w 1508539"/>
              <a:gd name="connsiteY68" fmla="*/ 4090296 h 6858000"/>
              <a:gd name="connsiteX69" fmla="*/ 607879 w 1508539"/>
              <a:gd name="connsiteY69" fmla="*/ 4033999 h 6858000"/>
              <a:gd name="connsiteX70" fmla="*/ 609028 w 1508539"/>
              <a:gd name="connsiteY70" fmla="*/ 4031933 h 6858000"/>
              <a:gd name="connsiteX71" fmla="*/ 607604 w 1508539"/>
              <a:gd name="connsiteY71" fmla="*/ 4013953 h 6858000"/>
              <a:gd name="connsiteX72" fmla="*/ 593899 w 1508539"/>
              <a:gd name="connsiteY72" fmla="*/ 3974753 h 6858000"/>
              <a:gd name="connsiteX73" fmla="*/ 595497 w 1508539"/>
              <a:gd name="connsiteY73" fmla="*/ 3969950 h 6858000"/>
              <a:gd name="connsiteX74" fmla="*/ 588919 w 1508539"/>
              <a:gd name="connsiteY74" fmla="*/ 3933779 h 6858000"/>
              <a:gd name="connsiteX75" fmla="*/ 590250 w 1508539"/>
              <a:gd name="connsiteY75" fmla="*/ 3933093 h 6858000"/>
              <a:gd name="connsiteX76" fmla="*/ 594604 w 1508539"/>
              <a:gd name="connsiteY76" fmla="*/ 3922082 h 6858000"/>
              <a:gd name="connsiteX77" fmla="*/ 599682 w 1508539"/>
              <a:gd name="connsiteY77" fmla="*/ 3901461 h 6858000"/>
              <a:gd name="connsiteX78" fmla="*/ 622276 w 1508539"/>
              <a:gd name="connsiteY78" fmla="*/ 3813873 h 6858000"/>
              <a:gd name="connsiteX79" fmla="*/ 621701 w 1508539"/>
              <a:gd name="connsiteY79" fmla="*/ 3806161 h 6858000"/>
              <a:gd name="connsiteX80" fmla="*/ 622008 w 1508539"/>
              <a:gd name="connsiteY80" fmla="*/ 3805957 h 6858000"/>
              <a:gd name="connsiteX81" fmla="*/ 622035 w 1508539"/>
              <a:gd name="connsiteY81" fmla="*/ 3797724 h 6858000"/>
              <a:gd name="connsiteX82" fmla="*/ 620650 w 1508539"/>
              <a:gd name="connsiteY82" fmla="*/ 3792098 h 6858000"/>
              <a:gd name="connsiteX83" fmla="*/ 619534 w 1508539"/>
              <a:gd name="connsiteY83" fmla="*/ 3777135 h 6858000"/>
              <a:gd name="connsiteX84" fmla="*/ 621267 w 1508539"/>
              <a:gd name="connsiteY84" fmla="*/ 3771656 h 6858000"/>
              <a:gd name="connsiteX85" fmla="*/ 625010 w 1508539"/>
              <a:gd name="connsiteY85" fmla="*/ 3769007 h 6858000"/>
              <a:gd name="connsiteX86" fmla="*/ 624476 w 1508539"/>
              <a:gd name="connsiteY86" fmla="*/ 3767709 h 6858000"/>
              <a:gd name="connsiteX87" fmla="*/ 633172 w 1508539"/>
              <a:gd name="connsiteY87" fmla="*/ 3738082 h 6858000"/>
              <a:gd name="connsiteX88" fmla="*/ 640518 w 1508539"/>
              <a:gd name="connsiteY88" fmla="*/ 3673397 h 6858000"/>
              <a:gd name="connsiteX89" fmla="*/ 639814 w 1508539"/>
              <a:gd name="connsiteY89" fmla="*/ 3637109 h 6858000"/>
              <a:gd name="connsiteX90" fmla="*/ 643257 w 1508539"/>
              <a:gd name="connsiteY90" fmla="*/ 3536883 h 6858000"/>
              <a:gd name="connsiteX91" fmla="*/ 650795 w 1508539"/>
              <a:gd name="connsiteY91" fmla="*/ 3435652 h 6858000"/>
              <a:gd name="connsiteX92" fmla="*/ 652466 w 1508539"/>
              <a:gd name="connsiteY92" fmla="*/ 3307769 h 6858000"/>
              <a:gd name="connsiteX93" fmla="*/ 670029 w 1508539"/>
              <a:gd name="connsiteY93" fmla="*/ 3250522 h 6858000"/>
              <a:gd name="connsiteX94" fmla="*/ 670454 w 1508539"/>
              <a:gd name="connsiteY94" fmla="*/ 3229163 h 6858000"/>
              <a:gd name="connsiteX95" fmla="*/ 672277 w 1508539"/>
              <a:gd name="connsiteY95" fmla="*/ 3217217 h 6858000"/>
              <a:gd name="connsiteX96" fmla="*/ 659112 w 1508539"/>
              <a:gd name="connsiteY96" fmla="*/ 3183755 h 6858000"/>
              <a:gd name="connsiteX97" fmla="*/ 659613 w 1508539"/>
              <a:gd name="connsiteY97" fmla="*/ 3178642 h 6858000"/>
              <a:gd name="connsiteX98" fmla="*/ 647213 w 1508539"/>
              <a:gd name="connsiteY98" fmla="*/ 3158586 h 6858000"/>
              <a:gd name="connsiteX99" fmla="*/ 632398 w 1508539"/>
              <a:gd name="connsiteY99" fmla="*/ 3129034 h 6858000"/>
              <a:gd name="connsiteX100" fmla="*/ 633063 w 1508539"/>
              <a:gd name="connsiteY100" fmla="*/ 3126682 h 6858000"/>
              <a:gd name="connsiteX101" fmla="*/ 623931 w 1508539"/>
              <a:gd name="connsiteY101" fmla="*/ 3114519 h 6858000"/>
              <a:gd name="connsiteX102" fmla="*/ 610540 w 1508539"/>
              <a:gd name="connsiteY102" fmla="*/ 3106272 h 6858000"/>
              <a:gd name="connsiteX103" fmla="*/ 583270 w 1508539"/>
              <a:gd name="connsiteY103" fmla="*/ 2958185 h 6858000"/>
              <a:gd name="connsiteX104" fmla="*/ 525884 w 1508539"/>
              <a:gd name="connsiteY104" fmla="*/ 2762989 h 6858000"/>
              <a:gd name="connsiteX105" fmla="*/ 474802 w 1508539"/>
              <a:gd name="connsiteY105" fmla="*/ 2554718 h 6858000"/>
              <a:gd name="connsiteX106" fmla="*/ 454896 w 1508539"/>
              <a:gd name="connsiteY106" fmla="*/ 2485734 h 6858000"/>
              <a:gd name="connsiteX107" fmla="*/ 445619 w 1508539"/>
              <a:gd name="connsiteY107" fmla="*/ 2447068 h 6858000"/>
              <a:gd name="connsiteX108" fmla="*/ 432580 w 1508539"/>
              <a:gd name="connsiteY108" fmla="*/ 2425819 h 6858000"/>
              <a:gd name="connsiteX109" fmla="*/ 438579 w 1508539"/>
              <a:gd name="connsiteY109" fmla="*/ 2402874 h 6858000"/>
              <a:gd name="connsiteX110" fmla="*/ 441191 w 1508539"/>
              <a:gd name="connsiteY110" fmla="*/ 2381443 h 6858000"/>
              <a:gd name="connsiteX111" fmla="*/ 417520 w 1508539"/>
              <a:gd name="connsiteY111" fmla="*/ 2261920 h 6858000"/>
              <a:gd name="connsiteX112" fmla="*/ 407407 w 1508539"/>
              <a:gd name="connsiteY112" fmla="*/ 2195378 h 6858000"/>
              <a:gd name="connsiteX113" fmla="*/ 391624 w 1508539"/>
              <a:gd name="connsiteY113" fmla="*/ 2155135 h 6858000"/>
              <a:gd name="connsiteX114" fmla="*/ 389082 w 1508539"/>
              <a:gd name="connsiteY114" fmla="*/ 2118008 h 6858000"/>
              <a:gd name="connsiteX115" fmla="*/ 390075 w 1508539"/>
              <a:gd name="connsiteY115" fmla="*/ 2050531 h 6858000"/>
              <a:gd name="connsiteX116" fmla="*/ 381881 w 1508539"/>
              <a:gd name="connsiteY116" fmla="*/ 1963269 h 6858000"/>
              <a:gd name="connsiteX117" fmla="*/ 363059 w 1508539"/>
              <a:gd name="connsiteY117" fmla="*/ 1906352 h 6858000"/>
              <a:gd name="connsiteX118" fmla="*/ 339616 w 1508539"/>
              <a:gd name="connsiteY118" fmla="*/ 1861531 h 6858000"/>
              <a:gd name="connsiteX119" fmla="*/ 293415 w 1508539"/>
              <a:gd name="connsiteY119" fmla="*/ 1732919 h 6858000"/>
              <a:gd name="connsiteX120" fmla="*/ 265726 w 1508539"/>
              <a:gd name="connsiteY120" fmla="*/ 1663540 h 6858000"/>
              <a:gd name="connsiteX121" fmla="*/ 264852 w 1508539"/>
              <a:gd name="connsiteY121" fmla="*/ 1615777 h 6858000"/>
              <a:gd name="connsiteX122" fmla="*/ 245647 w 1508539"/>
              <a:gd name="connsiteY122" fmla="*/ 1563678 h 6858000"/>
              <a:gd name="connsiteX123" fmla="*/ 258727 w 1508539"/>
              <a:gd name="connsiteY123" fmla="*/ 1519474 h 6858000"/>
              <a:gd name="connsiteX124" fmla="*/ 251469 w 1508539"/>
              <a:gd name="connsiteY124" fmla="*/ 1477995 h 6858000"/>
              <a:gd name="connsiteX125" fmla="*/ 237554 w 1508539"/>
              <a:gd name="connsiteY125" fmla="*/ 1373769 h 6858000"/>
              <a:gd name="connsiteX126" fmla="*/ 245861 w 1508539"/>
              <a:gd name="connsiteY126" fmla="*/ 1307086 h 6858000"/>
              <a:gd name="connsiteX127" fmla="*/ 247049 w 1508539"/>
              <a:gd name="connsiteY127" fmla="*/ 1189033 h 6858000"/>
              <a:gd name="connsiteX128" fmla="*/ 251734 w 1508539"/>
              <a:gd name="connsiteY128" fmla="*/ 1168288 h 6858000"/>
              <a:gd name="connsiteX129" fmla="*/ 244016 w 1508539"/>
              <a:gd name="connsiteY129" fmla="*/ 1142577 h 6858000"/>
              <a:gd name="connsiteX130" fmla="*/ 233322 w 1508539"/>
              <a:gd name="connsiteY130" fmla="*/ 1088484 h 6858000"/>
              <a:gd name="connsiteX131" fmla="*/ 222058 w 1508539"/>
              <a:gd name="connsiteY131" fmla="*/ 1016103 h 6858000"/>
              <a:gd name="connsiteX132" fmla="*/ 223514 w 1508539"/>
              <a:gd name="connsiteY132" fmla="*/ 932283 h 6858000"/>
              <a:gd name="connsiteX133" fmla="*/ 225750 w 1508539"/>
              <a:gd name="connsiteY133" fmla="*/ 915925 h 6858000"/>
              <a:gd name="connsiteX134" fmla="*/ 218379 w 1508539"/>
              <a:gd name="connsiteY134" fmla="*/ 896999 h 6858000"/>
              <a:gd name="connsiteX135" fmla="*/ 187787 w 1508539"/>
              <a:gd name="connsiteY135" fmla="*/ 821517 h 6858000"/>
              <a:gd name="connsiteX136" fmla="*/ 166737 w 1508539"/>
              <a:gd name="connsiteY136" fmla="*/ 751353 h 6858000"/>
              <a:gd name="connsiteX137" fmla="*/ 166295 w 1508539"/>
              <a:gd name="connsiteY137" fmla="*/ 721230 h 6858000"/>
              <a:gd name="connsiteX138" fmla="*/ 151966 w 1508539"/>
              <a:gd name="connsiteY138" fmla="*/ 681659 h 6858000"/>
              <a:gd name="connsiteX139" fmla="*/ 137385 w 1508539"/>
              <a:gd name="connsiteY139" fmla="*/ 635218 h 6858000"/>
              <a:gd name="connsiteX140" fmla="*/ 142396 w 1508539"/>
              <a:gd name="connsiteY140" fmla="*/ 613763 h 6858000"/>
              <a:gd name="connsiteX141" fmla="*/ 128338 w 1508539"/>
              <a:gd name="connsiteY141" fmla="*/ 598582 h 6858000"/>
              <a:gd name="connsiteX142" fmla="*/ 128019 w 1508539"/>
              <a:gd name="connsiteY142" fmla="*/ 576846 h 6858000"/>
              <a:gd name="connsiteX143" fmla="*/ 107645 w 1508539"/>
              <a:gd name="connsiteY143" fmla="*/ 530055 h 6858000"/>
              <a:gd name="connsiteX144" fmla="*/ 106893 w 1508539"/>
              <a:gd name="connsiteY144" fmla="*/ 465389 h 6858000"/>
              <a:gd name="connsiteX145" fmla="*/ 89816 w 1508539"/>
              <a:gd name="connsiteY145" fmla="*/ 424699 h 6858000"/>
              <a:gd name="connsiteX146" fmla="*/ 90191 w 1508539"/>
              <a:gd name="connsiteY146" fmla="*/ 404917 h 6858000"/>
              <a:gd name="connsiteX147" fmla="*/ 70148 w 1508539"/>
              <a:gd name="connsiteY147" fmla="*/ 367211 h 6858000"/>
              <a:gd name="connsiteX148" fmla="*/ 36452 w 1508539"/>
              <a:gd name="connsiteY148" fmla="*/ 268519 h 6858000"/>
              <a:gd name="connsiteX149" fmla="*/ 23935 w 1508539"/>
              <a:gd name="connsiteY149" fmla="*/ 160886 h 6858000"/>
              <a:gd name="connsiteX150" fmla="*/ 19312 w 1508539"/>
              <a:gd name="connsiteY150" fmla="*/ 47336 h 6858000"/>
              <a:gd name="connsiteX151" fmla="*/ 0 w 1508539"/>
              <a:gd name="connsiteY151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980 w 1508539"/>
              <a:gd name="connsiteY24" fmla="*/ 6410269 h 6858000"/>
              <a:gd name="connsiteX25" fmla="*/ 241880 w 1508539"/>
              <a:gd name="connsiteY25" fmla="*/ 6384857 h 6858000"/>
              <a:gd name="connsiteX26" fmla="*/ 243397 w 1508539"/>
              <a:gd name="connsiteY26" fmla="*/ 6372381 h 6858000"/>
              <a:gd name="connsiteX27" fmla="*/ 240591 w 1508539"/>
              <a:gd name="connsiteY27" fmla="*/ 6367510 h 6858000"/>
              <a:gd name="connsiteX28" fmla="*/ 244471 w 1508539"/>
              <a:gd name="connsiteY28" fmla="*/ 6349778 h 6858000"/>
              <a:gd name="connsiteX29" fmla="*/ 246136 w 1508539"/>
              <a:gd name="connsiteY29" fmla="*/ 6348250 h 6858000"/>
              <a:gd name="connsiteX30" fmla="*/ 262170 w 1508539"/>
              <a:gd name="connsiteY30" fmla="*/ 6281972 h 6858000"/>
              <a:gd name="connsiteX31" fmla="*/ 272933 w 1508539"/>
              <a:gd name="connsiteY31" fmla="*/ 6211940 h 6858000"/>
              <a:gd name="connsiteX32" fmla="*/ 314428 w 1508539"/>
              <a:gd name="connsiteY32" fmla="*/ 6113913 h 6858000"/>
              <a:gd name="connsiteX33" fmla="*/ 318721 w 1508539"/>
              <a:gd name="connsiteY33" fmla="*/ 6028119 h 6858000"/>
              <a:gd name="connsiteX34" fmla="*/ 345501 w 1508539"/>
              <a:gd name="connsiteY34" fmla="*/ 5934687 h 6858000"/>
              <a:gd name="connsiteX35" fmla="*/ 379513 w 1508539"/>
              <a:gd name="connsiteY35" fmla="*/ 5765594 h 6858000"/>
              <a:gd name="connsiteX36" fmla="*/ 411349 w 1508539"/>
              <a:gd name="connsiteY36" fmla="*/ 5693685 h 6858000"/>
              <a:gd name="connsiteX37" fmla="*/ 431404 w 1508539"/>
              <a:gd name="connsiteY37" fmla="*/ 5665173 h 6858000"/>
              <a:gd name="connsiteX38" fmla="*/ 465121 w 1508539"/>
              <a:gd name="connsiteY38" fmla="*/ 5563435 h 6858000"/>
              <a:gd name="connsiteX39" fmla="*/ 494626 w 1508539"/>
              <a:gd name="connsiteY39" fmla="*/ 5476393 h 6858000"/>
              <a:gd name="connsiteX40" fmla="*/ 525819 w 1508539"/>
              <a:gd name="connsiteY40" fmla="*/ 5396260 h 6858000"/>
              <a:gd name="connsiteX41" fmla="*/ 541800 w 1508539"/>
              <a:gd name="connsiteY41" fmla="*/ 5330009 h 6858000"/>
              <a:gd name="connsiteX42" fmla="*/ 575293 w 1508539"/>
              <a:gd name="connsiteY42" fmla="*/ 5273739 h 6858000"/>
              <a:gd name="connsiteX43" fmla="*/ 584892 w 1508539"/>
              <a:gd name="connsiteY43" fmla="*/ 5241779 h 6858000"/>
              <a:gd name="connsiteX44" fmla="*/ 596118 w 1508539"/>
              <a:gd name="connsiteY44" fmla="*/ 5225268 h 6858000"/>
              <a:gd name="connsiteX45" fmla="*/ 597138 w 1508539"/>
              <a:gd name="connsiteY45" fmla="*/ 5217684 h 6858000"/>
              <a:gd name="connsiteX46" fmla="*/ 604479 w 1508539"/>
              <a:gd name="connsiteY46" fmla="*/ 5193377 h 6858000"/>
              <a:gd name="connsiteX47" fmla="*/ 607782 w 1508539"/>
              <a:gd name="connsiteY47" fmla="*/ 5179288 h 6858000"/>
              <a:gd name="connsiteX48" fmla="*/ 608766 w 1508539"/>
              <a:gd name="connsiteY48" fmla="*/ 5173621 h 6858000"/>
              <a:gd name="connsiteX49" fmla="*/ 604400 w 1508539"/>
              <a:gd name="connsiteY49" fmla="*/ 5159961 h 6858000"/>
              <a:gd name="connsiteX50" fmla="*/ 611077 w 1508539"/>
              <a:gd name="connsiteY50" fmla="*/ 5144295 h 6858000"/>
              <a:gd name="connsiteX51" fmla="*/ 608010 w 1508539"/>
              <a:gd name="connsiteY51" fmla="*/ 5125185 h 6858000"/>
              <a:gd name="connsiteX52" fmla="*/ 614840 w 1508539"/>
              <a:gd name="connsiteY52" fmla="*/ 5121884 h 6858000"/>
              <a:gd name="connsiteX53" fmla="*/ 621876 w 1508539"/>
              <a:gd name="connsiteY53" fmla="*/ 5067850 h 6858000"/>
              <a:gd name="connsiteX54" fmla="*/ 624607 w 1508539"/>
              <a:gd name="connsiteY54" fmla="*/ 5060861 h 6858000"/>
              <a:gd name="connsiteX55" fmla="*/ 621311 w 1508539"/>
              <a:gd name="connsiteY55" fmla="*/ 5034192 h 6858000"/>
              <a:gd name="connsiteX56" fmla="*/ 622865 w 1508539"/>
              <a:gd name="connsiteY56" fmla="*/ 4993030 h 6858000"/>
              <a:gd name="connsiteX57" fmla="*/ 629774 w 1508539"/>
              <a:gd name="connsiteY57" fmla="*/ 4946844 h 6858000"/>
              <a:gd name="connsiteX58" fmla="*/ 625630 w 1508539"/>
              <a:gd name="connsiteY58" fmla="*/ 4932692 h 6858000"/>
              <a:gd name="connsiteX59" fmla="*/ 641033 w 1508539"/>
              <a:gd name="connsiteY59" fmla="*/ 4858827 h 6858000"/>
              <a:gd name="connsiteX60" fmla="*/ 646936 w 1508539"/>
              <a:gd name="connsiteY60" fmla="*/ 4821170 h 6858000"/>
              <a:gd name="connsiteX61" fmla="*/ 651669 w 1508539"/>
              <a:gd name="connsiteY61" fmla="*/ 4780965 h 6858000"/>
              <a:gd name="connsiteX62" fmla="*/ 652962 w 1508539"/>
              <a:gd name="connsiteY62" fmla="*/ 4750867 h 6858000"/>
              <a:gd name="connsiteX63" fmla="*/ 650769 w 1508539"/>
              <a:gd name="connsiteY63" fmla="*/ 4690749 h 6858000"/>
              <a:gd name="connsiteX64" fmla="*/ 646249 w 1508539"/>
              <a:gd name="connsiteY64" fmla="*/ 4584173 h 6858000"/>
              <a:gd name="connsiteX65" fmla="*/ 641332 w 1508539"/>
              <a:gd name="connsiteY65" fmla="*/ 4444346 h 6858000"/>
              <a:gd name="connsiteX66" fmla="*/ 637897 w 1508539"/>
              <a:gd name="connsiteY66" fmla="*/ 4375228 h 6858000"/>
              <a:gd name="connsiteX67" fmla="*/ 618550 w 1508539"/>
              <a:gd name="connsiteY67" fmla="*/ 4214165 h 6858000"/>
              <a:gd name="connsiteX68" fmla="*/ 622623 w 1508539"/>
              <a:gd name="connsiteY68" fmla="*/ 4090296 h 6858000"/>
              <a:gd name="connsiteX69" fmla="*/ 607879 w 1508539"/>
              <a:gd name="connsiteY69" fmla="*/ 4033999 h 6858000"/>
              <a:gd name="connsiteX70" fmla="*/ 609028 w 1508539"/>
              <a:gd name="connsiteY70" fmla="*/ 4031933 h 6858000"/>
              <a:gd name="connsiteX71" fmla="*/ 607604 w 1508539"/>
              <a:gd name="connsiteY71" fmla="*/ 4013953 h 6858000"/>
              <a:gd name="connsiteX72" fmla="*/ 593899 w 1508539"/>
              <a:gd name="connsiteY72" fmla="*/ 3974753 h 6858000"/>
              <a:gd name="connsiteX73" fmla="*/ 595497 w 1508539"/>
              <a:gd name="connsiteY73" fmla="*/ 3969950 h 6858000"/>
              <a:gd name="connsiteX74" fmla="*/ 588919 w 1508539"/>
              <a:gd name="connsiteY74" fmla="*/ 3933779 h 6858000"/>
              <a:gd name="connsiteX75" fmla="*/ 590250 w 1508539"/>
              <a:gd name="connsiteY75" fmla="*/ 3933093 h 6858000"/>
              <a:gd name="connsiteX76" fmla="*/ 594604 w 1508539"/>
              <a:gd name="connsiteY76" fmla="*/ 3922082 h 6858000"/>
              <a:gd name="connsiteX77" fmla="*/ 599682 w 1508539"/>
              <a:gd name="connsiteY77" fmla="*/ 3901461 h 6858000"/>
              <a:gd name="connsiteX78" fmla="*/ 622276 w 1508539"/>
              <a:gd name="connsiteY78" fmla="*/ 3813873 h 6858000"/>
              <a:gd name="connsiteX79" fmla="*/ 621701 w 1508539"/>
              <a:gd name="connsiteY79" fmla="*/ 3806161 h 6858000"/>
              <a:gd name="connsiteX80" fmla="*/ 622008 w 1508539"/>
              <a:gd name="connsiteY80" fmla="*/ 3805957 h 6858000"/>
              <a:gd name="connsiteX81" fmla="*/ 622035 w 1508539"/>
              <a:gd name="connsiteY81" fmla="*/ 3797724 h 6858000"/>
              <a:gd name="connsiteX82" fmla="*/ 620650 w 1508539"/>
              <a:gd name="connsiteY82" fmla="*/ 3792098 h 6858000"/>
              <a:gd name="connsiteX83" fmla="*/ 619534 w 1508539"/>
              <a:gd name="connsiteY83" fmla="*/ 3777135 h 6858000"/>
              <a:gd name="connsiteX84" fmla="*/ 621267 w 1508539"/>
              <a:gd name="connsiteY84" fmla="*/ 3771656 h 6858000"/>
              <a:gd name="connsiteX85" fmla="*/ 625010 w 1508539"/>
              <a:gd name="connsiteY85" fmla="*/ 3769007 h 6858000"/>
              <a:gd name="connsiteX86" fmla="*/ 624476 w 1508539"/>
              <a:gd name="connsiteY86" fmla="*/ 3767709 h 6858000"/>
              <a:gd name="connsiteX87" fmla="*/ 633172 w 1508539"/>
              <a:gd name="connsiteY87" fmla="*/ 3738082 h 6858000"/>
              <a:gd name="connsiteX88" fmla="*/ 640518 w 1508539"/>
              <a:gd name="connsiteY88" fmla="*/ 3673397 h 6858000"/>
              <a:gd name="connsiteX89" fmla="*/ 639814 w 1508539"/>
              <a:gd name="connsiteY89" fmla="*/ 3637109 h 6858000"/>
              <a:gd name="connsiteX90" fmla="*/ 643257 w 1508539"/>
              <a:gd name="connsiteY90" fmla="*/ 3536883 h 6858000"/>
              <a:gd name="connsiteX91" fmla="*/ 650795 w 1508539"/>
              <a:gd name="connsiteY91" fmla="*/ 3435652 h 6858000"/>
              <a:gd name="connsiteX92" fmla="*/ 652466 w 1508539"/>
              <a:gd name="connsiteY92" fmla="*/ 3307769 h 6858000"/>
              <a:gd name="connsiteX93" fmla="*/ 670029 w 1508539"/>
              <a:gd name="connsiteY93" fmla="*/ 3250522 h 6858000"/>
              <a:gd name="connsiteX94" fmla="*/ 670454 w 1508539"/>
              <a:gd name="connsiteY94" fmla="*/ 3229163 h 6858000"/>
              <a:gd name="connsiteX95" fmla="*/ 672277 w 1508539"/>
              <a:gd name="connsiteY95" fmla="*/ 3217217 h 6858000"/>
              <a:gd name="connsiteX96" fmla="*/ 659112 w 1508539"/>
              <a:gd name="connsiteY96" fmla="*/ 3183755 h 6858000"/>
              <a:gd name="connsiteX97" fmla="*/ 659613 w 1508539"/>
              <a:gd name="connsiteY97" fmla="*/ 3178642 h 6858000"/>
              <a:gd name="connsiteX98" fmla="*/ 647213 w 1508539"/>
              <a:gd name="connsiteY98" fmla="*/ 3158586 h 6858000"/>
              <a:gd name="connsiteX99" fmla="*/ 632398 w 1508539"/>
              <a:gd name="connsiteY99" fmla="*/ 3129034 h 6858000"/>
              <a:gd name="connsiteX100" fmla="*/ 633063 w 1508539"/>
              <a:gd name="connsiteY100" fmla="*/ 3126682 h 6858000"/>
              <a:gd name="connsiteX101" fmla="*/ 623931 w 1508539"/>
              <a:gd name="connsiteY101" fmla="*/ 3114519 h 6858000"/>
              <a:gd name="connsiteX102" fmla="*/ 610540 w 1508539"/>
              <a:gd name="connsiteY102" fmla="*/ 3106272 h 6858000"/>
              <a:gd name="connsiteX103" fmla="*/ 583270 w 1508539"/>
              <a:gd name="connsiteY103" fmla="*/ 2958185 h 6858000"/>
              <a:gd name="connsiteX104" fmla="*/ 525884 w 1508539"/>
              <a:gd name="connsiteY104" fmla="*/ 2762989 h 6858000"/>
              <a:gd name="connsiteX105" fmla="*/ 474802 w 1508539"/>
              <a:gd name="connsiteY105" fmla="*/ 2554718 h 6858000"/>
              <a:gd name="connsiteX106" fmla="*/ 454896 w 1508539"/>
              <a:gd name="connsiteY106" fmla="*/ 2485734 h 6858000"/>
              <a:gd name="connsiteX107" fmla="*/ 445619 w 1508539"/>
              <a:gd name="connsiteY107" fmla="*/ 2447068 h 6858000"/>
              <a:gd name="connsiteX108" fmla="*/ 432580 w 1508539"/>
              <a:gd name="connsiteY108" fmla="*/ 2425819 h 6858000"/>
              <a:gd name="connsiteX109" fmla="*/ 438579 w 1508539"/>
              <a:gd name="connsiteY109" fmla="*/ 2402874 h 6858000"/>
              <a:gd name="connsiteX110" fmla="*/ 441191 w 1508539"/>
              <a:gd name="connsiteY110" fmla="*/ 2381443 h 6858000"/>
              <a:gd name="connsiteX111" fmla="*/ 417520 w 1508539"/>
              <a:gd name="connsiteY111" fmla="*/ 2261920 h 6858000"/>
              <a:gd name="connsiteX112" fmla="*/ 407407 w 1508539"/>
              <a:gd name="connsiteY112" fmla="*/ 2195378 h 6858000"/>
              <a:gd name="connsiteX113" fmla="*/ 391624 w 1508539"/>
              <a:gd name="connsiteY113" fmla="*/ 2155135 h 6858000"/>
              <a:gd name="connsiteX114" fmla="*/ 389082 w 1508539"/>
              <a:gd name="connsiteY114" fmla="*/ 2118008 h 6858000"/>
              <a:gd name="connsiteX115" fmla="*/ 390075 w 1508539"/>
              <a:gd name="connsiteY115" fmla="*/ 2050531 h 6858000"/>
              <a:gd name="connsiteX116" fmla="*/ 381881 w 1508539"/>
              <a:gd name="connsiteY116" fmla="*/ 1963269 h 6858000"/>
              <a:gd name="connsiteX117" fmla="*/ 363059 w 1508539"/>
              <a:gd name="connsiteY117" fmla="*/ 1906352 h 6858000"/>
              <a:gd name="connsiteX118" fmla="*/ 339616 w 1508539"/>
              <a:gd name="connsiteY118" fmla="*/ 1861531 h 6858000"/>
              <a:gd name="connsiteX119" fmla="*/ 293415 w 1508539"/>
              <a:gd name="connsiteY119" fmla="*/ 1732919 h 6858000"/>
              <a:gd name="connsiteX120" fmla="*/ 265726 w 1508539"/>
              <a:gd name="connsiteY120" fmla="*/ 1663540 h 6858000"/>
              <a:gd name="connsiteX121" fmla="*/ 264852 w 1508539"/>
              <a:gd name="connsiteY121" fmla="*/ 1615777 h 6858000"/>
              <a:gd name="connsiteX122" fmla="*/ 245647 w 1508539"/>
              <a:gd name="connsiteY122" fmla="*/ 1563678 h 6858000"/>
              <a:gd name="connsiteX123" fmla="*/ 258727 w 1508539"/>
              <a:gd name="connsiteY123" fmla="*/ 1519474 h 6858000"/>
              <a:gd name="connsiteX124" fmla="*/ 251469 w 1508539"/>
              <a:gd name="connsiteY124" fmla="*/ 1477995 h 6858000"/>
              <a:gd name="connsiteX125" fmla="*/ 237554 w 1508539"/>
              <a:gd name="connsiteY125" fmla="*/ 1373769 h 6858000"/>
              <a:gd name="connsiteX126" fmla="*/ 245861 w 1508539"/>
              <a:gd name="connsiteY126" fmla="*/ 1307086 h 6858000"/>
              <a:gd name="connsiteX127" fmla="*/ 247049 w 1508539"/>
              <a:gd name="connsiteY127" fmla="*/ 1189033 h 6858000"/>
              <a:gd name="connsiteX128" fmla="*/ 251734 w 1508539"/>
              <a:gd name="connsiteY128" fmla="*/ 1168288 h 6858000"/>
              <a:gd name="connsiteX129" fmla="*/ 244016 w 1508539"/>
              <a:gd name="connsiteY129" fmla="*/ 1142577 h 6858000"/>
              <a:gd name="connsiteX130" fmla="*/ 233322 w 1508539"/>
              <a:gd name="connsiteY130" fmla="*/ 1088484 h 6858000"/>
              <a:gd name="connsiteX131" fmla="*/ 222058 w 1508539"/>
              <a:gd name="connsiteY131" fmla="*/ 1016103 h 6858000"/>
              <a:gd name="connsiteX132" fmla="*/ 223514 w 1508539"/>
              <a:gd name="connsiteY132" fmla="*/ 932283 h 6858000"/>
              <a:gd name="connsiteX133" fmla="*/ 225750 w 1508539"/>
              <a:gd name="connsiteY133" fmla="*/ 915925 h 6858000"/>
              <a:gd name="connsiteX134" fmla="*/ 218379 w 1508539"/>
              <a:gd name="connsiteY134" fmla="*/ 896999 h 6858000"/>
              <a:gd name="connsiteX135" fmla="*/ 187787 w 1508539"/>
              <a:gd name="connsiteY135" fmla="*/ 821517 h 6858000"/>
              <a:gd name="connsiteX136" fmla="*/ 166737 w 1508539"/>
              <a:gd name="connsiteY136" fmla="*/ 751353 h 6858000"/>
              <a:gd name="connsiteX137" fmla="*/ 166295 w 1508539"/>
              <a:gd name="connsiteY137" fmla="*/ 721230 h 6858000"/>
              <a:gd name="connsiteX138" fmla="*/ 151966 w 1508539"/>
              <a:gd name="connsiteY138" fmla="*/ 681659 h 6858000"/>
              <a:gd name="connsiteX139" fmla="*/ 137385 w 1508539"/>
              <a:gd name="connsiteY139" fmla="*/ 635218 h 6858000"/>
              <a:gd name="connsiteX140" fmla="*/ 142396 w 1508539"/>
              <a:gd name="connsiteY140" fmla="*/ 613763 h 6858000"/>
              <a:gd name="connsiteX141" fmla="*/ 128338 w 1508539"/>
              <a:gd name="connsiteY141" fmla="*/ 598582 h 6858000"/>
              <a:gd name="connsiteX142" fmla="*/ 128019 w 1508539"/>
              <a:gd name="connsiteY142" fmla="*/ 576846 h 6858000"/>
              <a:gd name="connsiteX143" fmla="*/ 107645 w 1508539"/>
              <a:gd name="connsiteY143" fmla="*/ 530055 h 6858000"/>
              <a:gd name="connsiteX144" fmla="*/ 106893 w 1508539"/>
              <a:gd name="connsiteY144" fmla="*/ 465389 h 6858000"/>
              <a:gd name="connsiteX145" fmla="*/ 89816 w 1508539"/>
              <a:gd name="connsiteY145" fmla="*/ 424699 h 6858000"/>
              <a:gd name="connsiteX146" fmla="*/ 90191 w 1508539"/>
              <a:gd name="connsiteY146" fmla="*/ 404917 h 6858000"/>
              <a:gd name="connsiteX147" fmla="*/ 70148 w 1508539"/>
              <a:gd name="connsiteY147" fmla="*/ 367211 h 6858000"/>
              <a:gd name="connsiteX148" fmla="*/ 36452 w 1508539"/>
              <a:gd name="connsiteY148" fmla="*/ 268519 h 6858000"/>
              <a:gd name="connsiteX149" fmla="*/ 23935 w 1508539"/>
              <a:gd name="connsiteY149" fmla="*/ 160886 h 6858000"/>
              <a:gd name="connsiteX150" fmla="*/ 19312 w 1508539"/>
              <a:gd name="connsiteY150" fmla="*/ 47336 h 6858000"/>
              <a:gd name="connsiteX151" fmla="*/ 0 w 1508539"/>
              <a:gd name="connsiteY151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880 w 1508539"/>
              <a:gd name="connsiteY24" fmla="*/ 6384857 h 6858000"/>
              <a:gd name="connsiteX25" fmla="*/ 243397 w 1508539"/>
              <a:gd name="connsiteY25" fmla="*/ 6372381 h 6858000"/>
              <a:gd name="connsiteX26" fmla="*/ 240591 w 1508539"/>
              <a:gd name="connsiteY26" fmla="*/ 6367510 h 6858000"/>
              <a:gd name="connsiteX27" fmla="*/ 244471 w 1508539"/>
              <a:gd name="connsiteY27" fmla="*/ 6349778 h 6858000"/>
              <a:gd name="connsiteX28" fmla="*/ 246136 w 1508539"/>
              <a:gd name="connsiteY28" fmla="*/ 6348250 h 6858000"/>
              <a:gd name="connsiteX29" fmla="*/ 262170 w 1508539"/>
              <a:gd name="connsiteY29" fmla="*/ 6281972 h 6858000"/>
              <a:gd name="connsiteX30" fmla="*/ 272933 w 1508539"/>
              <a:gd name="connsiteY30" fmla="*/ 6211940 h 6858000"/>
              <a:gd name="connsiteX31" fmla="*/ 314428 w 1508539"/>
              <a:gd name="connsiteY31" fmla="*/ 6113913 h 6858000"/>
              <a:gd name="connsiteX32" fmla="*/ 318721 w 1508539"/>
              <a:gd name="connsiteY32" fmla="*/ 6028119 h 6858000"/>
              <a:gd name="connsiteX33" fmla="*/ 345501 w 1508539"/>
              <a:gd name="connsiteY33" fmla="*/ 5934687 h 6858000"/>
              <a:gd name="connsiteX34" fmla="*/ 379513 w 1508539"/>
              <a:gd name="connsiteY34" fmla="*/ 5765594 h 6858000"/>
              <a:gd name="connsiteX35" fmla="*/ 411349 w 1508539"/>
              <a:gd name="connsiteY35" fmla="*/ 5693685 h 6858000"/>
              <a:gd name="connsiteX36" fmla="*/ 431404 w 1508539"/>
              <a:gd name="connsiteY36" fmla="*/ 5665173 h 6858000"/>
              <a:gd name="connsiteX37" fmla="*/ 465121 w 1508539"/>
              <a:gd name="connsiteY37" fmla="*/ 5563435 h 6858000"/>
              <a:gd name="connsiteX38" fmla="*/ 494626 w 1508539"/>
              <a:gd name="connsiteY38" fmla="*/ 5476393 h 6858000"/>
              <a:gd name="connsiteX39" fmla="*/ 525819 w 1508539"/>
              <a:gd name="connsiteY39" fmla="*/ 5396260 h 6858000"/>
              <a:gd name="connsiteX40" fmla="*/ 541800 w 1508539"/>
              <a:gd name="connsiteY40" fmla="*/ 5330009 h 6858000"/>
              <a:gd name="connsiteX41" fmla="*/ 575293 w 1508539"/>
              <a:gd name="connsiteY41" fmla="*/ 5273739 h 6858000"/>
              <a:gd name="connsiteX42" fmla="*/ 584892 w 1508539"/>
              <a:gd name="connsiteY42" fmla="*/ 5241779 h 6858000"/>
              <a:gd name="connsiteX43" fmla="*/ 596118 w 1508539"/>
              <a:gd name="connsiteY43" fmla="*/ 5225268 h 6858000"/>
              <a:gd name="connsiteX44" fmla="*/ 597138 w 1508539"/>
              <a:gd name="connsiteY44" fmla="*/ 5217684 h 6858000"/>
              <a:gd name="connsiteX45" fmla="*/ 604479 w 1508539"/>
              <a:gd name="connsiteY45" fmla="*/ 5193377 h 6858000"/>
              <a:gd name="connsiteX46" fmla="*/ 607782 w 1508539"/>
              <a:gd name="connsiteY46" fmla="*/ 5179288 h 6858000"/>
              <a:gd name="connsiteX47" fmla="*/ 608766 w 1508539"/>
              <a:gd name="connsiteY47" fmla="*/ 5173621 h 6858000"/>
              <a:gd name="connsiteX48" fmla="*/ 604400 w 1508539"/>
              <a:gd name="connsiteY48" fmla="*/ 5159961 h 6858000"/>
              <a:gd name="connsiteX49" fmla="*/ 611077 w 1508539"/>
              <a:gd name="connsiteY49" fmla="*/ 5144295 h 6858000"/>
              <a:gd name="connsiteX50" fmla="*/ 608010 w 1508539"/>
              <a:gd name="connsiteY50" fmla="*/ 5125185 h 6858000"/>
              <a:gd name="connsiteX51" fmla="*/ 614840 w 1508539"/>
              <a:gd name="connsiteY51" fmla="*/ 5121884 h 6858000"/>
              <a:gd name="connsiteX52" fmla="*/ 621876 w 1508539"/>
              <a:gd name="connsiteY52" fmla="*/ 5067850 h 6858000"/>
              <a:gd name="connsiteX53" fmla="*/ 624607 w 1508539"/>
              <a:gd name="connsiteY53" fmla="*/ 5060861 h 6858000"/>
              <a:gd name="connsiteX54" fmla="*/ 621311 w 1508539"/>
              <a:gd name="connsiteY54" fmla="*/ 5034192 h 6858000"/>
              <a:gd name="connsiteX55" fmla="*/ 622865 w 1508539"/>
              <a:gd name="connsiteY55" fmla="*/ 4993030 h 6858000"/>
              <a:gd name="connsiteX56" fmla="*/ 629774 w 1508539"/>
              <a:gd name="connsiteY56" fmla="*/ 4946844 h 6858000"/>
              <a:gd name="connsiteX57" fmla="*/ 625630 w 1508539"/>
              <a:gd name="connsiteY57" fmla="*/ 4932692 h 6858000"/>
              <a:gd name="connsiteX58" fmla="*/ 641033 w 1508539"/>
              <a:gd name="connsiteY58" fmla="*/ 4858827 h 6858000"/>
              <a:gd name="connsiteX59" fmla="*/ 646936 w 1508539"/>
              <a:gd name="connsiteY59" fmla="*/ 4821170 h 6858000"/>
              <a:gd name="connsiteX60" fmla="*/ 651669 w 1508539"/>
              <a:gd name="connsiteY60" fmla="*/ 4780965 h 6858000"/>
              <a:gd name="connsiteX61" fmla="*/ 652962 w 1508539"/>
              <a:gd name="connsiteY61" fmla="*/ 4750867 h 6858000"/>
              <a:gd name="connsiteX62" fmla="*/ 650769 w 1508539"/>
              <a:gd name="connsiteY62" fmla="*/ 4690749 h 6858000"/>
              <a:gd name="connsiteX63" fmla="*/ 646249 w 1508539"/>
              <a:gd name="connsiteY63" fmla="*/ 4584173 h 6858000"/>
              <a:gd name="connsiteX64" fmla="*/ 641332 w 1508539"/>
              <a:gd name="connsiteY64" fmla="*/ 4444346 h 6858000"/>
              <a:gd name="connsiteX65" fmla="*/ 637897 w 1508539"/>
              <a:gd name="connsiteY65" fmla="*/ 4375228 h 6858000"/>
              <a:gd name="connsiteX66" fmla="*/ 618550 w 1508539"/>
              <a:gd name="connsiteY66" fmla="*/ 4214165 h 6858000"/>
              <a:gd name="connsiteX67" fmla="*/ 622623 w 1508539"/>
              <a:gd name="connsiteY67" fmla="*/ 4090296 h 6858000"/>
              <a:gd name="connsiteX68" fmla="*/ 607879 w 1508539"/>
              <a:gd name="connsiteY68" fmla="*/ 4033999 h 6858000"/>
              <a:gd name="connsiteX69" fmla="*/ 609028 w 1508539"/>
              <a:gd name="connsiteY69" fmla="*/ 4031933 h 6858000"/>
              <a:gd name="connsiteX70" fmla="*/ 607604 w 1508539"/>
              <a:gd name="connsiteY70" fmla="*/ 4013953 h 6858000"/>
              <a:gd name="connsiteX71" fmla="*/ 593899 w 1508539"/>
              <a:gd name="connsiteY71" fmla="*/ 3974753 h 6858000"/>
              <a:gd name="connsiteX72" fmla="*/ 595497 w 1508539"/>
              <a:gd name="connsiteY72" fmla="*/ 3969950 h 6858000"/>
              <a:gd name="connsiteX73" fmla="*/ 588919 w 1508539"/>
              <a:gd name="connsiteY73" fmla="*/ 3933779 h 6858000"/>
              <a:gd name="connsiteX74" fmla="*/ 590250 w 1508539"/>
              <a:gd name="connsiteY74" fmla="*/ 3933093 h 6858000"/>
              <a:gd name="connsiteX75" fmla="*/ 594604 w 1508539"/>
              <a:gd name="connsiteY75" fmla="*/ 3922082 h 6858000"/>
              <a:gd name="connsiteX76" fmla="*/ 599682 w 1508539"/>
              <a:gd name="connsiteY76" fmla="*/ 3901461 h 6858000"/>
              <a:gd name="connsiteX77" fmla="*/ 622276 w 1508539"/>
              <a:gd name="connsiteY77" fmla="*/ 3813873 h 6858000"/>
              <a:gd name="connsiteX78" fmla="*/ 621701 w 1508539"/>
              <a:gd name="connsiteY78" fmla="*/ 3806161 h 6858000"/>
              <a:gd name="connsiteX79" fmla="*/ 622008 w 1508539"/>
              <a:gd name="connsiteY79" fmla="*/ 3805957 h 6858000"/>
              <a:gd name="connsiteX80" fmla="*/ 622035 w 1508539"/>
              <a:gd name="connsiteY80" fmla="*/ 3797724 h 6858000"/>
              <a:gd name="connsiteX81" fmla="*/ 620650 w 1508539"/>
              <a:gd name="connsiteY81" fmla="*/ 3792098 h 6858000"/>
              <a:gd name="connsiteX82" fmla="*/ 619534 w 1508539"/>
              <a:gd name="connsiteY82" fmla="*/ 3777135 h 6858000"/>
              <a:gd name="connsiteX83" fmla="*/ 621267 w 1508539"/>
              <a:gd name="connsiteY83" fmla="*/ 3771656 h 6858000"/>
              <a:gd name="connsiteX84" fmla="*/ 625010 w 1508539"/>
              <a:gd name="connsiteY84" fmla="*/ 3769007 h 6858000"/>
              <a:gd name="connsiteX85" fmla="*/ 624476 w 1508539"/>
              <a:gd name="connsiteY85" fmla="*/ 3767709 h 6858000"/>
              <a:gd name="connsiteX86" fmla="*/ 633172 w 1508539"/>
              <a:gd name="connsiteY86" fmla="*/ 3738082 h 6858000"/>
              <a:gd name="connsiteX87" fmla="*/ 640518 w 1508539"/>
              <a:gd name="connsiteY87" fmla="*/ 3673397 h 6858000"/>
              <a:gd name="connsiteX88" fmla="*/ 639814 w 1508539"/>
              <a:gd name="connsiteY88" fmla="*/ 3637109 h 6858000"/>
              <a:gd name="connsiteX89" fmla="*/ 643257 w 1508539"/>
              <a:gd name="connsiteY89" fmla="*/ 3536883 h 6858000"/>
              <a:gd name="connsiteX90" fmla="*/ 650795 w 1508539"/>
              <a:gd name="connsiteY90" fmla="*/ 3435652 h 6858000"/>
              <a:gd name="connsiteX91" fmla="*/ 652466 w 1508539"/>
              <a:gd name="connsiteY91" fmla="*/ 3307769 h 6858000"/>
              <a:gd name="connsiteX92" fmla="*/ 670029 w 1508539"/>
              <a:gd name="connsiteY92" fmla="*/ 3250522 h 6858000"/>
              <a:gd name="connsiteX93" fmla="*/ 670454 w 1508539"/>
              <a:gd name="connsiteY93" fmla="*/ 3229163 h 6858000"/>
              <a:gd name="connsiteX94" fmla="*/ 672277 w 1508539"/>
              <a:gd name="connsiteY94" fmla="*/ 3217217 h 6858000"/>
              <a:gd name="connsiteX95" fmla="*/ 659112 w 1508539"/>
              <a:gd name="connsiteY95" fmla="*/ 3183755 h 6858000"/>
              <a:gd name="connsiteX96" fmla="*/ 659613 w 1508539"/>
              <a:gd name="connsiteY96" fmla="*/ 3178642 h 6858000"/>
              <a:gd name="connsiteX97" fmla="*/ 647213 w 1508539"/>
              <a:gd name="connsiteY97" fmla="*/ 3158586 h 6858000"/>
              <a:gd name="connsiteX98" fmla="*/ 632398 w 1508539"/>
              <a:gd name="connsiteY98" fmla="*/ 3129034 h 6858000"/>
              <a:gd name="connsiteX99" fmla="*/ 633063 w 1508539"/>
              <a:gd name="connsiteY99" fmla="*/ 3126682 h 6858000"/>
              <a:gd name="connsiteX100" fmla="*/ 623931 w 1508539"/>
              <a:gd name="connsiteY100" fmla="*/ 3114519 h 6858000"/>
              <a:gd name="connsiteX101" fmla="*/ 610540 w 1508539"/>
              <a:gd name="connsiteY101" fmla="*/ 3106272 h 6858000"/>
              <a:gd name="connsiteX102" fmla="*/ 583270 w 1508539"/>
              <a:gd name="connsiteY102" fmla="*/ 2958185 h 6858000"/>
              <a:gd name="connsiteX103" fmla="*/ 525884 w 1508539"/>
              <a:gd name="connsiteY103" fmla="*/ 2762989 h 6858000"/>
              <a:gd name="connsiteX104" fmla="*/ 474802 w 1508539"/>
              <a:gd name="connsiteY104" fmla="*/ 2554718 h 6858000"/>
              <a:gd name="connsiteX105" fmla="*/ 454896 w 1508539"/>
              <a:gd name="connsiteY105" fmla="*/ 2485734 h 6858000"/>
              <a:gd name="connsiteX106" fmla="*/ 445619 w 1508539"/>
              <a:gd name="connsiteY106" fmla="*/ 2447068 h 6858000"/>
              <a:gd name="connsiteX107" fmla="*/ 432580 w 1508539"/>
              <a:gd name="connsiteY107" fmla="*/ 2425819 h 6858000"/>
              <a:gd name="connsiteX108" fmla="*/ 438579 w 1508539"/>
              <a:gd name="connsiteY108" fmla="*/ 2402874 h 6858000"/>
              <a:gd name="connsiteX109" fmla="*/ 441191 w 1508539"/>
              <a:gd name="connsiteY109" fmla="*/ 2381443 h 6858000"/>
              <a:gd name="connsiteX110" fmla="*/ 417520 w 1508539"/>
              <a:gd name="connsiteY110" fmla="*/ 2261920 h 6858000"/>
              <a:gd name="connsiteX111" fmla="*/ 407407 w 1508539"/>
              <a:gd name="connsiteY111" fmla="*/ 2195378 h 6858000"/>
              <a:gd name="connsiteX112" fmla="*/ 391624 w 1508539"/>
              <a:gd name="connsiteY112" fmla="*/ 2155135 h 6858000"/>
              <a:gd name="connsiteX113" fmla="*/ 389082 w 1508539"/>
              <a:gd name="connsiteY113" fmla="*/ 2118008 h 6858000"/>
              <a:gd name="connsiteX114" fmla="*/ 390075 w 1508539"/>
              <a:gd name="connsiteY114" fmla="*/ 2050531 h 6858000"/>
              <a:gd name="connsiteX115" fmla="*/ 381881 w 1508539"/>
              <a:gd name="connsiteY115" fmla="*/ 1963269 h 6858000"/>
              <a:gd name="connsiteX116" fmla="*/ 363059 w 1508539"/>
              <a:gd name="connsiteY116" fmla="*/ 1906352 h 6858000"/>
              <a:gd name="connsiteX117" fmla="*/ 339616 w 1508539"/>
              <a:gd name="connsiteY117" fmla="*/ 1861531 h 6858000"/>
              <a:gd name="connsiteX118" fmla="*/ 293415 w 1508539"/>
              <a:gd name="connsiteY118" fmla="*/ 1732919 h 6858000"/>
              <a:gd name="connsiteX119" fmla="*/ 265726 w 1508539"/>
              <a:gd name="connsiteY119" fmla="*/ 1663540 h 6858000"/>
              <a:gd name="connsiteX120" fmla="*/ 264852 w 1508539"/>
              <a:gd name="connsiteY120" fmla="*/ 1615777 h 6858000"/>
              <a:gd name="connsiteX121" fmla="*/ 245647 w 1508539"/>
              <a:gd name="connsiteY121" fmla="*/ 1563678 h 6858000"/>
              <a:gd name="connsiteX122" fmla="*/ 258727 w 1508539"/>
              <a:gd name="connsiteY122" fmla="*/ 1519474 h 6858000"/>
              <a:gd name="connsiteX123" fmla="*/ 251469 w 1508539"/>
              <a:gd name="connsiteY123" fmla="*/ 1477995 h 6858000"/>
              <a:gd name="connsiteX124" fmla="*/ 237554 w 1508539"/>
              <a:gd name="connsiteY124" fmla="*/ 1373769 h 6858000"/>
              <a:gd name="connsiteX125" fmla="*/ 245861 w 1508539"/>
              <a:gd name="connsiteY125" fmla="*/ 1307086 h 6858000"/>
              <a:gd name="connsiteX126" fmla="*/ 247049 w 1508539"/>
              <a:gd name="connsiteY126" fmla="*/ 1189033 h 6858000"/>
              <a:gd name="connsiteX127" fmla="*/ 251734 w 1508539"/>
              <a:gd name="connsiteY127" fmla="*/ 1168288 h 6858000"/>
              <a:gd name="connsiteX128" fmla="*/ 244016 w 1508539"/>
              <a:gd name="connsiteY128" fmla="*/ 1142577 h 6858000"/>
              <a:gd name="connsiteX129" fmla="*/ 233322 w 1508539"/>
              <a:gd name="connsiteY129" fmla="*/ 1088484 h 6858000"/>
              <a:gd name="connsiteX130" fmla="*/ 222058 w 1508539"/>
              <a:gd name="connsiteY130" fmla="*/ 1016103 h 6858000"/>
              <a:gd name="connsiteX131" fmla="*/ 223514 w 1508539"/>
              <a:gd name="connsiteY131" fmla="*/ 932283 h 6858000"/>
              <a:gd name="connsiteX132" fmla="*/ 225750 w 1508539"/>
              <a:gd name="connsiteY132" fmla="*/ 915925 h 6858000"/>
              <a:gd name="connsiteX133" fmla="*/ 218379 w 1508539"/>
              <a:gd name="connsiteY133" fmla="*/ 896999 h 6858000"/>
              <a:gd name="connsiteX134" fmla="*/ 187787 w 1508539"/>
              <a:gd name="connsiteY134" fmla="*/ 821517 h 6858000"/>
              <a:gd name="connsiteX135" fmla="*/ 166737 w 1508539"/>
              <a:gd name="connsiteY135" fmla="*/ 751353 h 6858000"/>
              <a:gd name="connsiteX136" fmla="*/ 166295 w 1508539"/>
              <a:gd name="connsiteY136" fmla="*/ 721230 h 6858000"/>
              <a:gd name="connsiteX137" fmla="*/ 151966 w 1508539"/>
              <a:gd name="connsiteY137" fmla="*/ 681659 h 6858000"/>
              <a:gd name="connsiteX138" fmla="*/ 137385 w 1508539"/>
              <a:gd name="connsiteY138" fmla="*/ 635218 h 6858000"/>
              <a:gd name="connsiteX139" fmla="*/ 142396 w 1508539"/>
              <a:gd name="connsiteY139" fmla="*/ 613763 h 6858000"/>
              <a:gd name="connsiteX140" fmla="*/ 128338 w 1508539"/>
              <a:gd name="connsiteY140" fmla="*/ 598582 h 6858000"/>
              <a:gd name="connsiteX141" fmla="*/ 128019 w 1508539"/>
              <a:gd name="connsiteY141" fmla="*/ 576846 h 6858000"/>
              <a:gd name="connsiteX142" fmla="*/ 107645 w 1508539"/>
              <a:gd name="connsiteY142" fmla="*/ 530055 h 6858000"/>
              <a:gd name="connsiteX143" fmla="*/ 106893 w 1508539"/>
              <a:gd name="connsiteY143" fmla="*/ 465389 h 6858000"/>
              <a:gd name="connsiteX144" fmla="*/ 89816 w 1508539"/>
              <a:gd name="connsiteY144" fmla="*/ 424699 h 6858000"/>
              <a:gd name="connsiteX145" fmla="*/ 90191 w 1508539"/>
              <a:gd name="connsiteY145" fmla="*/ 404917 h 6858000"/>
              <a:gd name="connsiteX146" fmla="*/ 70148 w 1508539"/>
              <a:gd name="connsiteY146" fmla="*/ 367211 h 6858000"/>
              <a:gd name="connsiteX147" fmla="*/ 36452 w 1508539"/>
              <a:gd name="connsiteY147" fmla="*/ 268519 h 6858000"/>
              <a:gd name="connsiteX148" fmla="*/ 23935 w 1508539"/>
              <a:gd name="connsiteY148" fmla="*/ 160886 h 6858000"/>
              <a:gd name="connsiteX149" fmla="*/ 19312 w 1508539"/>
              <a:gd name="connsiteY149" fmla="*/ 47336 h 6858000"/>
              <a:gd name="connsiteX150" fmla="*/ 0 w 1508539"/>
              <a:gd name="connsiteY150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880 w 1508539"/>
              <a:gd name="connsiteY24" fmla="*/ 6384857 h 6858000"/>
              <a:gd name="connsiteX25" fmla="*/ 240591 w 1508539"/>
              <a:gd name="connsiteY25" fmla="*/ 6367510 h 6858000"/>
              <a:gd name="connsiteX26" fmla="*/ 244471 w 1508539"/>
              <a:gd name="connsiteY26" fmla="*/ 6349778 h 6858000"/>
              <a:gd name="connsiteX27" fmla="*/ 246136 w 1508539"/>
              <a:gd name="connsiteY27" fmla="*/ 6348250 h 6858000"/>
              <a:gd name="connsiteX28" fmla="*/ 262170 w 1508539"/>
              <a:gd name="connsiteY28" fmla="*/ 6281972 h 6858000"/>
              <a:gd name="connsiteX29" fmla="*/ 272933 w 1508539"/>
              <a:gd name="connsiteY29" fmla="*/ 6211940 h 6858000"/>
              <a:gd name="connsiteX30" fmla="*/ 314428 w 1508539"/>
              <a:gd name="connsiteY30" fmla="*/ 6113913 h 6858000"/>
              <a:gd name="connsiteX31" fmla="*/ 318721 w 1508539"/>
              <a:gd name="connsiteY31" fmla="*/ 6028119 h 6858000"/>
              <a:gd name="connsiteX32" fmla="*/ 345501 w 1508539"/>
              <a:gd name="connsiteY32" fmla="*/ 5934687 h 6858000"/>
              <a:gd name="connsiteX33" fmla="*/ 379513 w 1508539"/>
              <a:gd name="connsiteY33" fmla="*/ 5765594 h 6858000"/>
              <a:gd name="connsiteX34" fmla="*/ 411349 w 1508539"/>
              <a:gd name="connsiteY34" fmla="*/ 5693685 h 6858000"/>
              <a:gd name="connsiteX35" fmla="*/ 431404 w 1508539"/>
              <a:gd name="connsiteY35" fmla="*/ 5665173 h 6858000"/>
              <a:gd name="connsiteX36" fmla="*/ 465121 w 1508539"/>
              <a:gd name="connsiteY36" fmla="*/ 5563435 h 6858000"/>
              <a:gd name="connsiteX37" fmla="*/ 494626 w 1508539"/>
              <a:gd name="connsiteY37" fmla="*/ 5476393 h 6858000"/>
              <a:gd name="connsiteX38" fmla="*/ 525819 w 1508539"/>
              <a:gd name="connsiteY38" fmla="*/ 5396260 h 6858000"/>
              <a:gd name="connsiteX39" fmla="*/ 541800 w 1508539"/>
              <a:gd name="connsiteY39" fmla="*/ 5330009 h 6858000"/>
              <a:gd name="connsiteX40" fmla="*/ 575293 w 1508539"/>
              <a:gd name="connsiteY40" fmla="*/ 5273739 h 6858000"/>
              <a:gd name="connsiteX41" fmla="*/ 584892 w 1508539"/>
              <a:gd name="connsiteY41" fmla="*/ 5241779 h 6858000"/>
              <a:gd name="connsiteX42" fmla="*/ 596118 w 1508539"/>
              <a:gd name="connsiteY42" fmla="*/ 5225268 h 6858000"/>
              <a:gd name="connsiteX43" fmla="*/ 597138 w 1508539"/>
              <a:gd name="connsiteY43" fmla="*/ 5217684 h 6858000"/>
              <a:gd name="connsiteX44" fmla="*/ 604479 w 1508539"/>
              <a:gd name="connsiteY44" fmla="*/ 5193377 h 6858000"/>
              <a:gd name="connsiteX45" fmla="*/ 607782 w 1508539"/>
              <a:gd name="connsiteY45" fmla="*/ 5179288 h 6858000"/>
              <a:gd name="connsiteX46" fmla="*/ 608766 w 1508539"/>
              <a:gd name="connsiteY46" fmla="*/ 5173621 h 6858000"/>
              <a:gd name="connsiteX47" fmla="*/ 604400 w 1508539"/>
              <a:gd name="connsiteY47" fmla="*/ 5159961 h 6858000"/>
              <a:gd name="connsiteX48" fmla="*/ 611077 w 1508539"/>
              <a:gd name="connsiteY48" fmla="*/ 5144295 h 6858000"/>
              <a:gd name="connsiteX49" fmla="*/ 608010 w 1508539"/>
              <a:gd name="connsiteY49" fmla="*/ 5125185 h 6858000"/>
              <a:gd name="connsiteX50" fmla="*/ 614840 w 1508539"/>
              <a:gd name="connsiteY50" fmla="*/ 5121884 h 6858000"/>
              <a:gd name="connsiteX51" fmla="*/ 621876 w 1508539"/>
              <a:gd name="connsiteY51" fmla="*/ 5067850 h 6858000"/>
              <a:gd name="connsiteX52" fmla="*/ 624607 w 1508539"/>
              <a:gd name="connsiteY52" fmla="*/ 5060861 h 6858000"/>
              <a:gd name="connsiteX53" fmla="*/ 621311 w 1508539"/>
              <a:gd name="connsiteY53" fmla="*/ 5034192 h 6858000"/>
              <a:gd name="connsiteX54" fmla="*/ 622865 w 1508539"/>
              <a:gd name="connsiteY54" fmla="*/ 4993030 h 6858000"/>
              <a:gd name="connsiteX55" fmla="*/ 629774 w 1508539"/>
              <a:gd name="connsiteY55" fmla="*/ 4946844 h 6858000"/>
              <a:gd name="connsiteX56" fmla="*/ 625630 w 1508539"/>
              <a:gd name="connsiteY56" fmla="*/ 4932692 h 6858000"/>
              <a:gd name="connsiteX57" fmla="*/ 641033 w 1508539"/>
              <a:gd name="connsiteY57" fmla="*/ 4858827 h 6858000"/>
              <a:gd name="connsiteX58" fmla="*/ 646936 w 1508539"/>
              <a:gd name="connsiteY58" fmla="*/ 4821170 h 6858000"/>
              <a:gd name="connsiteX59" fmla="*/ 651669 w 1508539"/>
              <a:gd name="connsiteY59" fmla="*/ 4780965 h 6858000"/>
              <a:gd name="connsiteX60" fmla="*/ 652962 w 1508539"/>
              <a:gd name="connsiteY60" fmla="*/ 4750867 h 6858000"/>
              <a:gd name="connsiteX61" fmla="*/ 650769 w 1508539"/>
              <a:gd name="connsiteY61" fmla="*/ 4690749 h 6858000"/>
              <a:gd name="connsiteX62" fmla="*/ 646249 w 1508539"/>
              <a:gd name="connsiteY62" fmla="*/ 4584173 h 6858000"/>
              <a:gd name="connsiteX63" fmla="*/ 641332 w 1508539"/>
              <a:gd name="connsiteY63" fmla="*/ 4444346 h 6858000"/>
              <a:gd name="connsiteX64" fmla="*/ 637897 w 1508539"/>
              <a:gd name="connsiteY64" fmla="*/ 4375228 h 6858000"/>
              <a:gd name="connsiteX65" fmla="*/ 618550 w 1508539"/>
              <a:gd name="connsiteY65" fmla="*/ 4214165 h 6858000"/>
              <a:gd name="connsiteX66" fmla="*/ 622623 w 1508539"/>
              <a:gd name="connsiteY66" fmla="*/ 4090296 h 6858000"/>
              <a:gd name="connsiteX67" fmla="*/ 607879 w 1508539"/>
              <a:gd name="connsiteY67" fmla="*/ 4033999 h 6858000"/>
              <a:gd name="connsiteX68" fmla="*/ 609028 w 1508539"/>
              <a:gd name="connsiteY68" fmla="*/ 4031933 h 6858000"/>
              <a:gd name="connsiteX69" fmla="*/ 607604 w 1508539"/>
              <a:gd name="connsiteY69" fmla="*/ 4013953 h 6858000"/>
              <a:gd name="connsiteX70" fmla="*/ 593899 w 1508539"/>
              <a:gd name="connsiteY70" fmla="*/ 3974753 h 6858000"/>
              <a:gd name="connsiteX71" fmla="*/ 595497 w 1508539"/>
              <a:gd name="connsiteY71" fmla="*/ 3969950 h 6858000"/>
              <a:gd name="connsiteX72" fmla="*/ 588919 w 1508539"/>
              <a:gd name="connsiteY72" fmla="*/ 3933779 h 6858000"/>
              <a:gd name="connsiteX73" fmla="*/ 590250 w 1508539"/>
              <a:gd name="connsiteY73" fmla="*/ 3933093 h 6858000"/>
              <a:gd name="connsiteX74" fmla="*/ 594604 w 1508539"/>
              <a:gd name="connsiteY74" fmla="*/ 3922082 h 6858000"/>
              <a:gd name="connsiteX75" fmla="*/ 599682 w 1508539"/>
              <a:gd name="connsiteY75" fmla="*/ 3901461 h 6858000"/>
              <a:gd name="connsiteX76" fmla="*/ 622276 w 1508539"/>
              <a:gd name="connsiteY76" fmla="*/ 3813873 h 6858000"/>
              <a:gd name="connsiteX77" fmla="*/ 621701 w 1508539"/>
              <a:gd name="connsiteY77" fmla="*/ 3806161 h 6858000"/>
              <a:gd name="connsiteX78" fmla="*/ 622008 w 1508539"/>
              <a:gd name="connsiteY78" fmla="*/ 3805957 h 6858000"/>
              <a:gd name="connsiteX79" fmla="*/ 622035 w 1508539"/>
              <a:gd name="connsiteY79" fmla="*/ 3797724 h 6858000"/>
              <a:gd name="connsiteX80" fmla="*/ 620650 w 1508539"/>
              <a:gd name="connsiteY80" fmla="*/ 3792098 h 6858000"/>
              <a:gd name="connsiteX81" fmla="*/ 619534 w 1508539"/>
              <a:gd name="connsiteY81" fmla="*/ 3777135 h 6858000"/>
              <a:gd name="connsiteX82" fmla="*/ 621267 w 1508539"/>
              <a:gd name="connsiteY82" fmla="*/ 3771656 h 6858000"/>
              <a:gd name="connsiteX83" fmla="*/ 625010 w 1508539"/>
              <a:gd name="connsiteY83" fmla="*/ 3769007 h 6858000"/>
              <a:gd name="connsiteX84" fmla="*/ 624476 w 1508539"/>
              <a:gd name="connsiteY84" fmla="*/ 3767709 h 6858000"/>
              <a:gd name="connsiteX85" fmla="*/ 633172 w 1508539"/>
              <a:gd name="connsiteY85" fmla="*/ 3738082 h 6858000"/>
              <a:gd name="connsiteX86" fmla="*/ 640518 w 1508539"/>
              <a:gd name="connsiteY86" fmla="*/ 3673397 h 6858000"/>
              <a:gd name="connsiteX87" fmla="*/ 639814 w 1508539"/>
              <a:gd name="connsiteY87" fmla="*/ 3637109 h 6858000"/>
              <a:gd name="connsiteX88" fmla="*/ 643257 w 1508539"/>
              <a:gd name="connsiteY88" fmla="*/ 3536883 h 6858000"/>
              <a:gd name="connsiteX89" fmla="*/ 650795 w 1508539"/>
              <a:gd name="connsiteY89" fmla="*/ 3435652 h 6858000"/>
              <a:gd name="connsiteX90" fmla="*/ 652466 w 1508539"/>
              <a:gd name="connsiteY90" fmla="*/ 3307769 h 6858000"/>
              <a:gd name="connsiteX91" fmla="*/ 670029 w 1508539"/>
              <a:gd name="connsiteY91" fmla="*/ 3250522 h 6858000"/>
              <a:gd name="connsiteX92" fmla="*/ 670454 w 1508539"/>
              <a:gd name="connsiteY92" fmla="*/ 3229163 h 6858000"/>
              <a:gd name="connsiteX93" fmla="*/ 672277 w 1508539"/>
              <a:gd name="connsiteY93" fmla="*/ 3217217 h 6858000"/>
              <a:gd name="connsiteX94" fmla="*/ 659112 w 1508539"/>
              <a:gd name="connsiteY94" fmla="*/ 3183755 h 6858000"/>
              <a:gd name="connsiteX95" fmla="*/ 659613 w 1508539"/>
              <a:gd name="connsiteY95" fmla="*/ 3178642 h 6858000"/>
              <a:gd name="connsiteX96" fmla="*/ 647213 w 1508539"/>
              <a:gd name="connsiteY96" fmla="*/ 3158586 h 6858000"/>
              <a:gd name="connsiteX97" fmla="*/ 632398 w 1508539"/>
              <a:gd name="connsiteY97" fmla="*/ 3129034 h 6858000"/>
              <a:gd name="connsiteX98" fmla="*/ 633063 w 1508539"/>
              <a:gd name="connsiteY98" fmla="*/ 3126682 h 6858000"/>
              <a:gd name="connsiteX99" fmla="*/ 623931 w 1508539"/>
              <a:gd name="connsiteY99" fmla="*/ 3114519 h 6858000"/>
              <a:gd name="connsiteX100" fmla="*/ 610540 w 1508539"/>
              <a:gd name="connsiteY100" fmla="*/ 3106272 h 6858000"/>
              <a:gd name="connsiteX101" fmla="*/ 583270 w 1508539"/>
              <a:gd name="connsiteY101" fmla="*/ 2958185 h 6858000"/>
              <a:gd name="connsiteX102" fmla="*/ 525884 w 1508539"/>
              <a:gd name="connsiteY102" fmla="*/ 2762989 h 6858000"/>
              <a:gd name="connsiteX103" fmla="*/ 474802 w 1508539"/>
              <a:gd name="connsiteY103" fmla="*/ 2554718 h 6858000"/>
              <a:gd name="connsiteX104" fmla="*/ 454896 w 1508539"/>
              <a:gd name="connsiteY104" fmla="*/ 2485734 h 6858000"/>
              <a:gd name="connsiteX105" fmla="*/ 445619 w 1508539"/>
              <a:gd name="connsiteY105" fmla="*/ 2447068 h 6858000"/>
              <a:gd name="connsiteX106" fmla="*/ 432580 w 1508539"/>
              <a:gd name="connsiteY106" fmla="*/ 2425819 h 6858000"/>
              <a:gd name="connsiteX107" fmla="*/ 438579 w 1508539"/>
              <a:gd name="connsiteY107" fmla="*/ 2402874 h 6858000"/>
              <a:gd name="connsiteX108" fmla="*/ 441191 w 1508539"/>
              <a:gd name="connsiteY108" fmla="*/ 2381443 h 6858000"/>
              <a:gd name="connsiteX109" fmla="*/ 417520 w 1508539"/>
              <a:gd name="connsiteY109" fmla="*/ 2261920 h 6858000"/>
              <a:gd name="connsiteX110" fmla="*/ 407407 w 1508539"/>
              <a:gd name="connsiteY110" fmla="*/ 2195378 h 6858000"/>
              <a:gd name="connsiteX111" fmla="*/ 391624 w 1508539"/>
              <a:gd name="connsiteY111" fmla="*/ 2155135 h 6858000"/>
              <a:gd name="connsiteX112" fmla="*/ 389082 w 1508539"/>
              <a:gd name="connsiteY112" fmla="*/ 2118008 h 6858000"/>
              <a:gd name="connsiteX113" fmla="*/ 390075 w 1508539"/>
              <a:gd name="connsiteY113" fmla="*/ 2050531 h 6858000"/>
              <a:gd name="connsiteX114" fmla="*/ 381881 w 1508539"/>
              <a:gd name="connsiteY114" fmla="*/ 1963269 h 6858000"/>
              <a:gd name="connsiteX115" fmla="*/ 363059 w 1508539"/>
              <a:gd name="connsiteY115" fmla="*/ 1906352 h 6858000"/>
              <a:gd name="connsiteX116" fmla="*/ 339616 w 1508539"/>
              <a:gd name="connsiteY116" fmla="*/ 1861531 h 6858000"/>
              <a:gd name="connsiteX117" fmla="*/ 293415 w 1508539"/>
              <a:gd name="connsiteY117" fmla="*/ 1732919 h 6858000"/>
              <a:gd name="connsiteX118" fmla="*/ 265726 w 1508539"/>
              <a:gd name="connsiteY118" fmla="*/ 1663540 h 6858000"/>
              <a:gd name="connsiteX119" fmla="*/ 264852 w 1508539"/>
              <a:gd name="connsiteY119" fmla="*/ 1615777 h 6858000"/>
              <a:gd name="connsiteX120" fmla="*/ 245647 w 1508539"/>
              <a:gd name="connsiteY120" fmla="*/ 1563678 h 6858000"/>
              <a:gd name="connsiteX121" fmla="*/ 258727 w 1508539"/>
              <a:gd name="connsiteY121" fmla="*/ 1519474 h 6858000"/>
              <a:gd name="connsiteX122" fmla="*/ 251469 w 1508539"/>
              <a:gd name="connsiteY122" fmla="*/ 1477995 h 6858000"/>
              <a:gd name="connsiteX123" fmla="*/ 237554 w 1508539"/>
              <a:gd name="connsiteY123" fmla="*/ 1373769 h 6858000"/>
              <a:gd name="connsiteX124" fmla="*/ 245861 w 1508539"/>
              <a:gd name="connsiteY124" fmla="*/ 1307086 h 6858000"/>
              <a:gd name="connsiteX125" fmla="*/ 247049 w 1508539"/>
              <a:gd name="connsiteY125" fmla="*/ 1189033 h 6858000"/>
              <a:gd name="connsiteX126" fmla="*/ 251734 w 1508539"/>
              <a:gd name="connsiteY126" fmla="*/ 1168288 h 6858000"/>
              <a:gd name="connsiteX127" fmla="*/ 244016 w 1508539"/>
              <a:gd name="connsiteY127" fmla="*/ 1142577 h 6858000"/>
              <a:gd name="connsiteX128" fmla="*/ 233322 w 1508539"/>
              <a:gd name="connsiteY128" fmla="*/ 1088484 h 6858000"/>
              <a:gd name="connsiteX129" fmla="*/ 222058 w 1508539"/>
              <a:gd name="connsiteY129" fmla="*/ 1016103 h 6858000"/>
              <a:gd name="connsiteX130" fmla="*/ 223514 w 1508539"/>
              <a:gd name="connsiteY130" fmla="*/ 932283 h 6858000"/>
              <a:gd name="connsiteX131" fmla="*/ 225750 w 1508539"/>
              <a:gd name="connsiteY131" fmla="*/ 915925 h 6858000"/>
              <a:gd name="connsiteX132" fmla="*/ 218379 w 1508539"/>
              <a:gd name="connsiteY132" fmla="*/ 896999 h 6858000"/>
              <a:gd name="connsiteX133" fmla="*/ 187787 w 1508539"/>
              <a:gd name="connsiteY133" fmla="*/ 821517 h 6858000"/>
              <a:gd name="connsiteX134" fmla="*/ 166737 w 1508539"/>
              <a:gd name="connsiteY134" fmla="*/ 751353 h 6858000"/>
              <a:gd name="connsiteX135" fmla="*/ 166295 w 1508539"/>
              <a:gd name="connsiteY135" fmla="*/ 721230 h 6858000"/>
              <a:gd name="connsiteX136" fmla="*/ 151966 w 1508539"/>
              <a:gd name="connsiteY136" fmla="*/ 681659 h 6858000"/>
              <a:gd name="connsiteX137" fmla="*/ 137385 w 1508539"/>
              <a:gd name="connsiteY137" fmla="*/ 635218 h 6858000"/>
              <a:gd name="connsiteX138" fmla="*/ 142396 w 1508539"/>
              <a:gd name="connsiteY138" fmla="*/ 613763 h 6858000"/>
              <a:gd name="connsiteX139" fmla="*/ 128338 w 1508539"/>
              <a:gd name="connsiteY139" fmla="*/ 598582 h 6858000"/>
              <a:gd name="connsiteX140" fmla="*/ 128019 w 1508539"/>
              <a:gd name="connsiteY140" fmla="*/ 576846 h 6858000"/>
              <a:gd name="connsiteX141" fmla="*/ 107645 w 1508539"/>
              <a:gd name="connsiteY141" fmla="*/ 530055 h 6858000"/>
              <a:gd name="connsiteX142" fmla="*/ 106893 w 1508539"/>
              <a:gd name="connsiteY142" fmla="*/ 465389 h 6858000"/>
              <a:gd name="connsiteX143" fmla="*/ 89816 w 1508539"/>
              <a:gd name="connsiteY143" fmla="*/ 424699 h 6858000"/>
              <a:gd name="connsiteX144" fmla="*/ 90191 w 1508539"/>
              <a:gd name="connsiteY144" fmla="*/ 404917 h 6858000"/>
              <a:gd name="connsiteX145" fmla="*/ 70148 w 1508539"/>
              <a:gd name="connsiteY145" fmla="*/ 367211 h 6858000"/>
              <a:gd name="connsiteX146" fmla="*/ 36452 w 1508539"/>
              <a:gd name="connsiteY146" fmla="*/ 268519 h 6858000"/>
              <a:gd name="connsiteX147" fmla="*/ 23935 w 1508539"/>
              <a:gd name="connsiteY147" fmla="*/ 160886 h 6858000"/>
              <a:gd name="connsiteX148" fmla="*/ 19312 w 1508539"/>
              <a:gd name="connsiteY148" fmla="*/ 47336 h 6858000"/>
              <a:gd name="connsiteX149" fmla="*/ 0 w 1508539"/>
              <a:gd name="connsiteY14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139560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880 w 1508539"/>
              <a:gd name="connsiteY24" fmla="*/ 6384857 h 6858000"/>
              <a:gd name="connsiteX25" fmla="*/ 240591 w 1508539"/>
              <a:gd name="connsiteY25" fmla="*/ 6367510 h 6858000"/>
              <a:gd name="connsiteX26" fmla="*/ 244471 w 1508539"/>
              <a:gd name="connsiteY26" fmla="*/ 6349778 h 6858000"/>
              <a:gd name="connsiteX27" fmla="*/ 246136 w 1508539"/>
              <a:gd name="connsiteY27" fmla="*/ 6348250 h 6858000"/>
              <a:gd name="connsiteX28" fmla="*/ 262170 w 1508539"/>
              <a:gd name="connsiteY28" fmla="*/ 6281972 h 6858000"/>
              <a:gd name="connsiteX29" fmla="*/ 272933 w 1508539"/>
              <a:gd name="connsiteY29" fmla="*/ 6211940 h 6858000"/>
              <a:gd name="connsiteX30" fmla="*/ 314428 w 1508539"/>
              <a:gd name="connsiteY30" fmla="*/ 6113913 h 6858000"/>
              <a:gd name="connsiteX31" fmla="*/ 318721 w 1508539"/>
              <a:gd name="connsiteY31" fmla="*/ 6028119 h 6858000"/>
              <a:gd name="connsiteX32" fmla="*/ 345501 w 1508539"/>
              <a:gd name="connsiteY32" fmla="*/ 5934687 h 6858000"/>
              <a:gd name="connsiteX33" fmla="*/ 379513 w 1508539"/>
              <a:gd name="connsiteY33" fmla="*/ 5765594 h 6858000"/>
              <a:gd name="connsiteX34" fmla="*/ 411349 w 1508539"/>
              <a:gd name="connsiteY34" fmla="*/ 5693685 h 6858000"/>
              <a:gd name="connsiteX35" fmla="*/ 431404 w 1508539"/>
              <a:gd name="connsiteY35" fmla="*/ 5665173 h 6858000"/>
              <a:gd name="connsiteX36" fmla="*/ 465121 w 1508539"/>
              <a:gd name="connsiteY36" fmla="*/ 5563435 h 6858000"/>
              <a:gd name="connsiteX37" fmla="*/ 494626 w 1508539"/>
              <a:gd name="connsiteY37" fmla="*/ 5476393 h 6858000"/>
              <a:gd name="connsiteX38" fmla="*/ 525819 w 1508539"/>
              <a:gd name="connsiteY38" fmla="*/ 5396260 h 6858000"/>
              <a:gd name="connsiteX39" fmla="*/ 541800 w 1508539"/>
              <a:gd name="connsiteY39" fmla="*/ 5330009 h 6858000"/>
              <a:gd name="connsiteX40" fmla="*/ 575293 w 1508539"/>
              <a:gd name="connsiteY40" fmla="*/ 5273739 h 6858000"/>
              <a:gd name="connsiteX41" fmla="*/ 584892 w 1508539"/>
              <a:gd name="connsiteY41" fmla="*/ 5241779 h 6858000"/>
              <a:gd name="connsiteX42" fmla="*/ 596118 w 1508539"/>
              <a:gd name="connsiteY42" fmla="*/ 5225268 h 6858000"/>
              <a:gd name="connsiteX43" fmla="*/ 597138 w 1508539"/>
              <a:gd name="connsiteY43" fmla="*/ 5217684 h 6858000"/>
              <a:gd name="connsiteX44" fmla="*/ 604479 w 1508539"/>
              <a:gd name="connsiteY44" fmla="*/ 5193377 h 6858000"/>
              <a:gd name="connsiteX45" fmla="*/ 607782 w 1508539"/>
              <a:gd name="connsiteY45" fmla="*/ 5179288 h 6858000"/>
              <a:gd name="connsiteX46" fmla="*/ 608766 w 1508539"/>
              <a:gd name="connsiteY46" fmla="*/ 5173621 h 6858000"/>
              <a:gd name="connsiteX47" fmla="*/ 604400 w 1508539"/>
              <a:gd name="connsiteY47" fmla="*/ 5159961 h 6858000"/>
              <a:gd name="connsiteX48" fmla="*/ 611077 w 1508539"/>
              <a:gd name="connsiteY48" fmla="*/ 5144295 h 6858000"/>
              <a:gd name="connsiteX49" fmla="*/ 608010 w 1508539"/>
              <a:gd name="connsiteY49" fmla="*/ 5125185 h 6858000"/>
              <a:gd name="connsiteX50" fmla="*/ 614840 w 1508539"/>
              <a:gd name="connsiteY50" fmla="*/ 5121884 h 6858000"/>
              <a:gd name="connsiteX51" fmla="*/ 621876 w 1508539"/>
              <a:gd name="connsiteY51" fmla="*/ 5067850 h 6858000"/>
              <a:gd name="connsiteX52" fmla="*/ 624607 w 1508539"/>
              <a:gd name="connsiteY52" fmla="*/ 5060861 h 6858000"/>
              <a:gd name="connsiteX53" fmla="*/ 621311 w 1508539"/>
              <a:gd name="connsiteY53" fmla="*/ 5034192 h 6858000"/>
              <a:gd name="connsiteX54" fmla="*/ 622865 w 1508539"/>
              <a:gd name="connsiteY54" fmla="*/ 4993030 h 6858000"/>
              <a:gd name="connsiteX55" fmla="*/ 629774 w 1508539"/>
              <a:gd name="connsiteY55" fmla="*/ 4946844 h 6858000"/>
              <a:gd name="connsiteX56" fmla="*/ 625630 w 1508539"/>
              <a:gd name="connsiteY56" fmla="*/ 4932692 h 6858000"/>
              <a:gd name="connsiteX57" fmla="*/ 641033 w 1508539"/>
              <a:gd name="connsiteY57" fmla="*/ 4858827 h 6858000"/>
              <a:gd name="connsiteX58" fmla="*/ 646936 w 1508539"/>
              <a:gd name="connsiteY58" fmla="*/ 4821170 h 6858000"/>
              <a:gd name="connsiteX59" fmla="*/ 651669 w 1508539"/>
              <a:gd name="connsiteY59" fmla="*/ 4780965 h 6858000"/>
              <a:gd name="connsiteX60" fmla="*/ 652962 w 1508539"/>
              <a:gd name="connsiteY60" fmla="*/ 4750867 h 6858000"/>
              <a:gd name="connsiteX61" fmla="*/ 650769 w 1508539"/>
              <a:gd name="connsiteY61" fmla="*/ 4690749 h 6858000"/>
              <a:gd name="connsiteX62" fmla="*/ 646249 w 1508539"/>
              <a:gd name="connsiteY62" fmla="*/ 4584173 h 6858000"/>
              <a:gd name="connsiteX63" fmla="*/ 641332 w 1508539"/>
              <a:gd name="connsiteY63" fmla="*/ 4444346 h 6858000"/>
              <a:gd name="connsiteX64" fmla="*/ 637897 w 1508539"/>
              <a:gd name="connsiteY64" fmla="*/ 4375228 h 6858000"/>
              <a:gd name="connsiteX65" fmla="*/ 618550 w 1508539"/>
              <a:gd name="connsiteY65" fmla="*/ 4214165 h 6858000"/>
              <a:gd name="connsiteX66" fmla="*/ 622623 w 1508539"/>
              <a:gd name="connsiteY66" fmla="*/ 4090296 h 6858000"/>
              <a:gd name="connsiteX67" fmla="*/ 607879 w 1508539"/>
              <a:gd name="connsiteY67" fmla="*/ 4033999 h 6858000"/>
              <a:gd name="connsiteX68" fmla="*/ 609028 w 1508539"/>
              <a:gd name="connsiteY68" fmla="*/ 4031933 h 6858000"/>
              <a:gd name="connsiteX69" fmla="*/ 607604 w 1508539"/>
              <a:gd name="connsiteY69" fmla="*/ 4013953 h 6858000"/>
              <a:gd name="connsiteX70" fmla="*/ 593899 w 1508539"/>
              <a:gd name="connsiteY70" fmla="*/ 3974753 h 6858000"/>
              <a:gd name="connsiteX71" fmla="*/ 595497 w 1508539"/>
              <a:gd name="connsiteY71" fmla="*/ 3969950 h 6858000"/>
              <a:gd name="connsiteX72" fmla="*/ 588919 w 1508539"/>
              <a:gd name="connsiteY72" fmla="*/ 3933779 h 6858000"/>
              <a:gd name="connsiteX73" fmla="*/ 590250 w 1508539"/>
              <a:gd name="connsiteY73" fmla="*/ 3933093 h 6858000"/>
              <a:gd name="connsiteX74" fmla="*/ 594604 w 1508539"/>
              <a:gd name="connsiteY74" fmla="*/ 3922082 h 6858000"/>
              <a:gd name="connsiteX75" fmla="*/ 599682 w 1508539"/>
              <a:gd name="connsiteY75" fmla="*/ 3901461 h 6858000"/>
              <a:gd name="connsiteX76" fmla="*/ 622276 w 1508539"/>
              <a:gd name="connsiteY76" fmla="*/ 3813873 h 6858000"/>
              <a:gd name="connsiteX77" fmla="*/ 621701 w 1508539"/>
              <a:gd name="connsiteY77" fmla="*/ 3806161 h 6858000"/>
              <a:gd name="connsiteX78" fmla="*/ 622008 w 1508539"/>
              <a:gd name="connsiteY78" fmla="*/ 3805957 h 6858000"/>
              <a:gd name="connsiteX79" fmla="*/ 622035 w 1508539"/>
              <a:gd name="connsiteY79" fmla="*/ 3797724 h 6858000"/>
              <a:gd name="connsiteX80" fmla="*/ 620650 w 1508539"/>
              <a:gd name="connsiteY80" fmla="*/ 3792098 h 6858000"/>
              <a:gd name="connsiteX81" fmla="*/ 619534 w 1508539"/>
              <a:gd name="connsiteY81" fmla="*/ 3777135 h 6858000"/>
              <a:gd name="connsiteX82" fmla="*/ 621267 w 1508539"/>
              <a:gd name="connsiteY82" fmla="*/ 3771656 h 6858000"/>
              <a:gd name="connsiteX83" fmla="*/ 625010 w 1508539"/>
              <a:gd name="connsiteY83" fmla="*/ 3769007 h 6858000"/>
              <a:gd name="connsiteX84" fmla="*/ 624476 w 1508539"/>
              <a:gd name="connsiteY84" fmla="*/ 3767709 h 6858000"/>
              <a:gd name="connsiteX85" fmla="*/ 633172 w 1508539"/>
              <a:gd name="connsiteY85" fmla="*/ 3738082 h 6858000"/>
              <a:gd name="connsiteX86" fmla="*/ 640518 w 1508539"/>
              <a:gd name="connsiteY86" fmla="*/ 3673397 h 6858000"/>
              <a:gd name="connsiteX87" fmla="*/ 639814 w 1508539"/>
              <a:gd name="connsiteY87" fmla="*/ 3637109 h 6858000"/>
              <a:gd name="connsiteX88" fmla="*/ 643257 w 1508539"/>
              <a:gd name="connsiteY88" fmla="*/ 3536883 h 6858000"/>
              <a:gd name="connsiteX89" fmla="*/ 650795 w 1508539"/>
              <a:gd name="connsiteY89" fmla="*/ 3435652 h 6858000"/>
              <a:gd name="connsiteX90" fmla="*/ 652466 w 1508539"/>
              <a:gd name="connsiteY90" fmla="*/ 3307769 h 6858000"/>
              <a:gd name="connsiteX91" fmla="*/ 670029 w 1508539"/>
              <a:gd name="connsiteY91" fmla="*/ 3250522 h 6858000"/>
              <a:gd name="connsiteX92" fmla="*/ 670454 w 1508539"/>
              <a:gd name="connsiteY92" fmla="*/ 3229163 h 6858000"/>
              <a:gd name="connsiteX93" fmla="*/ 672277 w 1508539"/>
              <a:gd name="connsiteY93" fmla="*/ 3217217 h 6858000"/>
              <a:gd name="connsiteX94" fmla="*/ 659112 w 1508539"/>
              <a:gd name="connsiteY94" fmla="*/ 3183755 h 6858000"/>
              <a:gd name="connsiteX95" fmla="*/ 659613 w 1508539"/>
              <a:gd name="connsiteY95" fmla="*/ 3178642 h 6858000"/>
              <a:gd name="connsiteX96" fmla="*/ 647213 w 1508539"/>
              <a:gd name="connsiteY96" fmla="*/ 3158586 h 6858000"/>
              <a:gd name="connsiteX97" fmla="*/ 632398 w 1508539"/>
              <a:gd name="connsiteY97" fmla="*/ 3129034 h 6858000"/>
              <a:gd name="connsiteX98" fmla="*/ 633063 w 1508539"/>
              <a:gd name="connsiteY98" fmla="*/ 3126682 h 6858000"/>
              <a:gd name="connsiteX99" fmla="*/ 623931 w 1508539"/>
              <a:gd name="connsiteY99" fmla="*/ 3114519 h 6858000"/>
              <a:gd name="connsiteX100" fmla="*/ 610540 w 1508539"/>
              <a:gd name="connsiteY100" fmla="*/ 3106272 h 6858000"/>
              <a:gd name="connsiteX101" fmla="*/ 583270 w 1508539"/>
              <a:gd name="connsiteY101" fmla="*/ 2958185 h 6858000"/>
              <a:gd name="connsiteX102" fmla="*/ 525884 w 1508539"/>
              <a:gd name="connsiteY102" fmla="*/ 2762989 h 6858000"/>
              <a:gd name="connsiteX103" fmla="*/ 474802 w 1508539"/>
              <a:gd name="connsiteY103" fmla="*/ 2554718 h 6858000"/>
              <a:gd name="connsiteX104" fmla="*/ 454896 w 1508539"/>
              <a:gd name="connsiteY104" fmla="*/ 2485734 h 6858000"/>
              <a:gd name="connsiteX105" fmla="*/ 445619 w 1508539"/>
              <a:gd name="connsiteY105" fmla="*/ 2447068 h 6858000"/>
              <a:gd name="connsiteX106" fmla="*/ 432580 w 1508539"/>
              <a:gd name="connsiteY106" fmla="*/ 2425819 h 6858000"/>
              <a:gd name="connsiteX107" fmla="*/ 438579 w 1508539"/>
              <a:gd name="connsiteY107" fmla="*/ 2402874 h 6858000"/>
              <a:gd name="connsiteX108" fmla="*/ 441191 w 1508539"/>
              <a:gd name="connsiteY108" fmla="*/ 2381443 h 6858000"/>
              <a:gd name="connsiteX109" fmla="*/ 417520 w 1508539"/>
              <a:gd name="connsiteY109" fmla="*/ 2261920 h 6858000"/>
              <a:gd name="connsiteX110" fmla="*/ 407407 w 1508539"/>
              <a:gd name="connsiteY110" fmla="*/ 2195378 h 6858000"/>
              <a:gd name="connsiteX111" fmla="*/ 391624 w 1508539"/>
              <a:gd name="connsiteY111" fmla="*/ 2155135 h 6858000"/>
              <a:gd name="connsiteX112" fmla="*/ 389082 w 1508539"/>
              <a:gd name="connsiteY112" fmla="*/ 2118008 h 6858000"/>
              <a:gd name="connsiteX113" fmla="*/ 390075 w 1508539"/>
              <a:gd name="connsiteY113" fmla="*/ 2050531 h 6858000"/>
              <a:gd name="connsiteX114" fmla="*/ 381881 w 1508539"/>
              <a:gd name="connsiteY114" fmla="*/ 1963269 h 6858000"/>
              <a:gd name="connsiteX115" fmla="*/ 363059 w 1508539"/>
              <a:gd name="connsiteY115" fmla="*/ 1906352 h 6858000"/>
              <a:gd name="connsiteX116" fmla="*/ 339616 w 1508539"/>
              <a:gd name="connsiteY116" fmla="*/ 1861531 h 6858000"/>
              <a:gd name="connsiteX117" fmla="*/ 293415 w 1508539"/>
              <a:gd name="connsiteY117" fmla="*/ 1732919 h 6858000"/>
              <a:gd name="connsiteX118" fmla="*/ 265726 w 1508539"/>
              <a:gd name="connsiteY118" fmla="*/ 1663540 h 6858000"/>
              <a:gd name="connsiteX119" fmla="*/ 264852 w 1508539"/>
              <a:gd name="connsiteY119" fmla="*/ 1615777 h 6858000"/>
              <a:gd name="connsiteX120" fmla="*/ 245647 w 1508539"/>
              <a:gd name="connsiteY120" fmla="*/ 1563678 h 6858000"/>
              <a:gd name="connsiteX121" fmla="*/ 258727 w 1508539"/>
              <a:gd name="connsiteY121" fmla="*/ 1519474 h 6858000"/>
              <a:gd name="connsiteX122" fmla="*/ 251469 w 1508539"/>
              <a:gd name="connsiteY122" fmla="*/ 1477995 h 6858000"/>
              <a:gd name="connsiteX123" fmla="*/ 237554 w 1508539"/>
              <a:gd name="connsiteY123" fmla="*/ 1373769 h 6858000"/>
              <a:gd name="connsiteX124" fmla="*/ 245861 w 1508539"/>
              <a:gd name="connsiteY124" fmla="*/ 1307086 h 6858000"/>
              <a:gd name="connsiteX125" fmla="*/ 247049 w 1508539"/>
              <a:gd name="connsiteY125" fmla="*/ 1189033 h 6858000"/>
              <a:gd name="connsiteX126" fmla="*/ 251734 w 1508539"/>
              <a:gd name="connsiteY126" fmla="*/ 1168288 h 6858000"/>
              <a:gd name="connsiteX127" fmla="*/ 244016 w 1508539"/>
              <a:gd name="connsiteY127" fmla="*/ 1142577 h 6858000"/>
              <a:gd name="connsiteX128" fmla="*/ 233322 w 1508539"/>
              <a:gd name="connsiteY128" fmla="*/ 1088484 h 6858000"/>
              <a:gd name="connsiteX129" fmla="*/ 222058 w 1508539"/>
              <a:gd name="connsiteY129" fmla="*/ 1016103 h 6858000"/>
              <a:gd name="connsiteX130" fmla="*/ 223514 w 1508539"/>
              <a:gd name="connsiteY130" fmla="*/ 932283 h 6858000"/>
              <a:gd name="connsiteX131" fmla="*/ 225750 w 1508539"/>
              <a:gd name="connsiteY131" fmla="*/ 915925 h 6858000"/>
              <a:gd name="connsiteX132" fmla="*/ 218379 w 1508539"/>
              <a:gd name="connsiteY132" fmla="*/ 896999 h 6858000"/>
              <a:gd name="connsiteX133" fmla="*/ 187787 w 1508539"/>
              <a:gd name="connsiteY133" fmla="*/ 821517 h 6858000"/>
              <a:gd name="connsiteX134" fmla="*/ 166737 w 1508539"/>
              <a:gd name="connsiteY134" fmla="*/ 751353 h 6858000"/>
              <a:gd name="connsiteX135" fmla="*/ 166295 w 1508539"/>
              <a:gd name="connsiteY135" fmla="*/ 721230 h 6858000"/>
              <a:gd name="connsiteX136" fmla="*/ 151966 w 1508539"/>
              <a:gd name="connsiteY136" fmla="*/ 681659 h 6858000"/>
              <a:gd name="connsiteX137" fmla="*/ 137385 w 1508539"/>
              <a:gd name="connsiteY137" fmla="*/ 635218 h 6858000"/>
              <a:gd name="connsiteX138" fmla="*/ 142396 w 1508539"/>
              <a:gd name="connsiteY138" fmla="*/ 613763 h 6858000"/>
              <a:gd name="connsiteX139" fmla="*/ 128338 w 1508539"/>
              <a:gd name="connsiteY139" fmla="*/ 598582 h 6858000"/>
              <a:gd name="connsiteX140" fmla="*/ 128019 w 1508539"/>
              <a:gd name="connsiteY140" fmla="*/ 576846 h 6858000"/>
              <a:gd name="connsiteX141" fmla="*/ 107645 w 1508539"/>
              <a:gd name="connsiteY141" fmla="*/ 530055 h 6858000"/>
              <a:gd name="connsiteX142" fmla="*/ 106893 w 1508539"/>
              <a:gd name="connsiteY142" fmla="*/ 465389 h 6858000"/>
              <a:gd name="connsiteX143" fmla="*/ 89816 w 1508539"/>
              <a:gd name="connsiteY143" fmla="*/ 424699 h 6858000"/>
              <a:gd name="connsiteX144" fmla="*/ 90191 w 1508539"/>
              <a:gd name="connsiteY144" fmla="*/ 404917 h 6858000"/>
              <a:gd name="connsiteX145" fmla="*/ 70148 w 1508539"/>
              <a:gd name="connsiteY145" fmla="*/ 367211 h 6858000"/>
              <a:gd name="connsiteX146" fmla="*/ 36452 w 1508539"/>
              <a:gd name="connsiteY146" fmla="*/ 268519 h 6858000"/>
              <a:gd name="connsiteX147" fmla="*/ 23935 w 1508539"/>
              <a:gd name="connsiteY147" fmla="*/ 160886 h 6858000"/>
              <a:gd name="connsiteX148" fmla="*/ 19312 w 1508539"/>
              <a:gd name="connsiteY148" fmla="*/ 47336 h 6858000"/>
              <a:gd name="connsiteX149" fmla="*/ 0 w 1508539"/>
              <a:gd name="connsiteY14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69364 w 1508539"/>
              <a:gd name="connsiteY4" fmla="*/ 6809549 h 6858000"/>
              <a:gd name="connsiteX5" fmla="*/ 101575 w 1508539"/>
              <a:gd name="connsiteY5" fmla="*/ 6715115 h 6858000"/>
              <a:gd name="connsiteX6" fmla="*/ 111426 w 1508539"/>
              <a:gd name="connsiteY6" fmla="*/ 6680170 h 6858000"/>
              <a:gd name="connsiteX7" fmla="*/ 136976 w 1508539"/>
              <a:gd name="connsiteY7" fmla="*/ 6621207 h 6858000"/>
              <a:gd name="connsiteX8" fmla="*/ 153633 w 1508539"/>
              <a:gd name="connsiteY8" fmla="*/ 6596265 h 6858000"/>
              <a:gd name="connsiteX9" fmla="*/ 153512 w 1508539"/>
              <a:gd name="connsiteY9" fmla="*/ 6594818 h 6858000"/>
              <a:gd name="connsiteX10" fmla="*/ 157757 w 1508539"/>
              <a:gd name="connsiteY10" fmla="*/ 6593735 h 6858000"/>
              <a:gd name="connsiteX11" fmla="*/ 160954 w 1508539"/>
              <a:gd name="connsiteY11" fmla="*/ 6589172 h 6858000"/>
              <a:gd name="connsiteX12" fmla="*/ 164248 w 1508539"/>
              <a:gd name="connsiteY12" fmla="*/ 6574442 h 6858000"/>
              <a:gd name="connsiteX13" fmla="*/ 164588 w 1508539"/>
              <a:gd name="connsiteY13" fmla="*/ 6568530 h 6858000"/>
              <a:gd name="connsiteX14" fmla="*/ 166997 w 1508539"/>
              <a:gd name="connsiteY14" fmla="*/ 6560674 h 6858000"/>
              <a:gd name="connsiteX15" fmla="*/ 167342 w 1508539"/>
              <a:gd name="connsiteY15" fmla="*/ 6560598 h 6858000"/>
              <a:gd name="connsiteX16" fmla="*/ 169039 w 1508539"/>
              <a:gd name="connsiteY16" fmla="*/ 6553006 h 6858000"/>
              <a:gd name="connsiteX17" fmla="*/ 173735 w 1508539"/>
              <a:gd name="connsiteY17" fmla="*/ 6514360 h 6858000"/>
              <a:gd name="connsiteX18" fmla="*/ 215389 w 1508539"/>
              <a:gd name="connsiteY18" fmla="*/ 6478062 h 6858000"/>
              <a:gd name="connsiteX19" fmla="*/ 226078 w 1508539"/>
              <a:gd name="connsiteY19" fmla="*/ 6460325 h 6858000"/>
              <a:gd name="connsiteX20" fmla="*/ 233311 w 1508539"/>
              <a:gd name="connsiteY20" fmla="*/ 6451488 h 6858000"/>
              <a:gd name="connsiteX21" fmla="*/ 234746 w 1508539"/>
              <a:gd name="connsiteY21" fmla="*/ 6451348 h 6858000"/>
              <a:gd name="connsiteX22" fmla="*/ 239104 w 1508539"/>
              <a:gd name="connsiteY22" fmla="*/ 6414240 h 6858000"/>
              <a:gd name="connsiteX23" fmla="*/ 241880 w 1508539"/>
              <a:gd name="connsiteY23" fmla="*/ 6384857 h 6858000"/>
              <a:gd name="connsiteX24" fmla="*/ 240591 w 1508539"/>
              <a:gd name="connsiteY24" fmla="*/ 6367510 h 6858000"/>
              <a:gd name="connsiteX25" fmla="*/ 244471 w 1508539"/>
              <a:gd name="connsiteY25" fmla="*/ 6349778 h 6858000"/>
              <a:gd name="connsiteX26" fmla="*/ 246136 w 1508539"/>
              <a:gd name="connsiteY26" fmla="*/ 6348250 h 6858000"/>
              <a:gd name="connsiteX27" fmla="*/ 262170 w 1508539"/>
              <a:gd name="connsiteY27" fmla="*/ 6281972 h 6858000"/>
              <a:gd name="connsiteX28" fmla="*/ 272933 w 1508539"/>
              <a:gd name="connsiteY28" fmla="*/ 6211940 h 6858000"/>
              <a:gd name="connsiteX29" fmla="*/ 314428 w 1508539"/>
              <a:gd name="connsiteY29" fmla="*/ 6113913 h 6858000"/>
              <a:gd name="connsiteX30" fmla="*/ 318721 w 1508539"/>
              <a:gd name="connsiteY30" fmla="*/ 6028119 h 6858000"/>
              <a:gd name="connsiteX31" fmla="*/ 345501 w 1508539"/>
              <a:gd name="connsiteY31" fmla="*/ 5934687 h 6858000"/>
              <a:gd name="connsiteX32" fmla="*/ 379513 w 1508539"/>
              <a:gd name="connsiteY32" fmla="*/ 5765594 h 6858000"/>
              <a:gd name="connsiteX33" fmla="*/ 411349 w 1508539"/>
              <a:gd name="connsiteY33" fmla="*/ 5693685 h 6858000"/>
              <a:gd name="connsiteX34" fmla="*/ 431404 w 1508539"/>
              <a:gd name="connsiteY34" fmla="*/ 5665173 h 6858000"/>
              <a:gd name="connsiteX35" fmla="*/ 465121 w 1508539"/>
              <a:gd name="connsiteY35" fmla="*/ 5563435 h 6858000"/>
              <a:gd name="connsiteX36" fmla="*/ 494626 w 1508539"/>
              <a:gd name="connsiteY36" fmla="*/ 5476393 h 6858000"/>
              <a:gd name="connsiteX37" fmla="*/ 525819 w 1508539"/>
              <a:gd name="connsiteY37" fmla="*/ 5396260 h 6858000"/>
              <a:gd name="connsiteX38" fmla="*/ 541800 w 1508539"/>
              <a:gd name="connsiteY38" fmla="*/ 5330009 h 6858000"/>
              <a:gd name="connsiteX39" fmla="*/ 575293 w 1508539"/>
              <a:gd name="connsiteY39" fmla="*/ 5273739 h 6858000"/>
              <a:gd name="connsiteX40" fmla="*/ 584892 w 1508539"/>
              <a:gd name="connsiteY40" fmla="*/ 5241779 h 6858000"/>
              <a:gd name="connsiteX41" fmla="*/ 596118 w 1508539"/>
              <a:gd name="connsiteY41" fmla="*/ 5225268 h 6858000"/>
              <a:gd name="connsiteX42" fmla="*/ 597138 w 1508539"/>
              <a:gd name="connsiteY42" fmla="*/ 5217684 h 6858000"/>
              <a:gd name="connsiteX43" fmla="*/ 604479 w 1508539"/>
              <a:gd name="connsiteY43" fmla="*/ 5193377 h 6858000"/>
              <a:gd name="connsiteX44" fmla="*/ 607782 w 1508539"/>
              <a:gd name="connsiteY44" fmla="*/ 5179288 h 6858000"/>
              <a:gd name="connsiteX45" fmla="*/ 608766 w 1508539"/>
              <a:gd name="connsiteY45" fmla="*/ 5173621 h 6858000"/>
              <a:gd name="connsiteX46" fmla="*/ 604400 w 1508539"/>
              <a:gd name="connsiteY46" fmla="*/ 5159961 h 6858000"/>
              <a:gd name="connsiteX47" fmla="*/ 611077 w 1508539"/>
              <a:gd name="connsiteY47" fmla="*/ 5144295 h 6858000"/>
              <a:gd name="connsiteX48" fmla="*/ 608010 w 1508539"/>
              <a:gd name="connsiteY48" fmla="*/ 5125185 h 6858000"/>
              <a:gd name="connsiteX49" fmla="*/ 614840 w 1508539"/>
              <a:gd name="connsiteY49" fmla="*/ 5121884 h 6858000"/>
              <a:gd name="connsiteX50" fmla="*/ 621876 w 1508539"/>
              <a:gd name="connsiteY50" fmla="*/ 5067850 h 6858000"/>
              <a:gd name="connsiteX51" fmla="*/ 624607 w 1508539"/>
              <a:gd name="connsiteY51" fmla="*/ 5060861 h 6858000"/>
              <a:gd name="connsiteX52" fmla="*/ 621311 w 1508539"/>
              <a:gd name="connsiteY52" fmla="*/ 5034192 h 6858000"/>
              <a:gd name="connsiteX53" fmla="*/ 622865 w 1508539"/>
              <a:gd name="connsiteY53" fmla="*/ 4993030 h 6858000"/>
              <a:gd name="connsiteX54" fmla="*/ 629774 w 1508539"/>
              <a:gd name="connsiteY54" fmla="*/ 4946844 h 6858000"/>
              <a:gd name="connsiteX55" fmla="*/ 625630 w 1508539"/>
              <a:gd name="connsiteY55" fmla="*/ 4932692 h 6858000"/>
              <a:gd name="connsiteX56" fmla="*/ 641033 w 1508539"/>
              <a:gd name="connsiteY56" fmla="*/ 4858827 h 6858000"/>
              <a:gd name="connsiteX57" fmla="*/ 646936 w 1508539"/>
              <a:gd name="connsiteY57" fmla="*/ 4821170 h 6858000"/>
              <a:gd name="connsiteX58" fmla="*/ 651669 w 1508539"/>
              <a:gd name="connsiteY58" fmla="*/ 4780965 h 6858000"/>
              <a:gd name="connsiteX59" fmla="*/ 652962 w 1508539"/>
              <a:gd name="connsiteY59" fmla="*/ 4750867 h 6858000"/>
              <a:gd name="connsiteX60" fmla="*/ 650769 w 1508539"/>
              <a:gd name="connsiteY60" fmla="*/ 4690749 h 6858000"/>
              <a:gd name="connsiteX61" fmla="*/ 646249 w 1508539"/>
              <a:gd name="connsiteY61" fmla="*/ 4584173 h 6858000"/>
              <a:gd name="connsiteX62" fmla="*/ 641332 w 1508539"/>
              <a:gd name="connsiteY62" fmla="*/ 4444346 h 6858000"/>
              <a:gd name="connsiteX63" fmla="*/ 637897 w 1508539"/>
              <a:gd name="connsiteY63" fmla="*/ 4375228 h 6858000"/>
              <a:gd name="connsiteX64" fmla="*/ 618550 w 1508539"/>
              <a:gd name="connsiteY64" fmla="*/ 4214165 h 6858000"/>
              <a:gd name="connsiteX65" fmla="*/ 622623 w 1508539"/>
              <a:gd name="connsiteY65" fmla="*/ 4090296 h 6858000"/>
              <a:gd name="connsiteX66" fmla="*/ 607879 w 1508539"/>
              <a:gd name="connsiteY66" fmla="*/ 4033999 h 6858000"/>
              <a:gd name="connsiteX67" fmla="*/ 609028 w 1508539"/>
              <a:gd name="connsiteY67" fmla="*/ 4031933 h 6858000"/>
              <a:gd name="connsiteX68" fmla="*/ 607604 w 1508539"/>
              <a:gd name="connsiteY68" fmla="*/ 4013953 h 6858000"/>
              <a:gd name="connsiteX69" fmla="*/ 593899 w 1508539"/>
              <a:gd name="connsiteY69" fmla="*/ 3974753 h 6858000"/>
              <a:gd name="connsiteX70" fmla="*/ 595497 w 1508539"/>
              <a:gd name="connsiteY70" fmla="*/ 3969950 h 6858000"/>
              <a:gd name="connsiteX71" fmla="*/ 588919 w 1508539"/>
              <a:gd name="connsiteY71" fmla="*/ 3933779 h 6858000"/>
              <a:gd name="connsiteX72" fmla="*/ 590250 w 1508539"/>
              <a:gd name="connsiteY72" fmla="*/ 3933093 h 6858000"/>
              <a:gd name="connsiteX73" fmla="*/ 594604 w 1508539"/>
              <a:gd name="connsiteY73" fmla="*/ 3922082 h 6858000"/>
              <a:gd name="connsiteX74" fmla="*/ 599682 w 1508539"/>
              <a:gd name="connsiteY74" fmla="*/ 3901461 h 6858000"/>
              <a:gd name="connsiteX75" fmla="*/ 622276 w 1508539"/>
              <a:gd name="connsiteY75" fmla="*/ 3813873 h 6858000"/>
              <a:gd name="connsiteX76" fmla="*/ 621701 w 1508539"/>
              <a:gd name="connsiteY76" fmla="*/ 3806161 h 6858000"/>
              <a:gd name="connsiteX77" fmla="*/ 622008 w 1508539"/>
              <a:gd name="connsiteY77" fmla="*/ 3805957 h 6858000"/>
              <a:gd name="connsiteX78" fmla="*/ 622035 w 1508539"/>
              <a:gd name="connsiteY78" fmla="*/ 3797724 h 6858000"/>
              <a:gd name="connsiteX79" fmla="*/ 620650 w 1508539"/>
              <a:gd name="connsiteY79" fmla="*/ 3792098 h 6858000"/>
              <a:gd name="connsiteX80" fmla="*/ 619534 w 1508539"/>
              <a:gd name="connsiteY80" fmla="*/ 3777135 h 6858000"/>
              <a:gd name="connsiteX81" fmla="*/ 621267 w 1508539"/>
              <a:gd name="connsiteY81" fmla="*/ 3771656 h 6858000"/>
              <a:gd name="connsiteX82" fmla="*/ 625010 w 1508539"/>
              <a:gd name="connsiteY82" fmla="*/ 3769007 h 6858000"/>
              <a:gd name="connsiteX83" fmla="*/ 624476 w 1508539"/>
              <a:gd name="connsiteY83" fmla="*/ 3767709 h 6858000"/>
              <a:gd name="connsiteX84" fmla="*/ 633172 w 1508539"/>
              <a:gd name="connsiteY84" fmla="*/ 3738082 h 6858000"/>
              <a:gd name="connsiteX85" fmla="*/ 640518 w 1508539"/>
              <a:gd name="connsiteY85" fmla="*/ 3673397 h 6858000"/>
              <a:gd name="connsiteX86" fmla="*/ 639814 w 1508539"/>
              <a:gd name="connsiteY86" fmla="*/ 3637109 h 6858000"/>
              <a:gd name="connsiteX87" fmla="*/ 643257 w 1508539"/>
              <a:gd name="connsiteY87" fmla="*/ 3536883 h 6858000"/>
              <a:gd name="connsiteX88" fmla="*/ 650795 w 1508539"/>
              <a:gd name="connsiteY88" fmla="*/ 3435652 h 6858000"/>
              <a:gd name="connsiteX89" fmla="*/ 652466 w 1508539"/>
              <a:gd name="connsiteY89" fmla="*/ 3307769 h 6858000"/>
              <a:gd name="connsiteX90" fmla="*/ 670029 w 1508539"/>
              <a:gd name="connsiteY90" fmla="*/ 3250522 h 6858000"/>
              <a:gd name="connsiteX91" fmla="*/ 670454 w 1508539"/>
              <a:gd name="connsiteY91" fmla="*/ 3229163 h 6858000"/>
              <a:gd name="connsiteX92" fmla="*/ 672277 w 1508539"/>
              <a:gd name="connsiteY92" fmla="*/ 3217217 h 6858000"/>
              <a:gd name="connsiteX93" fmla="*/ 659112 w 1508539"/>
              <a:gd name="connsiteY93" fmla="*/ 3183755 h 6858000"/>
              <a:gd name="connsiteX94" fmla="*/ 659613 w 1508539"/>
              <a:gd name="connsiteY94" fmla="*/ 3178642 h 6858000"/>
              <a:gd name="connsiteX95" fmla="*/ 647213 w 1508539"/>
              <a:gd name="connsiteY95" fmla="*/ 3158586 h 6858000"/>
              <a:gd name="connsiteX96" fmla="*/ 632398 w 1508539"/>
              <a:gd name="connsiteY96" fmla="*/ 3129034 h 6858000"/>
              <a:gd name="connsiteX97" fmla="*/ 633063 w 1508539"/>
              <a:gd name="connsiteY97" fmla="*/ 3126682 h 6858000"/>
              <a:gd name="connsiteX98" fmla="*/ 623931 w 1508539"/>
              <a:gd name="connsiteY98" fmla="*/ 3114519 h 6858000"/>
              <a:gd name="connsiteX99" fmla="*/ 610540 w 1508539"/>
              <a:gd name="connsiteY99" fmla="*/ 3106272 h 6858000"/>
              <a:gd name="connsiteX100" fmla="*/ 583270 w 1508539"/>
              <a:gd name="connsiteY100" fmla="*/ 2958185 h 6858000"/>
              <a:gd name="connsiteX101" fmla="*/ 525884 w 1508539"/>
              <a:gd name="connsiteY101" fmla="*/ 2762989 h 6858000"/>
              <a:gd name="connsiteX102" fmla="*/ 474802 w 1508539"/>
              <a:gd name="connsiteY102" fmla="*/ 2554718 h 6858000"/>
              <a:gd name="connsiteX103" fmla="*/ 454896 w 1508539"/>
              <a:gd name="connsiteY103" fmla="*/ 2485734 h 6858000"/>
              <a:gd name="connsiteX104" fmla="*/ 445619 w 1508539"/>
              <a:gd name="connsiteY104" fmla="*/ 2447068 h 6858000"/>
              <a:gd name="connsiteX105" fmla="*/ 432580 w 1508539"/>
              <a:gd name="connsiteY105" fmla="*/ 2425819 h 6858000"/>
              <a:gd name="connsiteX106" fmla="*/ 438579 w 1508539"/>
              <a:gd name="connsiteY106" fmla="*/ 2402874 h 6858000"/>
              <a:gd name="connsiteX107" fmla="*/ 441191 w 1508539"/>
              <a:gd name="connsiteY107" fmla="*/ 2381443 h 6858000"/>
              <a:gd name="connsiteX108" fmla="*/ 417520 w 1508539"/>
              <a:gd name="connsiteY108" fmla="*/ 2261920 h 6858000"/>
              <a:gd name="connsiteX109" fmla="*/ 407407 w 1508539"/>
              <a:gd name="connsiteY109" fmla="*/ 2195378 h 6858000"/>
              <a:gd name="connsiteX110" fmla="*/ 391624 w 1508539"/>
              <a:gd name="connsiteY110" fmla="*/ 2155135 h 6858000"/>
              <a:gd name="connsiteX111" fmla="*/ 389082 w 1508539"/>
              <a:gd name="connsiteY111" fmla="*/ 2118008 h 6858000"/>
              <a:gd name="connsiteX112" fmla="*/ 390075 w 1508539"/>
              <a:gd name="connsiteY112" fmla="*/ 2050531 h 6858000"/>
              <a:gd name="connsiteX113" fmla="*/ 381881 w 1508539"/>
              <a:gd name="connsiteY113" fmla="*/ 1963269 h 6858000"/>
              <a:gd name="connsiteX114" fmla="*/ 363059 w 1508539"/>
              <a:gd name="connsiteY114" fmla="*/ 1906352 h 6858000"/>
              <a:gd name="connsiteX115" fmla="*/ 339616 w 1508539"/>
              <a:gd name="connsiteY115" fmla="*/ 1861531 h 6858000"/>
              <a:gd name="connsiteX116" fmla="*/ 293415 w 1508539"/>
              <a:gd name="connsiteY116" fmla="*/ 1732919 h 6858000"/>
              <a:gd name="connsiteX117" fmla="*/ 265726 w 1508539"/>
              <a:gd name="connsiteY117" fmla="*/ 1663540 h 6858000"/>
              <a:gd name="connsiteX118" fmla="*/ 264852 w 1508539"/>
              <a:gd name="connsiteY118" fmla="*/ 1615777 h 6858000"/>
              <a:gd name="connsiteX119" fmla="*/ 245647 w 1508539"/>
              <a:gd name="connsiteY119" fmla="*/ 1563678 h 6858000"/>
              <a:gd name="connsiteX120" fmla="*/ 258727 w 1508539"/>
              <a:gd name="connsiteY120" fmla="*/ 1519474 h 6858000"/>
              <a:gd name="connsiteX121" fmla="*/ 251469 w 1508539"/>
              <a:gd name="connsiteY121" fmla="*/ 1477995 h 6858000"/>
              <a:gd name="connsiteX122" fmla="*/ 237554 w 1508539"/>
              <a:gd name="connsiteY122" fmla="*/ 1373769 h 6858000"/>
              <a:gd name="connsiteX123" fmla="*/ 245861 w 1508539"/>
              <a:gd name="connsiteY123" fmla="*/ 1307086 h 6858000"/>
              <a:gd name="connsiteX124" fmla="*/ 247049 w 1508539"/>
              <a:gd name="connsiteY124" fmla="*/ 1189033 h 6858000"/>
              <a:gd name="connsiteX125" fmla="*/ 251734 w 1508539"/>
              <a:gd name="connsiteY125" fmla="*/ 1168288 h 6858000"/>
              <a:gd name="connsiteX126" fmla="*/ 244016 w 1508539"/>
              <a:gd name="connsiteY126" fmla="*/ 1142577 h 6858000"/>
              <a:gd name="connsiteX127" fmla="*/ 233322 w 1508539"/>
              <a:gd name="connsiteY127" fmla="*/ 1088484 h 6858000"/>
              <a:gd name="connsiteX128" fmla="*/ 222058 w 1508539"/>
              <a:gd name="connsiteY128" fmla="*/ 1016103 h 6858000"/>
              <a:gd name="connsiteX129" fmla="*/ 223514 w 1508539"/>
              <a:gd name="connsiteY129" fmla="*/ 932283 h 6858000"/>
              <a:gd name="connsiteX130" fmla="*/ 225750 w 1508539"/>
              <a:gd name="connsiteY130" fmla="*/ 915925 h 6858000"/>
              <a:gd name="connsiteX131" fmla="*/ 218379 w 1508539"/>
              <a:gd name="connsiteY131" fmla="*/ 896999 h 6858000"/>
              <a:gd name="connsiteX132" fmla="*/ 187787 w 1508539"/>
              <a:gd name="connsiteY132" fmla="*/ 821517 h 6858000"/>
              <a:gd name="connsiteX133" fmla="*/ 166737 w 1508539"/>
              <a:gd name="connsiteY133" fmla="*/ 751353 h 6858000"/>
              <a:gd name="connsiteX134" fmla="*/ 166295 w 1508539"/>
              <a:gd name="connsiteY134" fmla="*/ 721230 h 6858000"/>
              <a:gd name="connsiteX135" fmla="*/ 151966 w 1508539"/>
              <a:gd name="connsiteY135" fmla="*/ 681659 h 6858000"/>
              <a:gd name="connsiteX136" fmla="*/ 137385 w 1508539"/>
              <a:gd name="connsiteY136" fmla="*/ 635218 h 6858000"/>
              <a:gd name="connsiteX137" fmla="*/ 142396 w 1508539"/>
              <a:gd name="connsiteY137" fmla="*/ 613763 h 6858000"/>
              <a:gd name="connsiteX138" fmla="*/ 128338 w 1508539"/>
              <a:gd name="connsiteY138" fmla="*/ 598582 h 6858000"/>
              <a:gd name="connsiteX139" fmla="*/ 128019 w 1508539"/>
              <a:gd name="connsiteY139" fmla="*/ 576846 h 6858000"/>
              <a:gd name="connsiteX140" fmla="*/ 107645 w 1508539"/>
              <a:gd name="connsiteY140" fmla="*/ 530055 h 6858000"/>
              <a:gd name="connsiteX141" fmla="*/ 106893 w 1508539"/>
              <a:gd name="connsiteY141" fmla="*/ 465389 h 6858000"/>
              <a:gd name="connsiteX142" fmla="*/ 89816 w 1508539"/>
              <a:gd name="connsiteY142" fmla="*/ 424699 h 6858000"/>
              <a:gd name="connsiteX143" fmla="*/ 90191 w 1508539"/>
              <a:gd name="connsiteY143" fmla="*/ 404917 h 6858000"/>
              <a:gd name="connsiteX144" fmla="*/ 70148 w 1508539"/>
              <a:gd name="connsiteY144" fmla="*/ 367211 h 6858000"/>
              <a:gd name="connsiteX145" fmla="*/ 36452 w 1508539"/>
              <a:gd name="connsiteY145" fmla="*/ 268519 h 6858000"/>
              <a:gd name="connsiteX146" fmla="*/ 23935 w 1508539"/>
              <a:gd name="connsiteY146" fmla="*/ 160886 h 6858000"/>
              <a:gd name="connsiteX147" fmla="*/ 19312 w 1508539"/>
              <a:gd name="connsiteY147" fmla="*/ 47336 h 6858000"/>
              <a:gd name="connsiteX148" fmla="*/ 0 w 1508539"/>
              <a:gd name="connsiteY148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01575 w 1508539"/>
              <a:gd name="connsiteY4" fmla="*/ 6715115 h 6858000"/>
              <a:gd name="connsiteX5" fmla="*/ 111426 w 1508539"/>
              <a:gd name="connsiteY5" fmla="*/ 6680170 h 6858000"/>
              <a:gd name="connsiteX6" fmla="*/ 136976 w 1508539"/>
              <a:gd name="connsiteY6" fmla="*/ 6621207 h 6858000"/>
              <a:gd name="connsiteX7" fmla="*/ 153633 w 1508539"/>
              <a:gd name="connsiteY7" fmla="*/ 6596265 h 6858000"/>
              <a:gd name="connsiteX8" fmla="*/ 153512 w 1508539"/>
              <a:gd name="connsiteY8" fmla="*/ 6594818 h 6858000"/>
              <a:gd name="connsiteX9" fmla="*/ 157757 w 1508539"/>
              <a:gd name="connsiteY9" fmla="*/ 6593735 h 6858000"/>
              <a:gd name="connsiteX10" fmla="*/ 160954 w 1508539"/>
              <a:gd name="connsiteY10" fmla="*/ 6589172 h 6858000"/>
              <a:gd name="connsiteX11" fmla="*/ 164248 w 1508539"/>
              <a:gd name="connsiteY11" fmla="*/ 6574442 h 6858000"/>
              <a:gd name="connsiteX12" fmla="*/ 164588 w 1508539"/>
              <a:gd name="connsiteY12" fmla="*/ 6568530 h 6858000"/>
              <a:gd name="connsiteX13" fmla="*/ 166997 w 1508539"/>
              <a:gd name="connsiteY13" fmla="*/ 6560674 h 6858000"/>
              <a:gd name="connsiteX14" fmla="*/ 167342 w 1508539"/>
              <a:gd name="connsiteY14" fmla="*/ 6560598 h 6858000"/>
              <a:gd name="connsiteX15" fmla="*/ 169039 w 1508539"/>
              <a:gd name="connsiteY15" fmla="*/ 6553006 h 6858000"/>
              <a:gd name="connsiteX16" fmla="*/ 173735 w 1508539"/>
              <a:gd name="connsiteY16" fmla="*/ 6514360 h 6858000"/>
              <a:gd name="connsiteX17" fmla="*/ 215389 w 1508539"/>
              <a:gd name="connsiteY17" fmla="*/ 6478062 h 6858000"/>
              <a:gd name="connsiteX18" fmla="*/ 226078 w 1508539"/>
              <a:gd name="connsiteY18" fmla="*/ 6460325 h 6858000"/>
              <a:gd name="connsiteX19" fmla="*/ 233311 w 1508539"/>
              <a:gd name="connsiteY19" fmla="*/ 6451488 h 6858000"/>
              <a:gd name="connsiteX20" fmla="*/ 234746 w 1508539"/>
              <a:gd name="connsiteY20" fmla="*/ 6451348 h 6858000"/>
              <a:gd name="connsiteX21" fmla="*/ 239104 w 1508539"/>
              <a:gd name="connsiteY21" fmla="*/ 6414240 h 6858000"/>
              <a:gd name="connsiteX22" fmla="*/ 241880 w 1508539"/>
              <a:gd name="connsiteY22" fmla="*/ 6384857 h 6858000"/>
              <a:gd name="connsiteX23" fmla="*/ 240591 w 1508539"/>
              <a:gd name="connsiteY23" fmla="*/ 6367510 h 6858000"/>
              <a:gd name="connsiteX24" fmla="*/ 244471 w 1508539"/>
              <a:gd name="connsiteY24" fmla="*/ 6349778 h 6858000"/>
              <a:gd name="connsiteX25" fmla="*/ 246136 w 1508539"/>
              <a:gd name="connsiteY25" fmla="*/ 6348250 h 6858000"/>
              <a:gd name="connsiteX26" fmla="*/ 262170 w 1508539"/>
              <a:gd name="connsiteY26" fmla="*/ 6281972 h 6858000"/>
              <a:gd name="connsiteX27" fmla="*/ 272933 w 1508539"/>
              <a:gd name="connsiteY27" fmla="*/ 6211940 h 6858000"/>
              <a:gd name="connsiteX28" fmla="*/ 314428 w 1508539"/>
              <a:gd name="connsiteY28" fmla="*/ 6113913 h 6858000"/>
              <a:gd name="connsiteX29" fmla="*/ 318721 w 1508539"/>
              <a:gd name="connsiteY29" fmla="*/ 6028119 h 6858000"/>
              <a:gd name="connsiteX30" fmla="*/ 345501 w 1508539"/>
              <a:gd name="connsiteY30" fmla="*/ 5934687 h 6858000"/>
              <a:gd name="connsiteX31" fmla="*/ 379513 w 1508539"/>
              <a:gd name="connsiteY31" fmla="*/ 5765594 h 6858000"/>
              <a:gd name="connsiteX32" fmla="*/ 411349 w 1508539"/>
              <a:gd name="connsiteY32" fmla="*/ 5693685 h 6858000"/>
              <a:gd name="connsiteX33" fmla="*/ 431404 w 1508539"/>
              <a:gd name="connsiteY33" fmla="*/ 5665173 h 6858000"/>
              <a:gd name="connsiteX34" fmla="*/ 465121 w 1508539"/>
              <a:gd name="connsiteY34" fmla="*/ 5563435 h 6858000"/>
              <a:gd name="connsiteX35" fmla="*/ 494626 w 1508539"/>
              <a:gd name="connsiteY35" fmla="*/ 5476393 h 6858000"/>
              <a:gd name="connsiteX36" fmla="*/ 525819 w 1508539"/>
              <a:gd name="connsiteY36" fmla="*/ 5396260 h 6858000"/>
              <a:gd name="connsiteX37" fmla="*/ 541800 w 1508539"/>
              <a:gd name="connsiteY37" fmla="*/ 5330009 h 6858000"/>
              <a:gd name="connsiteX38" fmla="*/ 575293 w 1508539"/>
              <a:gd name="connsiteY38" fmla="*/ 5273739 h 6858000"/>
              <a:gd name="connsiteX39" fmla="*/ 584892 w 1508539"/>
              <a:gd name="connsiteY39" fmla="*/ 5241779 h 6858000"/>
              <a:gd name="connsiteX40" fmla="*/ 596118 w 1508539"/>
              <a:gd name="connsiteY40" fmla="*/ 5225268 h 6858000"/>
              <a:gd name="connsiteX41" fmla="*/ 597138 w 1508539"/>
              <a:gd name="connsiteY41" fmla="*/ 5217684 h 6858000"/>
              <a:gd name="connsiteX42" fmla="*/ 604479 w 1508539"/>
              <a:gd name="connsiteY42" fmla="*/ 5193377 h 6858000"/>
              <a:gd name="connsiteX43" fmla="*/ 607782 w 1508539"/>
              <a:gd name="connsiteY43" fmla="*/ 5179288 h 6858000"/>
              <a:gd name="connsiteX44" fmla="*/ 608766 w 1508539"/>
              <a:gd name="connsiteY44" fmla="*/ 5173621 h 6858000"/>
              <a:gd name="connsiteX45" fmla="*/ 604400 w 1508539"/>
              <a:gd name="connsiteY45" fmla="*/ 5159961 h 6858000"/>
              <a:gd name="connsiteX46" fmla="*/ 611077 w 1508539"/>
              <a:gd name="connsiteY46" fmla="*/ 5144295 h 6858000"/>
              <a:gd name="connsiteX47" fmla="*/ 608010 w 1508539"/>
              <a:gd name="connsiteY47" fmla="*/ 5125185 h 6858000"/>
              <a:gd name="connsiteX48" fmla="*/ 614840 w 1508539"/>
              <a:gd name="connsiteY48" fmla="*/ 5121884 h 6858000"/>
              <a:gd name="connsiteX49" fmla="*/ 621876 w 1508539"/>
              <a:gd name="connsiteY49" fmla="*/ 5067850 h 6858000"/>
              <a:gd name="connsiteX50" fmla="*/ 624607 w 1508539"/>
              <a:gd name="connsiteY50" fmla="*/ 5060861 h 6858000"/>
              <a:gd name="connsiteX51" fmla="*/ 621311 w 1508539"/>
              <a:gd name="connsiteY51" fmla="*/ 5034192 h 6858000"/>
              <a:gd name="connsiteX52" fmla="*/ 622865 w 1508539"/>
              <a:gd name="connsiteY52" fmla="*/ 4993030 h 6858000"/>
              <a:gd name="connsiteX53" fmla="*/ 629774 w 1508539"/>
              <a:gd name="connsiteY53" fmla="*/ 4946844 h 6858000"/>
              <a:gd name="connsiteX54" fmla="*/ 625630 w 1508539"/>
              <a:gd name="connsiteY54" fmla="*/ 4932692 h 6858000"/>
              <a:gd name="connsiteX55" fmla="*/ 641033 w 1508539"/>
              <a:gd name="connsiteY55" fmla="*/ 4858827 h 6858000"/>
              <a:gd name="connsiteX56" fmla="*/ 646936 w 1508539"/>
              <a:gd name="connsiteY56" fmla="*/ 4821170 h 6858000"/>
              <a:gd name="connsiteX57" fmla="*/ 651669 w 1508539"/>
              <a:gd name="connsiteY57" fmla="*/ 4780965 h 6858000"/>
              <a:gd name="connsiteX58" fmla="*/ 652962 w 1508539"/>
              <a:gd name="connsiteY58" fmla="*/ 4750867 h 6858000"/>
              <a:gd name="connsiteX59" fmla="*/ 650769 w 1508539"/>
              <a:gd name="connsiteY59" fmla="*/ 4690749 h 6858000"/>
              <a:gd name="connsiteX60" fmla="*/ 646249 w 1508539"/>
              <a:gd name="connsiteY60" fmla="*/ 4584173 h 6858000"/>
              <a:gd name="connsiteX61" fmla="*/ 641332 w 1508539"/>
              <a:gd name="connsiteY61" fmla="*/ 4444346 h 6858000"/>
              <a:gd name="connsiteX62" fmla="*/ 637897 w 1508539"/>
              <a:gd name="connsiteY62" fmla="*/ 4375228 h 6858000"/>
              <a:gd name="connsiteX63" fmla="*/ 618550 w 1508539"/>
              <a:gd name="connsiteY63" fmla="*/ 4214165 h 6858000"/>
              <a:gd name="connsiteX64" fmla="*/ 622623 w 1508539"/>
              <a:gd name="connsiteY64" fmla="*/ 4090296 h 6858000"/>
              <a:gd name="connsiteX65" fmla="*/ 607879 w 1508539"/>
              <a:gd name="connsiteY65" fmla="*/ 4033999 h 6858000"/>
              <a:gd name="connsiteX66" fmla="*/ 609028 w 1508539"/>
              <a:gd name="connsiteY66" fmla="*/ 4031933 h 6858000"/>
              <a:gd name="connsiteX67" fmla="*/ 607604 w 1508539"/>
              <a:gd name="connsiteY67" fmla="*/ 4013953 h 6858000"/>
              <a:gd name="connsiteX68" fmla="*/ 593899 w 1508539"/>
              <a:gd name="connsiteY68" fmla="*/ 3974753 h 6858000"/>
              <a:gd name="connsiteX69" fmla="*/ 595497 w 1508539"/>
              <a:gd name="connsiteY69" fmla="*/ 3969950 h 6858000"/>
              <a:gd name="connsiteX70" fmla="*/ 588919 w 1508539"/>
              <a:gd name="connsiteY70" fmla="*/ 3933779 h 6858000"/>
              <a:gd name="connsiteX71" fmla="*/ 590250 w 1508539"/>
              <a:gd name="connsiteY71" fmla="*/ 3933093 h 6858000"/>
              <a:gd name="connsiteX72" fmla="*/ 594604 w 1508539"/>
              <a:gd name="connsiteY72" fmla="*/ 3922082 h 6858000"/>
              <a:gd name="connsiteX73" fmla="*/ 599682 w 1508539"/>
              <a:gd name="connsiteY73" fmla="*/ 3901461 h 6858000"/>
              <a:gd name="connsiteX74" fmla="*/ 622276 w 1508539"/>
              <a:gd name="connsiteY74" fmla="*/ 3813873 h 6858000"/>
              <a:gd name="connsiteX75" fmla="*/ 621701 w 1508539"/>
              <a:gd name="connsiteY75" fmla="*/ 3806161 h 6858000"/>
              <a:gd name="connsiteX76" fmla="*/ 622008 w 1508539"/>
              <a:gd name="connsiteY76" fmla="*/ 3805957 h 6858000"/>
              <a:gd name="connsiteX77" fmla="*/ 622035 w 1508539"/>
              <a:gd name="connsiteY77" fmla="*/ 3797724 h 6858000"/>
              <a:gd name="connsiteX78" fmla="*/ 620650 w 1508539"/>
              <a:gd name="connsiteY78" fmla="*/ 3792098 h 6858000"/>
              <a:gd name="connsiteX79" fmla="*/ 619534 w 1508539"/>
              <a:gd name="connsiteY79" fmla="*/ 3777135 h 6858000"/>
              <a:gd name="connsiteX80" fmla="*/ 621267 w 1508539"/>
              <a:gd name="connsiteY80" fmla="*/ 3771656 h 6858000"/>
              <a:gd name="connsiteX81" fmla="*/ 625010 w 1508539"/>
              <a:gd name="connsiteY81" fmla="*/ 3769007 h 6858000"/>
              <a:gd name="connsiteX82" fmla="*/ 624476 w 1508539"/>
              <a:gd name="connsiteY82" fmla="*/ 3767709 h 6858000"/>
              <a:gd name="connsiteX83" fmla="*/ 633172 w 1508539"/>
              <a:gd name="connsiteY83" fmla="*/ 3738082 h 6858000"/>
              <a:gd name="connsiteX84" fmla="*/ 640518 w 1508539"/>
              <a:gd name="connsiteY84" fmla="*/ 3673397 h 6858000"/>
              <a:gd name="connsiteX85" fmla="*/ 639814 w 1508539"/>
              <a:gd name="connsiteY85" fmla="*/ 3637109 h 6858000"/>
              <a:gd name="connsiteX86" fmla="*/ 643257 w 1508539"/>
              <a:gd name="connsiteY86" fmla="*/ 3536883 h 6858000"/>
              <a:gd name="connsiteX87" fmla="*/ 650795 w 1508539"/>
              <a:gd name="connsiteY87" fmla="*/ 3435652 h 6858000"/>
              <a:gd name="connsiteX88" fmla="*/ 652466 w 1508539"/>
              <a:gd name="connsiteY88" fmla="*/ 3307769 h 6858000"/>
              <a:gd name="connsiteX89" fmla="*/ 670029 w 1508539"/>
              <a:gd name="connsiteY89" fmla="*/ 3250522 h 6858000"/>
              <a:gd name="connsiteX90" fmla="*/ 670454 w 1508539"/>
              <a:gd name="connsiteY90" fmla="*/ 3229163 h 6858000"/>
              <a:gd name="connsiteX91" fmla="*/ 672277 w 1508539"/>
              <a:gd name="connsiteY91" fmla="*/ 3217217 h 6858000"/>
              <a:gd name="connsiteX92" fmla="*/ 659112 w 1508539"/>
              <a:gd name="connsiteY92" fmla="*/ 3183755 h 6858000"/>
              <a:gd name="connsiteX93" fmla="*/ 659613 w 1508539"/>
              <a:gd name="connsiteY93" fmla="*/ 3178642 h 6858000"/>
              <a:gd name="connsiteX94" fmla="*/ 647213 w 1508539"/>
              <a:gd name="connsiteY94" fmla="*/ 3158586 h 6858000"/>
              <a:gd name="connsiteX95" fmla="*/ 632398 w 1508539"/>
              <a:gd name="connsiteY95" fmla="*/ 3129034 h 6858000"/>
              <a:gd name="connsiteX96" fmla="*/ 633063 w 1508539"/>
              <a:gd name="connsiteY96" fmla="*/ 3126682 h 6858000"/>
              <a:gd name="connsiteX97" fmla="*/ 623931 w 1508539"/>
              <a:gd name="connsiteY97" fmla="*/ 3114519 h 6858000"/>
              <a:gd name="connsiteX98" fmla="*/ 610540 w 1508539"/>
              <a:gd name="connsiteY98" fmla="*/ 3106272 h 6858000"/>
              <a:gd name="connsiteX99" fmla="*/ 583270 w 1508539"/>
              <a:gd name="connsiteY99" fmla="*/ 2958185 h 6858000"/>
              <a:gd name="connsiteX100" fmla="*/ 525884 w 1508539"/>
              <a:gd name="connsiteY100" fmla="*/ 2762989 h 6858000"/>
              <a:gd name="connsiteX101" fmla="*/ 474802 w 1508539"/>
              <a:gd name="connsiteY101" fmla="*/ 2554718 h 6858000"/>
              <a:gd name="connsiteX102" fmla="*/ 454896 w 1508539"/>
              <a:gd name="connsiteY102" fmla="*/ 2485734 h 6858000"/>
              <a:gd name="connsiteX103" fmla="*/ 445619 w 1508539"/>
              <a:gd name="connsiteY103" fmla="*/ 2447068 h 6858000"/>
              <a:gd name="connsiteX104" fmla="*/ 432580 w 1508539"/>
              <a:gd name="connsiteY104" fmla="*/ 2425819 h 6858000"/>
              <a:gd name="connsiteX105" fmla="*/ 438579 w 1508539"/>
              <a:gd name="connsiteY105" fmla="*/ 2402874 h 6858000"/>
              <a:gd name="connsiteX106" fmla="*/ 441191 w 1508539"/>
              <a:gd name="connsiteY106" fmla="*/ 2381443 h 6858000"/>
              <a:gd name="connsiteX107" fmla="*/ 417520 w 1508539"/>
              <a:gd name="connsiteY107" fmla="*/ 2261920 h 6858000"/>
              <a:gd name="connsiteX108" fmla="*/ 407407 w 1508539"/>
              <a:gd name="connsiteY108" fmla="*/ 2195378 h 6858000"/>
              <a:gd name="connsiteX109" fmla="*/ 391624 w 1508539"/>
              <a:gd name="connsiteY109" fmla="*/ 2155135 h 6858000"/>
              <a:gd name="connsiteX110" fmla="*/ 389082 w 1508539"/>
              <a:gd name="connsiteY110" fmla="*/ 2118008 h 6858000"/>
              <a:gd name="connsiteX111" fmla="*/ 390075 w 1508539"/>
              <a:gd name="connsiteY111" fmla="*/ 2050531 h 6858000"/>
              <a:gd name="connsiteX112" fmla="*/ 381881 w 1508539"/>
              <a:gd name="connsiteY112" fmla="*/ 1963269 h 6858000"/>
              <a:gd name="connsiteX113" fmla="*/ 363059 w 1508539"/>
              <a:gd name="connsiteY113" fmla="*/ 1906352 h 6858000"/>
              <a:gd name="connsiteX114" fmla="*/ 339616 w 1508539"/>
              <a:gd name="connsiteY114" fmla="*/ 1861531 h 6858000"/>
              <a:gd name="connsiteX115" fmla="*/ 293415 w 1508539"/>
              <a:gd name="connsiteY115" fmla="*/ 1732919 h 6858000"/>
              <a:gd name="connsiteX116" fmla="*/ 265726 w 1508539"/>
              <a:gd name="connsiteY116" fmla="*/ 1663540 h 6858000"/>
              <a:gd name="connsiteX117" fmla="*/ 264852 w 1508539"/>
              <a:gd name="connsiteY117" fmla="*/ 1615777 h 6858000"/>
              <a:gd name="connsiteX118" fmla="*/ 245647 w 1508539"/>
              <a:gd name="connsiteY118" fmla="*/ 1563678 h 6858000"/>
              <a:gd name="connsiteX119" fmla="*/ 258727 w 1508539"/>
              <a:gd name="connsiteY119" fmla="*/ 1519474 h 6858000"/>
              <a:gd name="connsiteX120" fmla="*/ 251469 w 1508539"/>
              <a:gd name="connsiteY120" fmla="*/ 1477995 h 6858000"/>
              <a:gd name="connsiteX121" fmla="*/ 237554 w 1508539"/>
              <a:gd name="connsiteY121" fmla="*/ 1373769 h 6858000"/>
              <a:gd name="connsiteX122" fmla="*/ 245861 w 1508539"/>
              <a:gd name="connsiteY122" fmla="*/ 1307086 h 6858000"/>
              <a:gd name="connsiteX123" fmla="*/ 247049 w 1508539"/>
              <a:gd name="connsiteY123" fmla="*/ 1189033 h 6858000"/>
              <a:gd name="connsiteX124" fmla="*/ 251734 w 1508539"/>
              <a:gd name="connsiteY124" fmla="*/ 1168288 h 6858000"/>
              <a:gd name="connsiteX125" fmla="*/ 244016 w 1508539"/>
              <a:gd name="connsiteY125" fmla="*/ 1142577 h 6858000"/>
              <a:gd name="connsiteX126" fmla="*/ 233322 w 1508539"/>
              <a:gd name="connsiteY126" fmla="*/ 1088484 h 6858000"/>
              <a:gd name="connsiteX127" fmla="*/ 222058 w 1508539"/>
              <a:gd name="connsiteY127" fmla="*/ 1016103 h 6858000"/>
              <a:gd name="connsiteX128" fmla="*/ 223514 w 1508539"/>
              <a:gd name="connsiteY128" fmla="*/ 932283 h 6858000"/>
              <a:gd name="connsiteX129" fmla="*/ 225750 w 1508539"/>
              <a:gd name="connsiteY129" fmla="*/ 915925 h 6858000"/>
              <a:gd name="connsiteX130" fmla="*/ 218379 w 1508539"/>
              <a:gd name="connsiteY130" fmla="*/ 896999 h 6858000"/>
              <a:gd name="connsiteX131" fmla="*/ 187787 w 1508539"/>
              <a:gd name="connsiteY131" fmla="*/ 821517 h 6858000"/>
              <a:gd name="connsiteX132" fmla="*/ 166737 w 1508539"/>
              <a:gd name="connsiteY132" fmla="*/ 751353 h 6858000"/>
              <a:gd name="connsiteX133" fmla="*/ 166295 w 1508539"/>
              <a:gd name="connsiteY133" fmla="*/ 721230 h 6858000"/>
              <a:gd name="connsiteX134" fmla="*/ 151966 w 1508539"/>
              <a:gd name="connsiteY134" fmla="*/ 681659 h 6858000"/>
              <a:gd name="connsiteX135" fmla="*/ 137385 w 1508539"/>
              <a:gd name="connsiteY135" fmla="*/ 635218 h 6858000"/>
              <a:gd name="connsiteX136" fmla="*/ 142396 w 1508539"/>
              <a:gd name="connsiteY136" fmla="*/ 613763 h 6858000"/>
              <a:gd name="connsiteX137" fmla="*/ 128338 w 1508539"/>
              <a:gd name="connsiteY137" fmla="*/ 598582 h 6858000"/>
              <a:gd name="connsiteX138" fmla="*/ 128019 w 1508539"/>
              <a:gd name="connsiteY138" fmla="*/ 576846 h 6858000"/>
              <a:gd name="connsiteX139" fmla="*/ 107645 w 1508539"/>
              <a:gd name="connsiteY139" fmla="*/ 530055 h 6858000"/>
              <a:gd name="connsiteX140" fmla="*/ 106893 w 1508539"/>
              <a:gd name="connsiteY140" fmla="*/ 465389 h 6858000"/>
              <a:gd name="connsiteX141" fmla="*/ 89816 w 1508539"/>
              <a:gd name="connsiteY141" fmla="*/ 424699 h 6858000"/>
              <a:gd name="connsiteX142" fmla="*/ 90191 w 1508539"/>
              <a:gd name="connsiteY142" fmla="*/ 404917 h 6858000"/>
              <a:gd name="connsiteX143" fmla="*/ 70148 w 1508539"/>
              <a:gd name="connsiteY143" fmla="*/ 367211 h 6858000"/>
              <a:gd name="connsiteX144" fmla="*/ 36452 w 1508539"/>
              <a:gd name="connsiteY144" fmla="*/ 268519 h 6858000"/>
              <a:gd name="connsiteX145" fmla="*/ 23935 w 1508539"/>
              <a:gd name="connsiteY145" fmla="*/ 160886 h 6858000"/>
              <a:gd name="connsiteX146" fmla="*/ 19312 w 1508539"/>
              <a:gd name="connsiteY146" fmla="*/ 47336 h 6858000"/>
              <a:gd name="connsiteX147" fmla="*/ 0 w 1508539"/>
              <a:gd name="connsiteY147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01575 w 1508539"/>
              <a:gd name="connsiteY4" fmla="*/ 6715115 h 6858000"/>
              <a:gd name="connsiteX5" fmla="*/ 111426 w 1508539"/>
              <a:gd name="connsiteY5" fmla="*/ 6680170 h 6858000"/>
              <a:gd name="connsiteX6" fmla="*/ 136976 w 1508539"/>
              <a:gd name="connsiteY6" fmla="*/ 6621207 h 6858000"/>
              <a:gd name="connsiteX7" fmla="*/ 153633 w 1508539"/>
              <a:gd name="connsiteY7" fmla="*/ 6596265 h 6858000"/>
              <a:gd name="connsiteX8" fmla="*/ 153512 w 1508539"/>
              <a:gd name="connsiteY8" fmla="*/ 6594818 h 6858000"/>
              <a:gd name="connsiteX9" fmla="*/ 157757 w 1508539"/>
              <a:gd name="connsiteY9" fmla="*/ 6593735 h 6858000"/>
              <a:gd name="connsiteX10" fmla="*/ 160954 w 1508539"/>
              <a:gd name="connsiteY10" fmla="*/ 6589172 h 6858000"/>
              <a:gd name="connsiteX11" fmla="*/ 164248 w 1508539"/>
              <a:gd name="connsiteY11" fmla="*/ 6574442 h 6858000"/>
              <a:gd name="connsiteX12" fmla="*/ 164588 w 1508539"/>
              <a:gd name="connsiteY12" fmla="*/ 6568530 h 6858000"/>
              <a:gd name="connsiteX13" fmla="*/ 166997 w 1508539"/>
              <a:gd name="connsiteY13" fmla="*/ 6560674 h 6858000"/>
              <a:gd name="connsiteX14" fmla="*/ 167342 w 1508539"/>
              <a:gd name="connsiteY14" fmla="*/ 6560598 h 6858000"/>
              <a:gd name="connsiteX15" fmla="*/ 169039 w 1508539"/>
              <a:gd name="connsiteY15" fmla="*/ 6553006 h 6858000"/>
              <a:gd name="connsiteX16" fmla="*/ 173735 w 1508539"/>
              <a:gd name="connsiteY16" fmla="*/ 6514360 h 6858000"/>
              <a:gd name="connsiteX17" fmla="*/ 215389 w 1508539"/>
              <a:gd name="connsiteY17" fmla="*/ 6478062 h 6858000"/>
              <a:gd name="connsiteX18" fmla="*/ 226078 w 1508539"/>
              <a:gd name="connsiteY18" fmla="*/ 6460325 h 6858000"/>
              <a:gd name="connsiteX19" fmla="*/ 233311 w 1508539"/>
              <a:gd name="connsiteY19" fmla="*/ 6451488 h 6858000"/>
              <a:gd name="connsiteX20" fmla="*/ 234746 w 1508539"/>
              <a:gd name="connsiteY20" fmla="*/ 6451348 h 6858000"/>
              <a:gd name="connsiteX21" fmla="*/ 239104 w 1508539"/>
              <a:gd name="connsiteY21" fmla="*/ 6414240 h 6858000"/>
              <a:gd name="connsiteX22" fmla="*/ 241880 w 1508539"/>
              <a:gd name="connsiteY22" fmla="*/ 6384857 h 6858000"/>
              <a:gd name="connsiteX23" fmla="*/ 240591 w 1508539"/>
              <a:gd name="connsiteY23" fmla="*/ 6367510 h 6858000"/>
              <a:gd name="connsiteX24" fmla="*/ 244471 w 1508539"/>
              <a:gd name="connsiteY24" fmla="*/ 6349778 h 6858000"/>
              <a:gd name="connsiteX25" fmla="*/ 246136 w 1508539"/>
              <a:gd name="connsiteY25" fmla="*/ 6348250 h 6858000"/>
              <a:gd name="connsiteX26" fmla="*/ 262170 w 1508539"/>
              <a:gd name="connsiteY26" fmla="*/ 6281972 h 6858000"/>
              <a:gd name="connsiteX27" fmla="*/ 272933 w 1508539"/>
              <a:gd name="connsiteY27" fmla="*/ 6211940 h 6858000"/>
              <a:gd name="connsiteX28" fmla="*/ 314428 w 1508539"/>
              <a:gd name="connsiteY28" fmla="*/ 6113913 h 6858000"/>
              <a:gd name="connsiteX29" fmla="*/ 318721 w 1508539"/>
              <a:gd name="connsiteY29" fmla="*/ 6028119 h 6858000"/>
              <a:gd name="connsiteX30" fmla="*/ 345501 w 1508539"/>
              <a:gd name="connsiteY30" fmla="*/ 5934687 h 6858000"/>
              <a:gd name="connsiteX31" fmla="*/ 379513 w 1508539"/>
              <a:gd name="connsiteY31" fmla="*/ 5765594 h 6858000"/>
              <a:gd name="connsiteX32" fmla="*/ 411349 w 1508539"/>
              <a:gd name="connsiteY32" fmla="*/ 5693685 h 6858000"/>
              <a:gd name="connsiteX33" fmla="*/ 431404 w 1508539"/>
              <a:gd name="connsiteY33" fmla="*/ 5665173 h 6858000"/>
              <a:gd name="connsiteX34" fmla="*/ 465121 w 1508539"/>
              <a:gd name="connsiteY34" fmla="*/ 5563435 h 6858000"/>
              <a:gd name="connsiteX35" fmla="*/ 494626 w 1508539"/>
              <a:gd name="connsiteY35" fmla="*/ 5476393 h 6858000"/>
              <a:gd name="connsiteX36" fmla="*/ 525819 w 1508539"/>
              <a:gd name="connsiteY36" fmla="*/ 5396260 h 6858000"/>
              <a:gd name="connsiteX37" fmla="*/ 541800 w 1508539"/>
              <a:gd name="connsiteY37" fmla="*/ 5330009 h 6858000"/>
              <a:gd name="connsiteX38" fmla="*/ 575293 w 1508539"/>
              <a:gd name="connsiteY38" fmla="*/ 5273739 h 6858000"/>
              <a:gd name="connsiteX39" fmla="*/ 584892 w 1508539"/>
              <a:gd name="connsiteY39" fmla="*/ 5241779 h 6858000"/>
              <a:gd name="connsiteX40" fmla="*/ 596118 w 1508539"/>
              <a:gd name="connsiteY40" fmla="*/ 5225268 h 6858000"/>
              <a:gd name="connsiteX41" fmla="*/ 597138 w 1508539"/>
              <a:gd name="connsiteY41" fmla="*/ 5217684 h 6858000"/>
              <a:gd name="connsiteX42" fmla="*/ 604479 w 1508539"/>
              <a:gd name="connsiteY42" fmla="*/ 5193377 h 6858000"/>
              <a:gd name="connsiteX43" fmla="*/ 607782 w 1508539"/>
              <a:gd name="connsiteY43" fmla="*/ 5179288 h 6858000"/>
              <a:gd name="connsiteX44" fmla="*/ 608766 w 1508539"/>
              <a:gd name="connsiteY44" fmla="*/ 5173621 h 6858000"/>
              <a:gd name="connsiteX45" fmla="*/ 604400 w 1508539"/>
              <a:gd name="connsiteY45" fmla="*/ 5159961 h 6858000"/>
              <a:gd name="connsiteX46" fmla="*/ 611077 w 1508539"/>
              <a:gd name="connsiteY46" fmla="*/ 5144295 h 6858000"/>
              <a:gd name="connsiteX47" fmla="*/ 608010 w 1508539"/>
              <a:gd name="connsiteY47" fmla="*/ 5125185 h 6858000"/>
              <a:gd name="connsiteX48" fmla="*/ 614840 w 1508539"/>
              <a:gd name="connsiteY48" fmla="*/ 5121884 h 6858000"/>
              <a:gd name="connsiteX49" fmla="*/ 621876 w 1508539"/>
              <a:gd name="connsiteY49" fmla="*/ 5067850 h 6858000"/>
              <a:gd name="connsiteX50" fmla="*/ 624607 w 1508539"/>
              <a:gd name="connsiteY50" fmla="*/ 5060861 h 6858000"/>
              <a:gd name="connsiteX51" fmla="*/ 621311 w 1508539"/>
              <a:gd name="connsiteY51" fmla="*/ 5034192 h 6858000"/>
              <a:gd name="connsiteX52" fmla="*/ 622865 w 1508539"/>
              <a:gd name="connsiteY52" fmla="*/ 4993030 h 6858000"/>
              <a:gd name="connsiteX53" fmla="*/ 629774 w 1508539"/>
              <a:gd name="connsiteY53" fmla="*/ 4946844 h 6858000"/>
              <a:gd name="connsiteX54" fmla="*/ 625630 w 1508539"/>
              <a:gd name="connsiteY54" fmla="*/ 4932692 h 6858000"/>
              <a:gd name="connsiteX55" fmla="*/ 641033 w 1508539"/>
              <a:gd name="connsiteY55" fmla="*/ 4858827 h 6858000"/>
              <a:gd name="connsiteX56" fmla="*/ 646936 w 1508539"/>
              <a:gd name="connsiteY56" fmla="*/ 4821170 h 6858000"/>
              <a:gd name="connsiteX57" fmla="*/ 651669 w 1508539"/>
              <a:gd name="connsiteY57" fmla="*/ 4780965 h 6858000"/>
              <a:gd name="connsiteX58" fmla="*/ 652962 w 1508539"/>
              <a:gd name="connsiteY58" fmla="*/ 4750867 h 6858000"/>
              <a:gd name="connsiteX59" fmla="*/ 650769 w 1508539"/>
              <a:gd name="connsiteY59" fmla="*/ 4690749 h 6858000"/>
              <a:gd name="connsiteX60" fmla="*/ 646249 w 1508539"/>
              <a:gd name="connsiteY60" fmla="*/ 4584173 h 6858000"/>
              <a:gd name="connsiteX61" fmla="*/ 641332 w 1508539"/>
              <a:gd name="connsiteY61" fmla="*/ 4444346 h 6858000"/>
              <a:gd name="connsiteX62" fmla="*/ 637897 w 1508539"/>
              <a:gd name="connsiteY62" fmla="*/ 4375228 h 6858000"/>
              <a:gd name="connsiteX63" fmla="*/ 618550 w 1508539"/>
              <a:gd name="connsiteY63" fmla="*/ 4214165 h 6858000"/>
              <a:gd name="connsiteX64" fmla="*/ 622623 w 1508539"/>
              <a:gd name="connsiteY64" fmla="*/ 4090296 h 6858000"/>
              <a:gd name="connsiteX65" fmla="*/ 607879 w 1508539"/>
              <a:gd name="connsiteY65" fmla="*/ 4033999 h 6858000"/>
              <a:gd name="connsiteX66" fmla="*/ 609028 w 1508539"/>
              <a:gd name="connsiteY66" fmla="*/ 4031933 h 6858000"/>
              <a:gd name="connsiteX67" fmla="*/ 607604 w 1508539"/>
              <a:gd name="connsiteY67" fmla="*/ 4013953 h 6858000"/>
              <a:gd name="connsiteX68" fmla="*/ 593899 w 1508539"/>
              <a:gd name="connsiteY68" fmla="*/ 3974753 h 6858000"/>
              <a:gd name="connsiteX69" fmla="*/ 595497 w 1508539"/>
              <a:gd name="connsiteY69" fmla="*/ 3969950 h 6858000"/>
              <a:gd name="connsiteX70" fmla="*/ 588919 w 1508539"/>
              <a:gd name="connsiteY70" fmla="*/ 3933779 h 6858000"/>
              <a:gd name="connsiteX71" fmla="*/ 590250 w 1508539"/>
              <a:gd name="connsiteY71" fmla="*/ 3933093 h 6858000"/>
              <a:gd name="connsiteX72" fmla="*/ 594604 w 1508539"/>
              <a:gd name="connsiteY72" fmla="*/ 3922082 h 6858000"/>
              <a:gd name="connsiteX73" fmla="*/ 599682 w 1508539"/>
              <a:gd name="connsiteY73" fmla="*/ 3901461 h 6858000"/>
              <a:gd name="connsiteX74" fmla="*/ 622276 w 1508539"/>
              <a:gd name="connsiteY74" fmla="*/ 3813873 h 6858000"/>
              <a:gd name="connsiteX75" fmla="*/ 621701 w 1508539"/>
              <a:gd name="connsiteY75" fmla="*/ 3806161 h 6858000"/>
              <a:gd name="connsiteX76" fmla="*/ 622008 w 1508539"/>
              <a:gd name="connsiteY76" fmla="*/ 3805957 h 6858000"/>
              <a:gd name="connsiteX77" fmla="*/ 622035 w 1508539"/>
              <a:gd name="connsiteY77" fmla="*/ 3797724 h 6858000"/>
              <a:gd name="connsiteX78" fmla="*/ 620650 w 1508539"/>
              <a:gd name="connsiteY78" fmla="*/ 3792098 h 6858000"/>
              <a:gd name="connsiteX79" fmla="*/ 619534 w 1508539"/>
              <a:gd name="connsiteY79" fmla="*/ 3777135 h 6858000"/>
              <a:gd name="connsiteX80" fmla="*/ 621267 w 1508539"/>
              <a:gd name="connsiteY80" fmla="*/ 3771656 h 6858000"/>
              <a:gd name="connsiteX81" fmla="*/ 625010 w 1508539"/>
              <a:gd name="connsiteY81" fmla="*/ 3769007 h 6858000"/>
              <a:gd name="connsiteX82" fmla="*/ 624476 w 1508539"/>
              <a:gd name="connsiteY82" fmla="*/ 3767709 h 6858000"/>
              <a:gd name="connsiteX83" fmla="*/ 633172 w 1508539"/>
              <a:gd name="connsiteY83" fmla="*/ 3738082 h 6858000"/>
              <a:gd name="connsiteX84" fmla="*/ 640518 w 1508539"/>
              <a:gd name="connsiteY84" fmla="*/ 3673397 h 6858000"/>
              <a:gd name="connsiteX85" fmla="*/ 639814 w 1508539"/>
              <a:gd name="connsiteY85" fmla="*/ 3637109 h 6858000"/>
              <a:gd name="connsiteX86" fmla="*/ 643257 w 1508539"/>
              <a:gd name="connsiteY86" fmla="*/ 3536883 h 6858000"/>
              <a:gd name="connsiteX87" fmla="*/ 650795 w 1508539"/>
              <a:gd name="connsiteY87" fmla="*/ 3435652 h 6858000"/>
              <a:gd name="connsiteX88" fmla="*/ 652466 w 1508539"/>
              <a:gd name="connsiteY88" fmla="*/ 3307769 h 6858000"/>
              <a:gd name="connsiteX89" fmla="*/ 670029 w 1508539"/>
              <a:gd name="connsiteY89" fmla="*/ 3250522 h 6858000"/>
              <a:gd name="connsiteX90" fmla="*/ 670454 w 1508539"/>
              <a:gd name="connsiteY90" fmla="*/ 3229163 h 6858000"/>
              <a:gd name="connsiteX91" fmla="*/ 672277 w 1508539"/>
              <a:gd name="connsiteY91" fmla="*/ 3217217 h 6858000"/>
              <a:gd name="connsiteX92" fmla="*/ 659112 w 1508539"/>
              <a:gd name="connsiteY92" fmla="*/ 3183755 h 6858000"/>
              <a:gd name="connsiteX93" fmla="*/ 659613 w 1508539"/>
              <a:gd name="connsiteY93" fmla="*/ 3178642 h 6858000"/>
              <a:gd name="connsiteX94" fmla="*/ 647213 w 1508539"/>
              <a:gd name="connsiteY94" fmla="*/ 3158586 h 6858000"/>
              <a:gd name="connsiteX95" fmla="*/ 632398 w 1508539"/>
              <a:gd name="connsiteY95" fmla="*/ 3129034 h 6858000"/>
              <a:gd name="connsiteX96" fmla="*/ 633063 w 1508539"/>
              <a:gd name="connsiteY96" fmla="*/ 3126682 h 6858000"/>
              <a:gd name="connsiteX97" fmla="*/ 623931 w 1508539"/>
              <a:gd name="connsiteY97" fmla="*/ 3114519 h 6858000"/>
              <a:gd name="connsiteX98" fmla="*/ 610540 w 1508539"/>
              <a:gd name="connsiteY98" fmla="*/ 3106272 h 6858000"/>
              <a:gd name="connsiteX99" fmla="*/ 583270 w 1508539"/>
              <a:gd name="connsiteY99" fmla="*/ 2958185 h 6858000"/>
              <a:gd name="connsiteX100" fmla="*/ 525884 w 1508539"/>
              <a:gd name="connsiteY100" fmla="*/ 2762989 h 6858000"/>
              <a:gd name="connsiteX101" fmla="*/ 474802 w 1508539"/>
              <a:gd name="connsiteY101" fmla="*/ 2554718 h 6858000"/>
              <a:gd name="connsiteX102" fmla="*/ 454896 w 1508539"/>
              <a:gd name="connsiteY102" fmla="*/ 2485734 h 6858000"/>
              <a:gd name="connsiteX103" fmla="*/ 445619 w 1508539"/>
              <a:gd name="connsiteY103" fmla="*/ 2447068 h 6858000"/>
              <a:gd name="connsiteX104" fmla="*/ 432580 w 1508539"/>
              <a:gd name="connsiteY104" fmla="*/ 2425819 h 6858000"/>
              <a:gd name="connsiteX105" fmla="*/ 438579 w 1508539"/>
              <a:gd name="connsiteY105" fmla="*/ 2402874 h 6858000"/>
              <a:gd name="connsiteX106" fmla="*/ 441191 w 1508539"/>
              <a:gd name="connsiteY106" fmla="*/ 2381443 h 6858000"/>
              <a:gd name="connsiteX107" fmla="*/ 417520 w 1508539"/>
              <a:gd name="connsiteY107" fmla="*/ 2261920 h 6858000"/>
              <a:gd name="connsiteX108" fmla="*/ 407407 w 1508539"/>
              <a:gd name="connsiteY108" fmla="*/ 2195378 h 6858000"/>
              <a:gd name="connsiteX109" fmla="*/ 391624 w 1508539"/>
              <a:gd name="connsiteY109" fmla="*/ 2155135 h 6858000"/>
              <a:gd name="connsiteX110" fmla="*/ 389082 w 1508539"/>
              <a:gd name="connsiteY110" fmla="*/ 2118008 h 6858000"/>
              <a:gd name="connsiteX111" fmla="*/ 390075 w 1508539"/>
              <a:gd name="connsiteY111" fmla="*/ 2050531 h 6858000"/>
              <a:gd name="connsiteX112" fmla="*/ 381881 w 1508539"/>
              <a:gd name="connsiteY112" fmla="*/ 1963269 h 6858000"/>
              <a:gd name="connsiteX113" fmla="*/ 363059 w 1508539"/>
              <a:gd name="connsiteY113" fmla="*/ 1906352 h 6858000"/>
              <a:gd name="connsiteX114" fmla="*/ 339616 w 1508539"/>
              <a:gd name="connsiteY114" fmla="*/ 1861531 h 6858000"/>
              <a:gd name="connsiteX115" fmla="*/ 293415 w 1508539"/>
              <a:gd name="connsiteY115" fmla="*/ 1732919 h 6858000"/>
              <a:gd name="connsiteX116" fmla="*/ 265726 w 1508539"/>
              <a:gd name="connsiteY116" fmla="*/ 1663540 h 6858000"/>
              <a:gd name="connsiteX117" fmla="*/ 264852 w 1508539"/>
              <a:gd name="connsiteY117" fmla="*/ 1615777 h 6858000"/>
              <a:gd name="connsiteX118" fmla="*/ 245647 w 1508539"/>
              <a:gd name="connsiteY118" fmla="*/ 1563678 h 6858000"/>
              <a:gd name="connsiteX119" fmla="*/ 258727 w 1508539"/>
              <a:gd name="connsiteY119" fmla="*/ 1519474 h 6858000"/>
              <a:gd name="connsiteX120" fmla="*/ 251469 w 1508539"/>
              <a:gd name="connsiteY120" fmla="*/ 1477995 h 6858000"/>
              <a:gd name="connsiteX121" fmla="*/ 237554 w 1508539"/>
              <a:gd name="connsiteY121" fmla="*/ 1373769 h 6858000"/>
              <a:gd name="connsiteX122" fmla="*/ 245861 w 1508539"/>
              <a:gd name="connsiteY122" fmla="*/ 1307086 h 6858000"/>
              <a:gd name="connsiteX123" fmla="*/ 247049 w 1508539"/>
              <a:gd name="connsiteY123" fmla="*/ 1189033 h 6858000"/>
              <a:gd name="connsiteX124" fmla="*/ 251734 w 1508539"/>
              <a:gd name="connsiteY124" fmla="*/ 1168288 h 6858000"/>
              <a:gd name="connsiteX125" fmla="*/ 244016 w 1508539"/>
              <a:gd name="connsiteY125" fmla="*/ 1142577 h 6858000"/>
              <a:gd name="connsiteX126" fmla="*/ 233322 w 1508539"/>
              <a:gd name="connsiteY126" fmla="*/ 1088484 h 6858000"/>
              <a:gd name="connsiteX127" fmla="*/ 222058 w 1508539"/>
              <a:gd name="connsiteY127" fmla="*/ 1016103 h 6858000"/>
              <a:gd name="connsiteX128" fmla="*/ 223514 w 1508539"/>
              <a:gd name="connsiteY128" fmla="*/ 932283 h 6858000"/>
              <a:gd name="connsiteX129" fmla="*/ 225750 w 1508539"/>
              <a:gd name="connsiteY129" fmla="*/ 915925 h 6858000"/>
              <a:gd name="connsiteX130" fmla="*/ 218379 w 1508539"/>
              <a:gd name="connsiteY130" fmla="*/ 896999 h 6858000"/>
              <a:gd name="connsiteX131" fmla="*/ 187787 w 1508539"/>
              <a:gd name="connsiteY131" fmla="*/ 821517 h 6858000"/>
              <a:gd name="connsiteX132" fmla="*/ 166737 w 1508539"/>
              <a:gd name="connsiteY132" fmla="*/ 751353 h 6858000"/>
              <a:gd name="connsiteX133" fmla="*/ 166295 w 1508539"/>
              <a:gd name="connsiteY133" fmla="*/ 721230 h 6858000"/>
              <a:gd name="connsiteX134" fmla="*/ 151966 w 1508539"/>
              <a:gd name="connsiteY134" fmla="*/ 681659 h 6858000"/>
              <a:gd name="connsiteX135" fmla="*/ 137385 w 1508539"/>
              <a:gd name="connsiteY135" fmla="*/ 635218 h 6858000"/>
              <a:gd name="connsiteX136" fmla="*/ 142396 w 1508539"/>
              <a:gd name="connsiteY136" fmla="*/ 613763 h 6858000"/>
              <a:gd name="connsiteX137" fmla="*/ 128338 w 1508539"/>
              <a:gd name="connsiteY137" fmla="*/ 598582 h 6858000"/>
              <a:gd name="connsiteX138" fmla="*/ 128019 w 1508539"/>
              <a:gd name="connsiteY138" fmla="*/ 576846 h 6858000"/>
              <a:gd name="connsiteX139" fmla="*/ 107645 w 1508539"/>
              <a:gd name="connsiteY139" fmla="*/ 530055 h 6858000"/>
              <a:gd name="connsiteX140" fmla="*/ 106893 w 1508539"/>
              <a:gd name="connsiteY140" fmla="*/ 465389 h 6858000"/>
              <a:gd name="connsiteX141" fmla="*/ 89816 w 1508539"/>
              <a:gd name="connsiteY141" fmla="*/ 424699 h 6858000"/>
              <a:gd name="connsiteX142" fmla="*/ 90191 w 1508539"/>
              <a:gd name="connsiteY142" fmla="*/ 404917 h 6858000"/>
              <a:gd name="connsiteX143" fmla="*/ 70148 w 1508539"/>
              <a:gd name="connsiteY143" fmla="*/ 367211 h 6858000"/>
              <a:gd name="connsiteX144" fmla="*/ 36452 w 1508539"/>
              <a:gd name="connsiteY144" fmla="*/ 268519 h 6858000"/>
              <a:gd name="connsiteX145" fmla="*/ 23935 w 1508539"/>
              <a:gd name="connsiteY145" fmla="*/ 160886 h 6858000"/>
              <a:gd name="connsiteX146" fmla="*/ 19312 w 1508539"/>
              <a:gd name="connsiteY146" fmla="*/ 47336 h 6858000"/>
              <a:gd name="connsiteX147" fmla="*/ 0 w 1508539"/>
              <a:gd name="connsiteY147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11426 w 1508539"/>
              <a:gd name="connsiteY5" fmla="*/ 6680170 h 6858000"/>
              <a:gd name="connsiteX6" fmla="*/ 136976 w 1508539"/>
              <a:gd name="connsiteY6" fmla="*/ 6621207 h 6858000"/>
              <a:gd name="connsiteX7" fmla="*/ 153633 w 1508539"/>
              <a:gd name="connsiteY7" fmla="*/ 6596265 h 6858000"/>
              <a:gd name="connsiteX8" fmla="*/ 153512 w 1508539"/>
              <a:gd name="connsiteY8" fmla="*/ 6594818 h 6858000"/>
              <a:gd name="connsiteX9" fmla="*/ 157757 w 1508539"/>
              <a:gd name="connsiteY9" fmla="*/ 6593735 h 6858000"/>
              <a:gd name="connsiteX10" fmla="*/ 160954 w 1508539"/>
              <a:gd name="connsiteY10" fmla="*/ 6589172 h 6858000"/>
              <a:gd name="connsiteX11" fmla="*/ 164248 w 1508539"/>
              <a:gd name="connsiteY11" fmla="*/ 6574442 h 6858000"/>
              <a:gd name="connsiteX12" fmla="*/ 164588 w 1508539"/>
              <a:gd name="connsiteY12" fmla="*/ 6568530 h 6858000"/>
              <a:gd name="connsiteX13" fmla="*/ 166997 w 1508539"/>
              <a:gd name="connsiteY13" fmla="*/ 6560674 h 6858000"/>
              <a:gd name="connsiteX14" fmla="*/ 167342 w 1508539"/>
              <a:gd name="connsiteY14" fmla="*/ 6560598 h 6858000"/>
              <a:gd name="connsiteX15" fmla="*/ 169039 w 1508539"/>
              <a:gd name="connsiteY15" fmla="*/ 6553006 h 6858000"/>
              <a:gd name="connsiteX16" fmla="*/ 173735 w 1508539"/>
              <a:gd name="connsiteY16" fmla="*/ 6514360 h 6858000"/>
              <a:gd name="connsiteX17" fmla="*/ 215389 w 1508539"/>
              <a:gd name="connsiteY17" fmla="*/ 6478062 h 6858000"/>
              <a:gd name="connsiteX18" fmla="*/ 226078 w 1508539"/>
              <a:gd name="connsiteY18" fmla="*/ 6460325 h 6858000"/>
              <a:gd name="connsiteX19" fmla="*/ 233311 w 1508539"/>
              <a:gd name="connsiteY19" fmla="*/ 6451488 h 6858000"/>
              <a:gd name="connsiteX20" fmla="*/ 234746 w 1508539"/>
              <a:gd name="connsiteY20" fmla="*/ 6451348 h 6858000"/>
              <a:gd name="connsiteX21" fmla="*/ 239104 w 1508539"/>
              <a:gd name="connsiteY21" fmla="*/ 6414240 h 6858000"/>
              <a:gd name="connsiteX22" fmla="*/ 241880 w 1508539"/>
              <a:gd name="connsiteY22" fmla="*/ 6384857 h 6858000"/>
              <a:gd name="connsiteX23" fmla="*/ 240591 w 1508539"/>
              <a:gd name="connsiteY23" fmla="*/ 6367510 h 6858000"/>
              <a:gd name="connsiteX24" fmla="*/ 244471 w 1508539"/>
              <a:gd name="connsiteY24" fmla="*/ 6349778 h 6858000"/>
              <a:gd name="connsiteX25" fmla="*/ 246136 w 1508539"/>
              <a:gd name="connsiteY25" fmla="*/ 6348250 h 6858000"/>
              <a:gd name="connsiteX26" fmla="*/ 262170 w 1508539"/>
              <a:gd name="connsiteY26" fmla="*/ 6281972 h 6858000"/>
              <a:gd name="connsiteX27" fmla="*/ 272933 w 1508539"/>
              <a:gd name="connsiteY27" fmla="*/ 6211940 h 6858000"/>
              <a:gd name="connsiteX28" fmla="*/ 314428 w 1508539"/>
              <a:gd name="connsiteY28" fmla="*/ 6113913 h 6858000"/>
              <a:gd name="connsiteX29" fmla="*/ 318721 w 1508539"/>
              <a:gd name="connsiteY29" fmla="*/ 6028119 h 6858000"/>
              <a:gd name="connsiteX30" fmla="*/ 345501 w 1508539"/>
              <a:gd name="connsiteY30" fmla="*/ 5934687 h 6858000"/>
              <a:gd name="connsiteX31" fmla="*/ 379513 w 1508539"/>
              <a:gd name="connsiteY31" fmla="*/ 5765594 h 6858000"/>
              <a:gd name="connsiteX32" fmla="*/ 411349 w 1508539"/>
              <a:gd name="connsiteY32" fmla="*/ 5693685 h 6858000"/>
              <a:gd name="connsiteX33" fmla="*/ 431404 w 1508539"/>
              <a:gd name="connsiteY33" fmla="*/ 5665173 h 6858000"/>
              <a:gd name="connsiteX34" fmla="*/ 465121 w 1508539"/>
              <a:gd name="connsiteY34" fmla="*/ 5563435 h 6858000"/>
              <a:gd name="connsiteX35" fmla="*/ 494626 w 1508539"/>
              <a:gd name="connsiteY35" fmla="*/ 5476393 h 6858000"/>
              <a:gd name="connsiteX36" fmla="*/ 525819 w 1508539"/>
              <a:gd name="connsiteY36" fmla="*/ 5396260 h 6858000"/>
              <a:gd name="connsiteX37" fmla="*/ 541800 w 1508539"/>
              <a:gd name="connsiteY37" fmla="*/ 5330009 h 6858000"/>
              <a:gd name="connsiteX38" fmla="*/ 575293 w 1508539"/>
              <a:gd name="connsiteY38" fmla="*/ 5273739 h 6858000"/>
              <a:gd name="connsiteX39" fmla="*/ 584892 w 1508539"/>
              <a:gd name="connsiteY39" fmla="*/ 5241779 h 6858000"/>
              <a:gd name="connsiteX40" fmla="*/ 596118 w 1508539"/>
              <a:gd name="connsiteY40" fmla="*/ 5225268 h 6858000"/>
              <a:gd name="connsiteX41" fmla="*/ 597138 w 1508539"/>
              <a:gd name="connsiteY41" fmla="*/ 5217684 h 6858000"/>
              <a:gd name="connsiteX42" fmla="*/ 604479 w 1508539"/>
              <a:gd name="connsiteY42" fmla="*/ 5193377 h 6858000"/>
              <a:gd name="connsiteX43" fmla="*/ 607782 w 1508539"/>
              <a:gd name="connsiteY43" fmla="*/ 5179288 h 6858000"/>
              <a:gd name="connsiteX44" fmla="*/ 608766 w 1508539"/>
              <a:gd name="connsiteY44" fmla="*/ 5173621 h 6858000"/>
              <a:gd name="connsiteX45" fmla="*/ 604400 w 1508539"/>
              <a:gd name="connsiteY45" fmla="*/ 5159961 h 6858000"/>
              <a:gd name="connsiteX46" fmla="*/ 611077 w 1508539"/>
              <a:gd name="connsiteY46" fmla="*/ 5144295 h 6858000"/>
              <a:gd name="connsiteX47" fmla="*/ 608010 w 1508539"/>
              <a:gd name="connsiteY47" fmla="*/ 5125185 h 6858000"/>
              <a:gd name="connsiteX48" fmla="*/ 614840 w 1508539"/>
              <a:gd name="connsiteY48" fmla="*/ 5121884 h 6858000"/>
              <a:gd name="connsiteX49" fmla="*/ 621876 w 1508539"/>
              <a:gd name="connsiteY49" fmla="*/ 5067850 h 6858000"/>
              <a:gd name="connsiteX50" fmla="*/ 624607 w 1508539"/>
              <a:gd name="connsiteY50" fmla="*/ 5060861 h 6858000"/>
              <a:gd name="connsiteX51" fmla="*/ 621311 w 1508539"/>
              <a:gd name="connsiteY51" fmla="*/ 5034192 h 6858000"/>
              <a:gd name="connsiteX52" fmla="*/ 622865 w 1508539"/>
              <a:gd name="connsiteY52" fmla="*/ 4993030 h 6858000"/>
              <a:gd name="connsiteX53" fmla="*/ 629774 w 1508539"/>
              <a:gd name="connsiteY53" fmla="*/ 4946844 h 6858000"/>
              <a:gd name="connsiteX54" fmla="*/ 625630 w 1508539"/>
              <a:gd name="connsiteY54" fmla="*/ 4932692 h 6858000"/>
              <a:gd name="connsiteX55" fmla="*/ 641033 w 1508539"/>
              <a:gd name="connsiteY55" fmla="*/ 4858827 h 6858000"/>
              <a:gd name="connsiteX56" fmla="*/ 646936 w 1508539"/>
              <a:gd name="connsiteY56" fmla="*/ 4821170 h 6858000"/>
              <a:gd name="connsiteX57" fmla="*/ 651669 w 1508539"/>
              <a:gd name="connsiteY57" fmla="*/ 4780965 h 6858000"/>
              <a:gd name="connsiteX58" fmla="*/ 652962 w 1508539"/>
              <a:gd name="connsiteY58" fmla="*/ 4750867 h 6858000"/>
              <a:gd name="connsiteX59" fmla="*/ 650769 w 1508539"/>
              <a:gd name="connsiteY59" fmla="*/ 4690749 h 6858000"/>
              <a:gd name="connsiteX60" fmla="*/ 646249 w 1508539"/>
              <a:gd name="connsiteY60" fmla="*/ 4584173 h 6858000"/>
              <a:gd name="connsiteX61" fmla="*/ 641332 w 1508539"/>
              <a:gd name="connsiteY61" fmla="*/ 4444346 h 6858000"/>
              <a:gd name="connsiteX62" fmla="*/ 637897 w 1508539"/>
              <a:gd name="connsiteY62" fmla="*/ 4375228 h 6858000"/>
              <a:gd name="connsiteX63" fmla="*/ 618550 w 1508539"/>
              <a:gd name="connsiteY63" fmla="*/ 4214165 h 6858000"/>
              <a:gd name="connsiteX64" fmla="*/ 622623 w 1508539"/>
              <a:gd name="connsiteY64" fmla="*/ 4090296 h 6858000"/>
              <a:gd name="connsiteX65" fmla="*/ 607879 w 1508539"/>
              <a:gd name="connsiteY65" fmla="*/ 4033999 h 6858000"/>
              <a:gd name="connsiteX66" fmla="*/ 609028 w 1508539"/>
              <a:gd name="connsiteY66" fmla="*/ 4031933 h 6858000"/>
              <a:gd name="connsiteX67" fmla="*/ 607604 w 1508539"/>
              <a:gd name="connsiteY67" fmla="*/ 4013953 h 6858000"/>
              <a:gd name="connsiteX68" fmla="*/ 593899 w 1508539"/>
              <a:gd name="connsiteY68" fmla="*/ 3974753 h 6858000"/>
              <a:gd name="connsiteX69" fmla="*/ 595497 w 1508539"/>
              <a:gd name="connsiteY69" fmla="*/ 3969950 h 6858000"/>
              <a:gd name="connsiteX70" fmla="*/ 588919 w 1508539"/>
              <a:gd name="connsiteY70" fmla="*/ 3933779 h 6858000"/>
              <a:gd name="connsiteX71" fmla="*/ 590250 w 1508539"/>
              <a:gd name="connsiteY71" fmla="*/ 3933093 h 6858000"/>
              <a:gd name="connsiteX72" fmla="*/ 594604 w 1508539"/>
              <a:gd name="connsiteY72" fmla="*/ 3922082 h 6858000"/>
              <a:gd name="connsiteX73" fmla="*/ 599682 w 1508539"/>
              <a:gd name="connsiteY73" fmla="*/ 3901461 h 6858000"/>
              <a:gd name="connsiteX74" fmla="*/ 622276 w 1508539"/>
              <a:gd name="connsiteY74" fmla="*/ 3813873 h 6858000"/>
              <a:gd name="connsiteX75" fmla="*/ 621701 w 1508539"/>
              <a:gd name="connsiteY75" fmla="*/ 3806161 h 6858000"/>
              <a:gd name="connsiteX76" fmla="*/ 622008 w 1508539"/>
              <a:gd name="connsiteY76" fmla="*/ 3805957 h 6858000"/>
              <a:gd name="connsiteX77" fmla="*/ 622035 w 1508539"/>
              <a:gd name="connsiteY77" fmla="*/ 3797724 h 6858000"/>
              <a:gd name="connsiteX78" fmla="*/ 620650 w 1508539"/>
              <a:gd name="connsiteY78" fmla="*/ 3792098 h 6858000"/>
              <a:gd name="connsiteX79" fmla="*/ 619534 w 1508539"/>
              <a:gd name="connsiteY79" fmla="*/ 3777135 h 6858000"/>
              <a:gd name="connsiteX80" fmla="*/ 621267 w 1508539"/>
              <a:gd name="connsiteY80" fmla="*/ 3771656 h 6858000"/>
              <a:gd name="connsiteX81" fmla="*/ 625010 w 1508539"/>
              <a:gd name="connsiteY81" fmla="*/ 3769007 h 6858000"/>
              <a:gd name="connsiteX82" fmla="*/ 624476 w 1508539"/>
              <a:gd name="connsiteY82" fmla="*/ 3767709 h 6858000"/>
              <a:gd name="connsiteX83" fmla="*/ 633172 w 1508539"/>
              <a:gd name="connsiteY83" fmla="*/ 3738082 h 6858000"/>
              <a:gd name="connsiteX84" fmla="*/ 640518 w 1508539"/>
              <a:gd name="connsiteY84" fmla="*/ 3673397 h 6858000"/>
              <a:gd name="connsiteX85" fmla="*/ 639814 w 1508539"/>
              <a:gd name="connsiteY85" fmla="*/ 3637109 h 6858000"/>
              <a:gd name="connsiteX86" fmla="*/ 643257 w 1508539"/>
              <a:gd name="connsiteY86" fmla="*/ 3536883 h 6858000"/>
              <a:gd name="connsiteX87" fmla="*/ 650795 w 1508539"/>
              <a:gd name="connsiteY87" fmla="*/ 3435652 h 6858000"/>
              <a:gd name="connsiteX88" fmla="*/ 652466 w 1508539"/>
              <a:gd name="connsiteY88" fmla="*/ 3307769 h 6858000"/>
              <a:gd name="connsiteX89" fmla="*/ 670029 w 1508539"/>
              <a:gd name="connsiteY89" fmla="*/ 3250522 h 6858000"/>
              <a:gd name="connsiteX90" fmla="*/ 670454 w 1508539"/>
              <a:gd name="connsiteY90" fmla="*/ 3229163 h 6858000"/>
              <a:gd name="connsiteX91" fmla="*/ 672277 w 1508539"/>
              <a:gd name="connsiteY91" fmla="*/ 3217217 h 6858000"/>
              <a:gd name="connsiteX92" fmla="*/ 659112 w 1508539"/>
              <a:gd name="connsiteY92" fmla="*/ 3183755 h 6858000"/>
              <a:gd name="connsiteX93" fmla="*/ 659613 w 1508539"/>
              <a:gd name="connsiteY93" fmla="*/ 3178642 h 6858000"/>
              <a:gd name="connsiteX94" fmla="*/ 647213 w 1508539"/>
              <a:gd name="connsiteY94" fmla="*/ 3158586 h 6858000"/>
              <a:gd name="connsiteX95" fmla="*/ 632398 w 1508539"/>
              <a:gd name="connsiteY95" fmla="*/ 3129034 h 6858000"/>
              <a:gd name="connsiteX96" fmla="*/ 633063 w 1508539"/>
              <a:gd name="connsiteY96" fmla="*/ 3126682 h 6858000"/>
              <a:gd name="connsiteX97" fmla="*/ 623931 w 1508539"/>
              <a:gd name="connsiteY97" fmla="*/ 3114519 h 6858000"/>
              <a:gd name="connsiteX98" fmla="*/ 610540 w 1508539"/>
              <a:gd name="connsiteY98" fmla="*/ 3106272 h 6858000"/>
              <a:gd name="connsiteX99" fmla="*/ 583270 w 1508539"/>
              <a:gd name="connsiteY99" fmla="*/ 2958185 h 6858000"/>
              <a:gd name="connsiteX100" fmla="*/ 525884 w 1508539"/>
              <a:gd name="connsiteY100" fmla="*/ 2762989 h 6858000"/>
              <a:gd name="connsiteX101" fmla="*/ 474802 w 1508539"/>
              <a:gd name="connsiteY101" fmla="*/ 2554718 h 6858000"/>
              <a:gd name="connsiteX102" fmla="*/ 454896 w 1508539"/>
              <a:gd name="connsiteY102" fmla="*/ 2485734 h 6858000"/>
              <a:gd name="connsiteX103" fmla="*/ 445619 w 1508539"/>
              <a:gd name="connsiteY103" fmla="*/ 2447068 h 6858000"/>
              <a:gd name="connsiteX104" fmla="*/ 432580 w 1508539"/>
              <a:gd name="connsiteY104" fmla="*/ 2425819 h 6858000"/>
              <a:gd name="connsiteX105" fmla="*/ 438579 w 1508539"/>
              <a:gd name="connsiteY105" fmla="*/ 2402874 h 6858000"/>
              <a:gd name="connsiteX106" fmla="*/ 441191 w 1508539"/>
              <a:gd name="connsiteY106" fmla="*/ 2381443 h 6858000"/>
              <a:gd name="connsiteX107" fmla="*/ 417520 w 1508539"/>
              <a:gd name="connsiteY107" fmla="*/ 2261920 h 6858000"/>
              <a:gd name="connsiteX108" fmla="*/ 407407 w 1508539"/>
              <a:gd name="connsiteY108" fmla="*/ 2195378 h 6858000"/>
              <a:gd name="connsiteX109" fmla="*/ 391624 w 1508539"/>
              <a:gd name="connsiteY109" fmla="*/ 2155135 h 6858000"/>
              <a:gd name="connsiteX110" fmla="*/ 389082 w 1508539"/>
              <a:gd name="connsiteY110" fmla="*/ 2118008 h 6858000"/>
              <a:gd name="connsiteX111" fmla="*/ 390075 w 1508539"/>
              <a:gd name="connsiteY111" fmla="*/ 2050531 h 6858000"/>
              <a:gd name="connsiteX112" fmla="*/ 381881 w 1508539"/>
              <a:gd name="connsiteY112" fmla="*/ 1963269 h 6858000"/>
              <a:gd name="connsiteX113" fmla="*/ 363059 w 1508539"/>
              <a:gd name="connsiteY113" fmla="*/ 1906352 h 6858000"/>
              <a:gd name="connsiteX114" fmla="*/ 339616 w 1508539"/>
              <a:gd name="connsiteY114" fmla="*/ 1861531 h 6858000"/>
              <a:gd name="connsiteX115" fmla="*/ 293415 w 1508539"/>
              <a:gd name="connsiteY115" fmla="*/ 1732919 h 6858000"/>
              <a:gd name="connsiteX116" fmla="*/ 265726 w 1508539"/>
              <a:gd name="connsiteY116" fmla="*/ 1663540 h 6858000"/>
              <a:gd name="connsiteX117" fmla="*/ 264852 w 1508539"/>
              <a:gd name="connsiteY117" fmla="*/ 1615777 h 6858000"/>
              <a:gd name="connsiteX118" fmla="*/ 245647 w 1508539"/>
              <a:gd name="connsiteY118" fmla="*/ 1563678 h 6858000"/>
              <a:gd name="connsiteX119" fmla="*/ 258727 w 1508539"/>
              <a:gd name="connsiteY119" fmla="*/ 1519474 h 6858000"/>
              <a:gd name="connsiteX120" fmla="*/ 251469 w 1508539"/>
              <a:gd name="connsiteY120" fmla="*/ 1477995 h 6858000"/>
              <a:gd name="connsiteX121" fmla="*/ 237554 w 1508539"/>
              <a:gd name="connsiteY121" fmla="*/ 1373769 h 6858000"/>
              <a:gd name="connsiteX122" fmla="*/ 245861 w 1508539"/>
              <a:gd name="connsiteY122" fmla="*/ 1307086 h 6858000"/>
              <a:gd name="connsiteX123" fmla="*/ 247049 w 1508539"/>
              <a:gd name="connsiteY123" fmla="*/ 1189033 h 6858000"/>
              <a:gd name="connsiteX124" fmla="*/ 251734 w 1508539"/>
              <a:gd name="connsiteY124" fmla="*/ 1168288 h 6858000"/>
              <a:gd name="connsiteX125" fmla="*/ 244016 w 1508539"/>
              <a:gd name="connsiteY125" fmla="*/ 1142577 h 6858000"/>
              <a:gd name="connsiteX126" fmla="*/ 233322 w 1508539"/>
              <a:gd name="connsiteY126" fmla="*/ 1088484 h 6858000"/>
              <a:gd name="connsiteX127" fmla="*/ 222058 w 1508539"/>
              <a:gd name="connsiteY127" fmla="*/ 1016103 h 6858000"/>
              <a:gd name="connsiteX128" fmla="*/ 223514 w 1508539"/>
              <a:gd name="connsiteY128" fmla="*/ 932283 h 6858000"/>
              <a:gd name="connsiteX129" fmla="*/ 225750 w 1508539"/>
              <a:gd name="connsiteY129" fmla="*/ 915925 h 6858000"/>
              <a:gd name="connsiteX130" fmla="*/ 218379 w 1508539"/>
              <a:gd name="connsiteY130" fmla="*/ 896999 h 6858000"/>
              <a:gd name="connsiteX131" fmla="*/ 187787 w 1508539"/>
              <a:gd name="connsiteY131" fmla="*/ 821517 h 6858000"/>
              <a:gd name="connsiteX132" fmla="*/ 166737 w 1508539"/>
              <a:gd name="connsiteY132" fmla="*/ 751353 h 6858000"/>
              <a:gd name="connsiteX133" fmla="*/ 166295 w 1508539"/>
              <a:gd name="connsiteY133" fmla="*/ 721230 h 6858000"/>
              <a:gd name="connsiteX134" fmla="*/ 151966 w 1508539"/>
              <a:gd name="connsiteY134" fmla="*/ 681659 h 6858000"/>
              <a:gd name="connsiteX135" fmla="*/ 137385 w 1508539"/>
              <a:gd name="connsiteY135" fmla="*/ 635218 h 6858000"/>
              <a:gd name="connsiteX136" fmla="*/ 142396 w 1508539"/>
              <a:gd name="connsiteY136" fmla="*/ 613763 h 6858000"/>
              <a:gd name="connsiteX137" fmla="*/ 128338 w 1508539"/>
              <a:gd name="connsiteY137" fmla="*/ 598582 h 6858000"/>
              <a:gd name="connsiteX138" fmla="*/ 128019 w 1508539"/>
              <a:gd name="connsiteY138" fmla="*/ 576846 h 6858000"/>
              <a:gd name="connsiteX139" fmla="*/ 107645 w 1508539"/>
              <a:gd name="connsiteY139" fmla="*/ 530055 h 6858000"/>
              <a:gd name="connsiteX140" fmla="*/ 106893 w 1508539"/>
              <a:gd name="connsiteY140" fmla="*/ 465389 h 6858000"/>
              <a:gd name="connsiteX141" fmla="*/ 89816 w 1508539"/>
              <a:gd name="connsiteY141" fmla="*/ 424699 h 6858000"/>
              <a:gd name="connsiteX142" fmla="*/ 90191 w 1508539"/>
              <a:gd name="connsiteY142" fmla="*/ 404917 h 6858000"/>
              <a:gd name="connsiteX143" fmla="*/ 70148 w 1508539"/>
              <a:gd name="connsiteY143" fmla="*/ 367211 h 6858000"/>
              <a:gd name="connsiteX144" fmla="*/ 36452 w 1508539"/>
              <a:gd name="connsiteY144" fmla="*/ 268519 h 6858000"/>
              <a:gd name="connsiteX145" fmla="*/ 23935 w 1508539"/>
              <a:gd name="connsiteY145" fmla="*/ 160886 h 6858000"/>
              <a:gd name="connsiteX146" fmla="*/ 19312 w 1508539"/>
              <a:gd name="connsiteY146" fmla="*/ 47336 h 6858000"/>
              <a:gd name="connsiteX147" fmla="*/ 0 w 1508539"/>
              <a:gd name="connsiteY147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36976 w 1508539"/>
              <a:gd name="connsiteY6" fmla="*/ 6621207 h 6858000"/>
              <a:gd name="connsiteX7" fmla="*/ 153633 w 1508539"/>
              <a:gd name="connsiteY7" fmla="*/ 6596265 h 6858000"/>
              <a:gd name="connsiteX8" fmla="*/ 153512 w 1508539"/>
              <a:gd name="connsiteY8" fmla="*/ 6594818 h 6858000"/>
              <a:gd name="connsiteX9" fmla="*/ 157757 w 1508539"/>
              <a:gd name="connsiteY9" fmla="*/ 6593735 h 6858000"/>
              <a:gd name="connsiteX10" fmla="*/ 160954 w 1508539"/>
              <a:gd name="connsiteY10" fmla="*/ 6589172 h 6858000"/>
              <a:gd name="connsiteX11" fmla="*/ 164248 w 1508539"/>
              <a:gd name="connsiteY11" fmla="*/ 6574442 h 6858000"/>
              <a:gd name="connsiteX12" fmla="*/ 164588 w 1508539"/>
              <a:gd name="connsiteY12" fmla="*/ 6568530 h 6858000"/>
              <a:gd name="connsiteX13" fmla="*/ 166997 w 1508539"/>
              <a:gd name="connsiteY13" fmla="*/ 6560674 h 6858000"/>
              <a:gd name="connsiteX14" fmla="*/ 167342 w 1508539"/>
              <a:gd name="connsiteY14" fmla="*/ 6560598 h 6858000"/>
              <a:gd name="connsiteX15" fmla="*/ 169039 w 1508539"/>
              <a:gd name="connsiteY15" fmla="*/ 6553006 h 6858000"/>
              <a:gd name="connsiteX16" fmla="*/ 173735 w 1508539"/>
              <a:gd name="connsiteY16" fmla="*/ 6514360 h 6858000"/>
              <a:gd name="connsiteX17" fmla="*/ 215389 w 1508539"/>
              <a:gd name="connsiteY17" fmla="*/ 6478062 h 6858000"/>
              <a:gd name="connsiteX18" fmla="*/ 226078 w 1508539"/>
              <a:gd name="connsiteY18" fmla="*/ 6460325 h 6858000"/>
              <a:gd name="connsiteX19" fmla="*/ 233311 w 1508539"/>
              <a:gd name="connsiteY19" fmla="*/ 6451488 h 6858000"/>
              <a:gd name="connsiteX20" fmla="*/ 234746 w 1508539"/>
              <a:gd name="connsiteY20" fmla="*/ 6451348 h 6858000"/>
              <a:gd name="connsiteX21" fmla="*/ 239104 w 1508539"/>
              <a:gd name="connsiteY21" fmla="*/ 6414240 h 6858000"/>
              <a:gd name="connsiteX22" fmla="*/ 241880 w 1508539"/>
              <a:gd name="connsiteY22" fmla="*/ 6384857 h 6858000"/>
              <a:gd name="connsiteX23" fmla="*/ 240591 w 1508539"/>
              <a:gd name="connsiteY23" fmla="*/ 6367510 h 6858000"/>
              <a:gd name="connsiteX24" fmla="*/ 244471 w 1508539"/>
              <a:gd name="connsiteY24" fmla="*/ 6349778 h 6858000"/>
              <a:gd name="connsiteX25" fmla="*/ 246136 w 1508539"/>
              <a:gd name="connsiteY25" fmla="*/ 6348250 h 6858000"/>
              <a:gd name="connsiteX26" fmla="*/ 262170 w 1508539"/>
              <a:gd name="connsiteY26" fmla="*/ 6281972 h 6858000"/>
              <a:gd name="connsiteX27" fmla="*/ 272933 w 1508539"/>
              <a:gd name="connsiteY27" fmla="*/ 6211940 h 6858000"/>
              <a:gd name="connsiteX28" fmla="*/ 314428 w 1508539"/>
              <a:gd name="connsiteY28" fmla="*/ 6113913 h 6858000"/>
              <a:gd name="connsiteX29" fmla="*/ 318721 w 1508539"/>
              <a:gd name="connsiteY29" fmla="*/ 6028119 h 6858000"/>
              <a:gd name="connsiteX30" fmla="*/ 345501 w 1508539"/>
              <a:gd name="connsiteY30" fmla="*/ 5934687 h 6858000"/>
              <a:gd name="connsiteX31" fmla="*/ 379513 w 1508539"/>
              <a:gd name="connsiteY31" fmla="*/ 5765594 h 6858000"/>
              <a:gd name="connsiteX32" fmla="*/ 411349 w 1508539"/>
              <a:gd name="connsiteY32" fmla="*/ 5693685 h 6858000"/>
              <a:gd name="connsiteX33" fmla="*/ 431404 w 1508539"/>
              <a:gd name="connsiteY33" fmla="*/ 5665173 h 6858000"/>
              <a:gd name="connsiteX34" fmla="*/ 465121 w 1508539"/>
              <a:gd name="connsiteY34" fmla="*/ 5563435 h 6858000"/>
              <a:gd name="connsiteX35" fmla="*/ 494626 w 1508539"/>
              <a:gd name="connsiteY35" fmla="*/ 5476393 h 6858000"/>
              <a:gd name="connsiteX36" fmla="*/ 525819 w 1508539"/>
              <a:gd name="connsiteY36" fmla="*/ 5396260 h 6858000"/>
              <a:gd name="connsiteX37" fmla="*/ 541800 w 1508539"/>
              <a:gd name="connsiteY37" fmla="*/ 5330009 h 6858000"/>
              <a:gd name="connsiteX38" fmla="*/ 575293 w 1508539"/>
              <a:gd name="connsiteY38" fmla="*/ 5273739 h 6858000"/>
              <a:gd name="connsiteX39" fmla="*/ 584892 w 1508539"/>
              <a:gd name="connsiteY39" fmla="*/ 5241779 h 6858000"/>
              <a:gd name="connsiteX40" fmla="*/ 596118 w 1508539"/>
              <a:gd name="connsiteY40" fmla="*/ 5225268 h 6858000"/>
              <a:gd name="connsiteX41" fmla="*/ 597138 w 1508539"/>
              <a:gd name="connsiteY41" fmla="*/ 5217684 h 6858000"/>
              <a:gd name="connsiteX42" fmla="*/ 604479 w 1508539"/>
              <a:gd name="connsiteY42" fmla="*/ 5193377 h 6858000"/>
              <a:gd name="connsiteX43" fmla="*/ 607782 w 1508539"/>
              <a:gd name="connsiteY43" fmla="*/ 5179288 h 6858000"/>
              <a:gd name="connsiteX44" fmla="*/ 608766 w 1508539"/>
              <a:gd name="connsiteY44" fmla="*/ 5173621 h 6858000"/>
              <a:gd name="connsiteX45" fmla="*/ 604400 w 1508539"/>
              <a:gd name="connsiteY45" fmla="*/ 5159961 h 6858000"/>
              <a:gd name="connsiteX46" fmla="*/ 611077 w 1508539"/>
              <a:gd name="connsiteY46" fmla="*/ 5144295 h 6858000"/>
              <a:gd name="connsiteX47" fmla="*/ 608010 w 1508539"/>
              <a:gd name="connsiteY47" fmla="*/ 5125185 h 6858000"/>
              <a:gd name="connsiteX48" fmla="*/ 614840 w 1508539"/>
              <a:gd name="connsiteY48" fmla="*/ 5121884 h 6858000"/>
              <a:gd name="connsiteX49" fmla="*/ 621876 w 1508539"/>
              <a:gd name="connsiteY49" fmla="*/ 5067850 h 6858000"/>
              <a:gd name="connsiteX50" fmla="*/ 624607 w 1508539"/>
              <a:gd name="connsiteY50" fmla="*/ 5060861 h 6858000"/>
              <a:gd name="connsiteX51" fmla="*/ 621311 w 1508539"/>
              <a:gd name="connsiteY51" fmla="*/ 5034192 h 6858000"/>
              <a:gd name="connsiteX52" fmla="*/ 622865 w 1508539"/>
              <a:gd name="connsiteY52" fmla="*/ 4993030 h 6858000"/>
              <a:gd name="connsiteX53" fmla="*/ 629774 w 1508539"/>
              <a:gd name="connsiteY53" fmla="*/ 4946844 h 6858000"/>
              <a:gd name="connsiteX54" fmla="*/ 625630 w 1508539"/>
              <a:gd name="connsiteY54" fmla="*/ 4932692 h 6858000"/>
              <a:gd name="connsiteX55" fmla="*/ 641033 w 1508539"/>
              <a:gd name="connsiteY55" fmla="*/ 4858827 h 6858000"/>
              <a:gd name="connsiteX56" fmla="*/ 646936 w 1508539"/>
              <a:gd name="connsiteY56" fmla="*/ 4821170 h 6858000"/>
              <a:gd name="connsiteX57" fmla="*/ 651669 w 1508539"/>
              <a:gd name="connsiteY57" fmla="*/ 4780965 h 6858000"/>
              <a:gd name="connsiteX58" fmla="*/ 652962 w 1508539"/>
              <a:gd name="connsiteY58" fmla="*/ 4750867 h 6858000"/>
              <a:gd name="connsiteX59" fmla="*/ 650769 w 1508539"/>
              <a:gd name="connsiteY59" fmla="*/ 4690749 h 6858000"/>
              <a:gd name="connsiteX60" fmla="*/ 646249 w 1508539"/>
              <a:gd name="connsiteY60" fmla="*/ 4584173 h 6858000"/>
              <a:gd name="connsiteX61" fmla="*/ 641332 w 1508539"/>
              <a:gd name="connsiteY61" fmla="*/ 4444346 h 6858000"/>
              <a:gd name="connsiteX62" fmla="*/ 637897 w 1508539"/>
              <a:gd name="connsiteY62" fmla="*/ 4375228 h 6858000"/>
              <a:gd name="connsiteX63" fmla="*/ 618550 w 1508539"/>
              <a:gd name="connsiteY63" fmla="*/ 4214165 h 6858000"/>
              <a:gd name="connsiteX64" fmla="*/ 622623 w 1508539"/>
              <a:gd name="connsiteY64" fmla="*/ 4090296 h 6858000"/>
              <a:gd name="connsiteX65" fmla="*/ 607879 w 1508539"/>
              <a:gd name="connsiteY65" fmla="*/ 4033999 h 6858000"/>
              <a:gd name="connsiteX66" fmla="*/ 609028 w 1508539"/>
              <a:gd name="connsiteY66" fmla="*/ 4031933 h 6858000"/>
              <a:gd name="connsiteX67" fmla="*/ 607604 w 1508539"/>
              <a:gd name="connsiteY67" fmla="*/ 4013953 h 6858000"/>
              <a:gd name="connsiteX68" fmla="*/ 593899 w 1508539"/>
              <a:gd name="connsiteY68" fmla="*/ 3974753 h 6858000"/>
              <a:gd name="connsiteX69" fmla="*/ 595497 w 1508539"/>
              <a:gd name="connsiteY69" fmla="*/ 3969950 h 6858000"/>
              <a:gd name="connsiteX70" fmla="*/ 588919 w 1508539"/>
              <a:gd name="connsiteY70" fmla="*/ 3933779 h 6858000"/>
              <a:gd name="connsiteX71" fmla="*/ 590250 w 1508539"/>
              <a:gd name="connsiteY71" fmla="*/ 3933093 h 6858000"/>
              <a:gd name="connsiteX72" fmla="*/ 594604 w 1508539"/>
              <a:gd name="connsiteY72" fmla="*/ 3922082 h 6858000"/>
              <a:gd name="connsiteX73" fmla="*/ 599682 w 1508539"/>
              <a:gd name="connsiteY73" fmla="*/ 3901461 h 6858000"/>
              <a:gd name="connsiteX74" fmla="*/ 622276 w 1508539"/>
              <a:gd name="connsiteY74" fmla="*/ 3813873 h 6858000"/>
              <a:gd name="connsiteX75" fmla="*/ 621701 w 1508539"/>
              <a:gd name="connsiteY75" fmla="*/ 3806161 h 6858000"/>
              <a:gd name="connsiteX76" fmla="*/ 622008 w 1508539"/>
              <a:gd name="connsiteY76" fmla="*/ 3805957 h 6858000"/>
              <a:gd name="connsiteX77" fmla="*/ 622035 w 1508539"/>
              <a:gd name="connsiteY77" fmla="*/ 3797724 h 6858000"/>
              <a:gd name="connsiteX78" fmla="*/ 620650 w 1508539"/>
              <a:gd name="connsiteY78" fmla="*/ 3792098 h 6858000"/>
              <a:gd name="connsiteX79" fmla="*/ 619534 w 1508539"/>
              <a:gd name="connsiteY79" fmla="*/ 3777135 h 6858000"/>
              <a:gd name="connsiteX80" fmla="*/ 621267 w 1508539"/>
              <a:gd name="connsiteY80" fmla="*/ 3771656 h 6858000"/>
              <a:gd name="connsiteX81" fmla="*/ 625010 w 1508539"/>
              <a:gd name="connsiteY81" fmla="*/ 3769007 h 6858000"/>
              <a:gd name="connsiteX82" fmla="*/ 624476 w 1508539"/>
              <a:gd name="connsiteY82" fmla="*/ 3767709 h 6858000"/>
              <a:gd name="connsiteX83" fmla="*/ 633172 w 1508539"/>
              <a:gd name="connsiteY83" fmla="*/ 3738082 h 6858000"/>
              <a:gd name="connsiteX84" fmla="*/ 640518 w 1508539"/>
              <a:gd name="connsiteY84" fmla="*/ 3673397 h 6858000"/>
              <a:gd name="connsiteX85" fmla="*/ 639814 w 1508539"/>
              <a:gd name="connsiteY85" fmla="*/ 3637109 h 6858000"/>
              <a:gd name="connsiteX86" fmla="*/ 643257 w 1508539"/>
              <a:gd name="connsiteY86" fmla="*/ 3536883 h 6858000"/>
              <a:gd name="connsiteX87" fmla="*/ 650795 w 1508539"/>
              <a:gd name="connsiteY87" fmla="*/ 3435652 h 6858000"/>
              <a:gd name="connsiteX88" fmla="*/ 652466 w 1508539"/>
              <a:gd name="connsiteY88" fmla="*/ 3307769 h 6858000"/>
              <a:gd name="connsiteX89" fmla="*/ 670029 w 1508539"/>
              <a:gd name="connsiteY89" fmla="*/ 3250522 h 6858000"/>
              <a:gd name="connsiteX90" fmla="*/ 670454 w 1508539"/>
              <a:gd name="connsiteY90" fmla="*/ 3229163 h 6858000"/>
              <a:gd name="connsiteX91" fmla="*/ 672277 w 1508539"/>
              <a:gd name="connsiteY91" fmla="*/ 3217217 h 6858000"/>
              <a:gd name="connsiteX92" fmla="*/ 659112 w 1508539"/>
              <a:gd name="connsiteY92" fmla="*/ 3183755 h 6858000"/>
              <a:gd name="connsiteX93" fmla="*/ 659613 w 1508539"/>
              <a:gd name="connsiteY93" fmla="*/ 3178642 h 6858000"/>
              <a:gd name="connsiteX94" fmla="*/ 647213 w 1508539"/>
              <a:gd name="connsiteY94" fmla="*/ 3158586 h 6858000"/>
              <a:gd name="connsiteX95" fmla="*/ 632398 w 1508539"/>
              <a:gd name="connsiteY95" fmla="*/ 3129034 h 6858000"/>
              <a:gd name="connsiteX96" fmla="*/ 633063 w 1508539"/>
              <a:gd name="connsiteY96" fmla="*/ 3126682 h 6858000"/>
              <a:gd name="connsiteX97" fmla="*/ 623931 w 1508539"/>
              <a:gd name="connsiteY97" fmla="*/ 3114519 h 6858000"/>
              <a:gd name="connsiteX98" fmla="*/ 610540 w 1508539"/>
              <a:gd name="connsiteY98" fmla="*/ 3106272 h 6858000"/>
              <a:gd name="connsiteX99" fmla="*/ 583270 w 1508539"/>
              <a:gd name="connsiteY99" fmla="*/ 2958185 h 6858000"/>
              <a:gd name="connsiteX100" fmla="*/ 525884 w 1508539"/>
              <a:gd name="connsiteY100" fmla="*/ 2762989 h 6858000"/>
              <a:gd name="connsiteX101" fmla="*/ 474802 w 1508539"/>
              <a:gd name="connsiteY101" fmla="*/ 2554718 h 6858000"/>
              <a:gd name="connsiteX102" fmla="*/ 454896 w 1508539"/>
              <a:gd name="connsiteY102" fmla="*/ 2485734 h 6858000"/>
              <a:gd name="connsiteX103" fmla="*/ 445619 w 1508539"/>
              <a:gd name="connsiteY103" fmla="*/ 2447068 h 6858000"/>
              <a:gd name="connsiteX104" fmla="*/ 432580 w 1508539"/>
              <a:gd name="connsiteY104" fmla="*/ 2425819 h 6858000"/>
              <a:gd name="connsiteX105" fmla="*/ 438579 w 1508539"/>
              <a:gd name="connsiteY105" fmla="*/ 2402874 h 6858000"/>
              <a:gd name="connsiteX106" fmla="*/ 441191 w 1508539"/>
              <a:gd name="connsiteY106" fmla="*/ 2381443 h 6858000"/>
              <a:gd name="connsiteX107" fmla="*/ 417520 w 1508539"/>
              <a:gd name="connsiteY107" fmla="*/ 2261920 h 6858000"/>
              <a:gd name="connsiteX108" fmla="*/ 407407 w 1508539"/>
              <a:gd name="connsiteY108" fmla="*/ 2195378 h 6858000"/>
              <a:gd name="connsiteX109" fmla="*/ 391624 w 1508539"/>
              <a:gd name="connsiteY109" fmla="*/ 2155135 h 6858000"/>
              <a:gd name="connsiteX110" fmla="*/ 389082 w 1508539"/>
              <a:gd name="connsiteY110" fmla="*/ 2118008 h 6858000"/>
              <a:gd name="connsiteX111" fmla="*/ 390075 w 1508539"/>
              <a:gd name="connsiteY111" fmla="*/ 2050531 h 6858000"/>
              <a:gd name="connsiteX112" fmla="*/ 381881 w 1508539"/>
              <a:gd name="connsiteY112" fmla="*/ 1963269 h 6858000"/>
              <a:gd name="connsiteX113" fmla="*/ 363059 w 1508539"/>
              <a:gd name="connsiteY113" fmla="*/ 1906352 h 6858000"/>
              <a:gd name="connsiteX114" fmla="*/ 339616 w 1508539"/>
              <a:gd name="connsiteY114" fmla="*/ 1861531 h 6858000"/>
              <a:gd name="connsiteX115" fmla="*/ 293415 w 1508539"/>
              <a:gd name="connsiteY115" fmla="*/ 1732919 h 6858000"/>
              <a:gd name="connsiteX116" fmla="*/ 265726 w 1508539"/>
              <a:gd name="connsiteY116" fmla="*/ 1663540 h 6858000"/>
              <a:gd name="connsiteX117" fmla="*/ 264852 w 1508539"/>
              <a:gd name="connsiteY117" fmla="*/ 1615777 h 6858000"/>
              <a:gd name="connsiteX118" fmla="*/ 245647 w 1508539"/>
              <a:gd name="connsiteY118" fmla="*/ 1563678 h 6858000"/>
              <a:gd name="connsiteX119" fmla="*/ 258727 w 1508539"/>
              <a:gd name="connsiteY119" fmla="*/ 1519474 h 6858000"/>
              <a:gd name="connsiteX120" fmla="*/ 251469 w 1508539"/>
              <a:gd name="connsiteY120" fmla="*/ 1477995 h 6858000"/>
              <a:gd name="connsiteX121" fmla="*/ 237554 w 1508539"/>
              <a:gd name="connsiteY121" fmla="*/ 1373769 h 6858000"/>
              <a:gd name="connsiteX122" fmla="*/ 245861 w 1508539"/>
              <a:gd name="connsiteY122" fmla="*/ 1307086 h 6858000"/>
              <a:gd name="connsiteX123" fmla="*/ 247049 w 1508539"/>
              <a:gd name="connsiteY123" fmla="*/ 1189033 h 6858000"/>
              <a:gd name="connsiteX124" fmla="*/ 251734 w 1508539"/>
              <a:gd name="connsiteY124" fmla="*/ 1168288 h 6858000"/>
              <a:gd name="connsiteX125" fmla="*/ 244016 w 1508539"/>
              <a:gd name="connsiteY125" fmla="*/ 1142577 h 6858000"/>
              <a:gd name="connsiteX126" fmla="*/ 233322 w 1508539"/>
              <a:gd name="connsiteY126" fmla="*/ 1088484 h 6858000"/>
              <a:gd name="connsiteX127" fmla="*/ 222058 w 1508539"/>
              <a:gd name="connsiteY127" fmla="*/ 1016103 h 6858000"/>
              <a:gd name="connsiteX128" fmla="*/ 223514 w 1508539"/>
              <a:gd name="connsiteY128" fmla="*/ 932283 h 6858000"/>
              <a:gd name="connsiteX129" fmla="*/ 225750 w 1508539"/>
              <a:gd name="connsiteY129" fmla="*/ 915925 h 6858000"/>
              <a:gd name="connsiteX130" fmla="*/ 218379 w 1508539"/>
              <a:gd name="connsiteY130" fmla="*/ 896999 h 6858000"/>
              <a:gd name="connsiteX131" fmla="*/ 187787 w 1508539"/>
              <a:gd name="connsiteY131" fmla="*/ 821517 h 6858000"/>
              <a:gd name="connsiteX132" fmla="*/ 166737 w 1508539"/>
              <a:gd name="connsiteY132" fmla="*/ 751353 h 6858000"/>
              <a:gd name="connsiteX133" fmla="*/ 166295 w 1508539"/>
              <a:gd name="connsiteY133" fmla="*/ 721230 h 6858000"/>
              <a:gd name="connsiteX134" fmla="*/ 151966 w 1508539"/>
              <a:gd name="connsiteY134" fmla="*/ 681659 h 6858000"/>
              <a:gd name="connsiteX135" fmla="*/ 137385 w 1508539"/>
              <a:gd name="connsiteY135" fmla="*/ 635218 h 6858000"/>
              <a:gd name="connsiteX136" fmla="*/ 142396 w 1508539"/>
              <a:gd name="connsiteY136" fmla="*/ 613763 h 6858000"/>
              <a:gd name="connsiteX137" fmla="*/ 128338 w 1508539"/>
              <a:gd name="connsiteY137" fmla="*/ 598582 h 6858000"/>
              <a:gd name="connsiteX138" fmla="*/ 128019 w 1508539"/>
              <a:gd name="connsiteY138" fmla="*/ 576846 h 6858000"/>
              <a:gd name="connsiteX139" fmla="*/ 107645 w 1508539"/>
              <a:gd name="connsiteY139" fmla="*/ 530055 h 6858000"/>
              <a:gd name="connsiteX140" fmla="*/ 106893 w 1508539"/>
              <a:gd name="connsiteY140" fmla="*/ 465389 h 6858000"/>
              <a:gd name="connsiteX141" fmla="*/ 89816 w 1508539"/>
              <a:gd name="connsiteY141" fmla="*/ 424699 h 6858000"/>
              <a:gd name="connsiteX142" fmla="*/ 90191 w 1508539"/>
              <a:gd name="connsiteY142" fmla="*/ 404917 h 6858000"/>
              <a:gd name="connsiteX143" fmla="*/ 70148 w 1508539"/>
              <a:gd name="connsiteY143" fmla="*/ 367211 h 6858000"/>
              <a:gd name="connsiteX144" fmla="*/ 36452 w 1508539"/>
              <a:gd name="connsiteY144" fmla="*/ 268519 h 6858000"/>
              <a:gd name="connsiteX145" fmla="*/ 23935 w 1508539"/>
              <a:gd name="connsiteY145" fmla="*/ 160886 h 6858000"/>
              <a:gd name="connsiteX146" fmla="*/ 19312 w 1508539"/>
              <a:gd name="connsiteY146" fmla="*/ 47336 h 6858000"/>
              <a:gd name="connsiteX147" fmla="*/ 0 w 1508539"/>
              <a:gd name="connsiteY147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63411 w 1508539"/>
              <a:gd name="connsiteY6" fmla="*/ 6638036 h 6858000"/>
              <a:gd name="connsiteX7" fmla="*/ 153633 w 1508539"/>
              <a:gd name="connsiteY7" fmla="*/ 6596265 h 6858000"/>
              <a:gd name="connsiteX8" fmla="*/ 153512 w 1508539"/>
              <a:gd name="connsiteY8" fmla="*/ 6594818 h 6858000"/>
              <a:gd name="connsiteX9" fmla="*/ 157757 w 1508539"/>
              <a:gd name="connsiteY9" fmla="*/ 6593735 h 6858000"/>
              <a:gd name="connsiteX10" fmla="*/ 160954 w 1508539"/>
              <a:gd name="connsiteY10" fmla="*/ 6589172 h 6858000"/>
              <a:gd name="connsiteX11" fmla="*/ 164248 w 1508539"/>
              <a:gd name="connsiteY11" fmla="*/ 6574442 h 6858000"/>
              <a:gd name="connsiteX12" fmla="*/ 164588 w 1508539"/>
              <a:gd name="connsiteY12" fmla="*/ 6568530 h 6858000"/>
              <a:gd name="connsiteX13" fmla="*/ 166997 w 1508539"/>
              <a:gd name="connsiteY13" fmla="*/ 6560674 h 6858000"/>
              <a:gd name="connsiteX14" fmla="*/ 167342 w 1508539"/>
              <a:gd name="connsiteY14" fmla="*/ 6560598 h 6858000"/>
              <a:gd name="connsiteX15" fmla="*/ 169039 w 1508539"/>
              <a:gd name="connsiteY15" fmla="*/ 6553006 h 6858000"/>
              <a:gd name="connsiteX16" fmla="*/ 173735 w 1508539"/>
              <a:gd name="connsiteY16" fmla="*/ 6514360 h 6858000"/>
              <a:gd name="connsiteX17" fmla="*/ 215389 w 1508539"/>
              <a:gd name="connsiteY17" fmla="*/ 6478062 h 6858000"/>
              <a:gd name="connsiteX18" fmla="*/ 226078 w 1508539"/>
              <a:gd name="connsiteY18" fmla="*/ 6460325 h 6858000"/>
              <a:gd name="connsiteX19" fmla="*/ 233311 w 1508539"/>
              <a:gd name="connsiteY19" fmla="*/ 6451488 h 6858000"/>
              <a:gd name="connsiteX20" fmla="*/ 234746 w 1508539"/>
              <a:gd name="connsiteY20" fmla="*/ 6451348 h 6858000"/>
              <a:gd name="connsiteX21" fmla="*/ 239104 w 1508539"/>
              <a:gd name="connsiteY21" fmla="*/ 6414240 h 6858000"/>
              <a:gd name="connsiteX22" fmla="*/ 241880 w 1508539"/>
              <a:gd name="connsiteY22" fmla="*/ 6384857 h 6858000"/>
              <a:gd name="connsiteX23" fmla="*/ 240591 w 1508539"/>
              <a:gd name="connsiteY23" fmla="*/ 6367510 h 6858000"/>
              <a:gd name="connsiteX24" fmla="*/ 244471 w 1508539"/>
              <a:gd name="connsiteY24" fmla="*/ 6349778 h 6858000"/>
              <a:gd name="connsiteX25" fmla="*/ 246136 w 1508539"/>
              <a:gd name="connsiteY25" fmla="*/ 6348250 h 6858000"/>
              <a:gd name="connsiteX26" fmla="*/ 262170 w 1508539"/>
              <a:gd name="connsiteY26" fmla="*/ 6281972 h 6858000"/>
              <a:gd name="connsiteX27" fmla="*/ 272933 w 1508539"/>
              <a:gd name="connsiteY27" fmla="*/ 6211940 h 6858000"/>
              <a:gd name="connsiteX28" fmla="*/ 314428 w 1508539"/>
              <a:gd name="connsiteY28" fmla="*/ 6113913 h 6858000"/>
              <a:gd name="connsiteX29" fmla="*/ 318721 w 1508539"/>
              <a:gd name="connsiteY29" fmla="*/ 6028119 h 6858000"/>
              <a:gd name="connsiteX30" fmla="*/ 345501 w 1508539"/>
              <a:gd name="connsiteY30" fmla="*/ 5934687 h 6858000"/>
              <a:gd name="connsiteX31" fmla="*/ 379513 w 1508539"/>
              <a:gd name="connsiteY31" fmla="*/ 5765594 h 6858000"/>
              <a:gd name="connsiteX32" fmla="*/ 411349 w 1508539"/>
              <a:gd name="connsiteY32" fmla="*/ 5693685 h 6858000"/>
              <a:gd name="connsiteX33" fmla="*/ 431404 w 1508539"/>
              <a:gd name="connsiteY33" fmla="*/ 5665173 h 6858000"/>
              <a:gd name="connsiteX34" fmla="*/ 465121 w 1508539"/>
              <a:gd name="connsiteY34" fmla="*/ 5563435 h 6858000"/>
              <a:gd name="connsiteX35" fmla="*/ 494626 w 1508539"/>
              <a:gd name="connsiteY35" fmla="*/ 5476393 h 6858000"/>
              <a:gd name="connsiteX36" fmla="*/ 525819 w 1508539"/>
              <a:gd name="connsiteY36" fmla="*/ 5396260 h 6858000"/>
              <a:gd name="connsiteX37" fmla="*/ 541800 w 1508539"/>
              <a:gd name="connsiteY37" fmla="*/ 5330009 h 6858000"/>
              <a:gd name="connsiteX38" fmla="*/ 575293 w 1508539"/>
              <a:gd name="connsiteY38" fmla="*/ 5273739 h 6858000"/>
              <a:gd name="connsiteX39" fmla="*/ 584892 w 1508539"/>
              <a:gd name="connsiteY39" fmla="*/ 5241779 h 6858000"/>
              <a:gd name="connsiteX40" fmla="*/ 596118 w 1508539"/>
              <a:gd name="connsiteY40" fmla="*/ 5225268 h 6858000"/>
              <a:gd name="connsiteX41" fmla="*/ 597138 w 1508539"/>
              <a:gd name="connsiteY41" fmla="*/ 5217684 h 6858000"/>
              <a:gd name="connsiteX42" fmla="*/ 604479 w 1508539"/>
              <a:gd name="connsiteY42" fmla="*/ 5193377 h 6858000"/>
              <a:gd name="connsiteX43" fmla="*/ 607782 w 1508539"/>
              <a:gd name="connsiteY43" fmla="*/ 5179288 h 6858000"/>
              <a:gd name="connsiteX44" fmla="*/ 608766 w 1508539"/>
              <a:gd name="connsiteY44" fmla="*/ 5173621 h 6858000"/>
              <a:gd name="connsiteX45" fmla="*/ 604400 w 1508539"/>
              <a:gd name="connsiteY45" fmla="*/ 5159961 h 6858000"/>
              <a:gd name="connsiteX46" fmla="*/ 611077 w 1508539"/>
              <a:gd name="connsiteY46" fmla="*/ 5144295 h 6858000"/>
              <a:gd name="connsiteX47" fmla="*/ 608010 w 1508539"/>
              <a:gd name="connsiteY47" fmla="*/ 5125185 h 6858000"/>
              <a:gd name="connsiteX48" fmla="*/ 614840 w 1508539"/>
              <a:gd name="connsiteY48" fmla="*/ 5121884 h 6858000"/>
              <a:gd name="connsiteX49" fmla="*/ 621876 w 1508539"/>
              <a:gd name="connsiteY49" fmla="*/ 5067850 h 6858000"/>
              <a:gd name="connsiteX50" fmla="*/ 624607 w 1508539"/>
              <a:gd name="connsiteY50" fmla="*/ 5060861 h 6858000"/>
              <a:gd name="connsiteX51" fmla="*/ 621311 w 1508539"/>
              <a:gd name="connsiteY51" fmla="*/ 5034192 h 6858000"/>
              <a:gd name="connsiteX52" fmla="*/ 622865 w 1508539"/>
              <a:gd name="connsiteY52" fmla="*/ 4993030 h 6858000"/>
              <a:gd name="connsiteX53" fmla="*/ 629774 w 1508539"/>
              <a:gd name="connsiteY53" fmla="*/ 4946844 h 6858000"/>
              <a:gd name="connsiteX54" fmla="*/ 625630 w 1508539"/>
              <a:gd name="connsiteY54" fmla="*/ 4932692 h 6858000"/>
              <a:gd name="connsiteX55" fmla="*/ 641033 w 1508539"/>
              <a:gd name="connsiteY55" fmla="*/ 4858827 h 6858000"/>
              <a:gd name="connsiteX56" fmla="*/ 646936 w 1508539"/>
              <a:gd name="connsiteY56" fmla="*/ 4821170 h 6858000"/>
              <a:gd name="connsiteX57" fmla="*/ 651669 w 1508539"/>
              <a:gd name="connsiteY57" fmla="*/ 4780965 h 6858000"/>
              <a:gd name="connsiteX58" fmla="*/ 652962 w 1508539"/>
              <a:gd name="connsiteY58" fmla="*/ 4750867 h 6858000"/>
              <a:gd name="connsiteX59" fmla="*/ 650769 w 1508539"/>
              <a:gd name="connsiteY59" fmla="*/ 4690749 h 6858000"/>
              <a:gd name="connsiteX60" fmla="*/ 646249 w 1508539"/>
              <a:gd name="connsiteY60" fmla="*/ 4584173 h 6858000"/>
              <a:gd name="connsiteX61" fmla="*/ 641332 w 1508539"/>
              <a:gd name="connsiteY61" fmla="*/ 4444346 h 6858000"/>
              <a:gd name="connsiteX62" fmla="*/ 637897 w 1508539"/>
              <a:gd name="connsiteY62" fmla="*/ 4375228 h 6858000"/>
              <a:gd name="connsiteX63" fmla="*/ 618550 w 1508539"/>
              <a:gd name="connsiteY63" fmla="*/ 4214165 h 6858000"/>
              <a:gd name="connsiteX64" fmla="*/ 622623 w 1508539"/>
              <a:gd name="connsiteY64" fmla="*/ 4090296 h 6858000"/>
              <a:gd name="connsiteX65" fmla="*/ 607879 w 1508539"/>
              <a:gd name="connsiteY65" fmla="*/ 4033999 h 6858000"/>
              <a:gd name="connsiteX66" fmla="*/ 609028 w 1508539"/>
              <a:gd name="connsiteY66" fmla="*/ 4031933 h 6858000"/>
              <a:gd name="connsiteX67" fmla="*/ 607604 w 1508539"/>
              <a:gd name="connsiteY67" fmla="*/ 4013953 h 6858000"/>
              <a:gd name="connsiteX68" fmla="*/ 593899 w 1508539"/>
              <a:gd name="connsiteY68" fmla="*/ 3974753 h 6858000"/>
              <a:gd name="connsiteX69" fmla="*/ 595497 w 1508539"/>
              <a:gd name="connsiteY69" fmla="*/ 3969950 h 6858000"/>
              <a:gd name="connsiteX70" fmla="*/ 588919 w 1508539"/>
              <a:gd name="connsiteY70" fmla="*/ 3933779 h 6858000"/>
              <a:gd name="connsiteX71" fmla="*/ 590250 w 1508539"/>
              <a:gd name="connsiteY71" fmla="*/ 3933093 h 6858000"/>
              <a:gd name="connsiteX72" fmla="*/ 594604 w 1508539"/>
              <a:gd name="connsiteY72" fmla="*/ 3922082 h 6858000"/>
              <a:gd name="connsiteX73" fmla="*/ 599682 w 1508539"/>
              <a:gd name="connsiteY73" fmla="*/ 3901461 h 6858000"/>
              <a:gd name="connsiteX74" fmla="*/ 622276 w 1508539"/>
              <a:gd name="connsiteY74" fmla="*/ 3813873 h 6858000"/>
              <a:gd name="connsiteX75" fmla="*/ 621701 w 1508539"/>
              <a:gd name="connsiteY75" fmla="*/ 3806161 h 6858000"/>
              <a:gd name="connsiteX76" fmla="*/ 622008 w 1508539"/>
              <a:gd name="connsiteY76" fmla="*/ 3805957 h 6858000"/>
              <a:gd name="connsiteX77" fmla="*/ 622035 w 1508539"/>
              <a:gd name="connsiteY77" fmla="*/ 3797724 h 6858000"/>
              <a:gd name="connsiteX78" fmla="*/ 620650 w 1508539"/>
              <a:gd name="connsiteY78" fmla="*/ 3792098 h 6858000"/>
              <a:gd name="connsiteX79" fmla="*/ 619534 w 1508539"/>
              <a:gd name="connsiteY79" fmla="*/ 3777135 h 6858000"/>
              <a:gd name="connsiteX80" fmla="*/ 621267 w 1508539"/>
              <a:gd name="connsiteY80" fmla="*/ 3771656 h 6858000"/>
              <a:gd name="connsiteX81" fmla="*/ 625010 w 1508539"/>
              <a:gd name="connsiteY81" fmla="*/ 3769007 h 6858000"/>
              <a:gd name="connsiteX82" fmla="*/ 624476 w 1508539"/>
              <a:gd name="connsiteY82" fmla="*/ 3767709 h 6858000"/>
              <a:gd name="connsiteX83" fmla="*/ 633172 w 1508539"/>
              <a:gd name="connsiteY83" fmla="*/ 3738082 h 6858000"/>
              <a:gd name="connsiteX84" fmla="*/ 640518 w 1508539"/>
              <a:gd name="connsiteY84" fmla="*/ 3673397 h 6858000"/>
              <a:gd name="connsiteX85" fmla="*/ 639814 w 1508539"/>
              <a:gd name="connsiteY85" fmla="*/ 3637109 h 6858000"/>
              <a:gd name="connsiteX86" fmla="*/ 643257 w 1508539"/>
              <a:gd name="connsiteY86" fmla="*/ 3536883 h 6858000"/>
              <a:gd name="connsiteX87" fmla="*/ 650795 w 1508539"/>
              <a:gd name="connsiteY87" fmla="*/ 3435652 h 6858000"/>
              <a:gd name="connsiteX88" fmla="*/ 652466 w 1508539"/>
              <a:gd name="connsiteY88" fmla="*/ 3307769 h 6858000"/>
              <a:gd name="connsiteX89" fmla="*/ 670029 w 1508539"/>
              <a:gd name="connsiteY89" fmla="*/ 3250522 h 6858000"/>
              <a:gd name="connsiteX90" fmla="*/ 670454 w 1508539"/>
              <a:gd name="connsiteY90" fmla="*/ 3229163 h 6858000"/>
              <a:gd name="connsiteX91" fmla="*/ 672277 w 1508539"/>
              <a:gd name="connsiteY91" fmla="*/ 3217217 h 6858000"/>
              <a:gd name="connsiteX92" fmla="*/ 659112 w 1508539"/>
              <a:gd name="connsiteY92" fmla="*/ 3183755 h 6858000"/>
              <a:gd name="connsiteX93" fmla="*/ 659613 w 1508539"/>
              <a:gd name="connsiteY93" fmla="*/ 3178642 h 6858000"/>
              <a:gd name="connsiteX94" fmla="*/ 647213 w 1508539"/>
              <a:gd name="connsiteY94" fmla="*/ 3158586 h 6858000"/>
              <a:gd name="connsiteX95" fmla="*/ 632398 w 1508539"/>
              <a:gd name="connsiteY95" fmla="*/ 3129034 h 6858000"/>
              <a:gd name="connsiteX96" fmla="*/ 633063 w 1508539"/>
              <a:gd name="connsiteY96" fmla="*/ 3126682 h 6858000"/>
              <a:gd name="connsiteX97" fmla="*/ 623931 w 1508539"/>
              <a:gd name="connsiteY97" fmla="*/ 3114519 h 6858000"/>
              <a:gd name="connsiteX98" fmla="*/ 610540 w 1508539"/>
              <a:gd name="connsiteY98" fmla="*/ 3106272 h 6858000"/>
              <a:gd name="connsiteX99" fmla="*/ 583270 w 1508539"/>
              <a:gd name="connsiteY99" fmla="*/ 2958185 h 6858000"/>
              <a:gd name="connsiteX100" fmla="*/ 525884 w 1508539"/>
              <a:gd name="connsiteY100" fmla="*/ 2762989 h 6858000"/>
              <a:gd name="connsiteX101" fmla="*/ 474802 w 1508539"/>
              <a:gd name="connsiteY101" fmla="*/ 2554718 h 6858000"/>
              <a:gd name="connsiteX102" fmla="*/ 454896 w 1508539"/>
              <a:gd name="connsiteY102" fmla="*/ 2485734 h 6858000"/>
              <a:gd name="connsiteX103" fmla="*/ 445619 w 1508539"/>
              <a:gd name="connsiteY103" fmla="*/ 2447068 h 6858000"/>
              <a:gd name="connsiteX104" fmla="*/ 432580 w 1508539"/>
              <a:gd name="connsiteY104" fmla="*/ 2425819 h 6858000"/>
              <a:gd name="connsiteX105" fmla="*/ 438579 w 1508539"/>
              <a:gd name="connsiteY105" fmla="*/ 2402874 h 6858000"/>
              <a:gd name="connsiteX106" fmla="*/ 441191 w 1508539"/>
              <a:gd name="connsiteY106" fmla="*/ 2381443 h 6858000"/>
              <a:gd name="connsiteX107" fmla="*/ 417520 w 1508539"/>
              <a:gd name="connsiteY107" fmla="*/ 2261920 h 6858000"/>
              <a:gd name="connsiteX108" fmla="*/ 407407 w 1508539"/>
              <a:gd name="connsiteY108" fmla="*/ 2195378 h 6858000"/>
              <a:gd name="connsiteX109" fmla="*/ 391624 w 1508539"/>
              <a:gd name="connsiteY109" fmla="*/ 2155135 h 6858000"/>
              <a:gd name="connsiteX110" fmla="*/ 389082 w 1508539"/>
              <a:gd name="connsiteY110" fmla="*/ 2118008 h 6858000"/>
              <a:gd name="connsiteX111" fmla="*/ 390075 w 1508539"/>
              <a:gd name="connsiteY111" fmla="*/ 2050531 h 6858000"/>
              <a:gd name="connsiteX112" fmla="*/ 381881 w 1508539"/>
              <a:gd name="connsiteY112" fmla="*/ 1963269 h 6858000"/>
              <a:gd name="connsiteX113" fmla="*/ 363059 w 1508539"/>
              <a:gd name="connsiteY113" fmla="*/ 1906352 h 6858000"/>
              <a:gd name="connsiteX114" fmla="*/ 339616 w 1508539"/>
              <a:gd name="connsiteY114" fmla="*/ 1861531 h 6858000"/>
              <a:gd name="connsiteX115" fmla="*/ 293415 w 1508539"/>
              <a:gd name="connsiteY115" fmla="*/ 1732919 h 6858000"/>
              <a:gd name="connsiteX116" fmla="*/ 265726 w 1508539"/>
              <a:gd name="connsiteY116" fmla="*/ 1663540 h 6858000"/>
              <a:gd name="connsiteX117" fmla="*/ 264852 w 1508539"/>
              <a:gd name="connsiteY117" fmla="*/ 1615777 h 6858000"/>
              <a:gd name="connsiteX118" fmla="*/ 245647 w 1508539"/>
              <a:gd name="connsiteY118" fmla="*/ 1563678 h 6858000"/>
              <a:gd name="connsiteX119" fmla="*/ 258727 w 1508539"/>
              <a:gd name="connsiteY119" fmla="*/ 1519474 h 6858000"/>
              <a:gd name="connsiteX120" fmla="*/ 251469 w 1508539"/>
              <a:gd name="connsiteY120" fmla="*/ 1477995 h 6858000"/>
              <a:gd name="connsiteX121" fmla="*/ 237554 w 1508539"/>
              <a:gd name="connsiteY121" fmla="*/ 1373769 h 6858000"/>
              <a:gd name="connsiteX122" fmla="*/ 245861 w 1508539"/>
              <a:gd name="connsiteY122" fmla="*/ 1307086 h 6858000"/>
              <a:gd name="connsiteX123" fmla="*/ 247049 w 1508539"/>
              <a:gd name="connsiteY123" fmla="*/ 1189033 h 6858000"/>
              <a:gd name="connsiteX124" fmla="*/ 251734 w 1508539"/>
              <a:gd name="connsiteY124" fmla="*/ 1168288 h 6858000"/>
              <a:gd name="connsiteX125" fmla="*/ 244016 w 1508539"/>
              <a:gd name="connsiteY125" fmla="*/ 1142577 h 6858000"/>
              <a:gd name="connsiteX126" fmla="*/ 233322 w 1508539"/>
              <a:gd name="connsiteY126" fmla="*/ 1088484 h 6858000"/>
              <a:gd name="connsiteX127" fmla="*/ 222058 w 1508539"/>
              <a:gd name="connsiteY127" fmla="*/ 1016103 h 6858000"/>
              <a:gd name="connsiteX128" fmla="*/ 223514 w 1508539"/>
              <a:gd name="connsiteY128" fmla="*/ 932283 h 6858000"/>
              <a:gd name="connsiteX129" fmla="*/ 225750 w 1508539"/>
              <a:gd name="connsiteY129" fmla="*/ 915925 h 6858000"/>
              <a:gd name="connsiteX130" fmla="*/ 218379 w 1508539"/>
              <a:gd name="connsiteY130" fmla="*/ 896999 h 6858000"/>
              <a:gd name="connsiteX131" fmla="*/ 187787 w 1508539"/>
              <a:gd name="connsiteY131" fmla="*/ 821517 h 6858000"/>
              <a:gd name="connsiteX132" fmla="*/ 166737 w 1508539"/>
              <a:gd name="connsiteY132" fmla="*/ 751353 h 6858000"/>
              <a:gd name="connsiteX133" fmla="*/ 166295 w 1508539"/>
              <a:gd name="connsiteY133" fmla="*/ 721230 h 6858000"/>
              <a:gd name="connsiteX134" fmla="*/ 151966 w 1508539"/>
              <a:gd name="connsiteY134" fmla="*/ 681659 h 6858000"/>
              <a:gd name="connsiteX135" fmla="*/ 137385 w 1508539"/>
              <a:gd name="connsiteY135" fmla="*/ 635218 h 6858000"/>
              <a:gd name="connsiteX136" fmla="*/ 142396 w 1508539"/>
              <a:gd name="connsiteY136" fmla="*/ 613763 h 6858000"/>
              <a:gd name="connsiteX137" fmla="*/ 128338 w 1508539"/>
              <a:gd name="connsiteY137" fmla="*/ 598582 h 6858000"/>
              <a:gd name="connsiteX138" fmla="*/ 128019 w 1508539"/>
              <a:gd name="connsiteY138" fmla="*/ 576846 h 6858000"/>
              <a:gd name="connsiteX139" fmla="*/ 107645 w 1508539"/>
              <a:gd name="connsiteY139" fmla="*/ 530055 h 6858000"/>
              <a:gd name="connsiteX140" fmla="*/ 106893 w 1508539"/>
              <a:gd name="connsiteY140" fmla="*/ 465389 h 6858000"/>
              <a:gd name="connsiteX141" fmla="*/ 89816 w 1508539"/>
              <a:gd name="connsiteY141" fmla="*/ 424699 h 6858000"/>
              <a:gd name="connsiteX142" fmla="*/ 90191 w 1508539"/>
              <a:gd name="connsiteY142" fmla="*/ 404917 h 6858000"/>
              <a:gd name="connsiteX143" fmla="*/ 70148 w 1508539"/>
              <a:gd name="connsiteY143" fmla="*/ 367211 h 6858000"/>
              <a:gd name="connsiteX144" fmla="*/ 36452 w 1508539"/>
              <a:gd name="connsiteY144" fmla="*/ 268519 h 6858000"/>
              <a:gd name="connsiteX145" fmla="*/ 23935 w 1508539"/>
              <a:gd name="connsiteY145" fmla="*/ 160886 h 6858000"/>
              <a:gd name="connsiteX146" fmla="*/ 19312 w 1508539"/>
              <a:gd name="connsiteY146" fmla="*/ 47336 h 6858000"/>
              <a:gd name="connsiteX147" fmla="*/ 0 w 1508539"/>
              <a:gd name="connsiteY147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63411 w 1508539"/>
              <a:gd name="connsiteY6" fmla="*/ 6638036 h 6858000"/>
              <a:gd name="connsiteX7" fmla="*/ 153633 w 1508539"/>
              <a:gd name="connsiteY7" fmla="*/ 6596265 h 6858000"/>
              <a:gd name="connsiteX8" fmla="*/ 153512 w 1508539"/>
              <a:gd name="connsiteY8" fmla="*/ 6594818 h 6858000"/>
              <a:gd name="connsiteX9" fmla="*/ 157757 w 1508539"/>
              <a:gd name="connsiteY9" fmla="*/ 6593735 h 6858000"/>
              <a:gd name="connsiteX10" fmla="*/ 164248 w 1508539"/>
              <a:gd name="connsiteY10" fmla="*/ 6574442 h 6858000"/>
              <a:gd name="connsiteX11" fmla="*/ 164588 w 1508539"/>
              <a:gd name="connsiteY11" fmla="*/ 6568530 h 6858000"/>
              <a:gd name="connsiteX12" fmla="*/ 166997 w 1508539"/>
              <a:gd name="connsiteY12" fmla="*/ 6560674 h 6858000"/>
              <a:gd name="connsiteX13" fmla="*/ 167342 w 1508539"/>
              <a:gd name="connsiteY13" fmla="*/ 6560598 h 6858000"/>
              <a:gd name="connsiteX14" fmla="*/ 169039 w 1508539"/>
              <a:gd name="connsiteY14" fmla="*/ 6553006 h 6858000"/>
              <a:gd name="connsiteX15" fmla="*/ 173735 w 1508539"/>
              <a:gd name="connsiteY15" fmla="*/ 6514360 h 6858000"/>
              <a:gd name="connsiteX16" fmla="*/ 215389 w 1508539"/>
              <a:gd name="connsiteY16" fmla="*/ 6478062 h 6858000"/>
              <a:gd name="connsiteX17" fmla="*/ 226078 w 1508539"/>
              <a:gd name="connsiteY17" fmla="*/ 6460325 h 6858000"/>
              <a:gd name="connsiteX18" fmla="*/ 233311 w 1508539"/>
              <a:gd name="connsiteY18" fmla="*/ 6451488 h 6858000"/>
              <a:gd name="connsiteX19" fmla="*/ 234746 w 1508539"/>
              <a:gd name="connsiteY19" fmla="*/ 6451348 h 6858000"/>
              <a:gd name="connsiteX20" fmla="*/ 239104 w 1508539"/>
              <a:gd name="connsiteY20" fmla="*/ 6414240 h 6858000"/>
              <a:gd name="connsiteX21" fmla="*/ 241880 w 1508539"/>
              <a:gd name="connsiteY21" fmla="*/ 6384857 h 6858000"/>
              <a:gd name="connsiteX22" fmla="*/ 240591 w 1508539"/>
              <a:gd name="connsiteY22" fmla="*/ 6367510 h 6858000"/>
              <a:gd name="connsiteX23" fmla="*/ 244471 w 1508539"/>
              <a:gd name="connsiteY23" fmla="*/ 6349778 h 6858000"/>
              <a:gd name="connsiteX24" fmla="*/ 246136 w 1508539"/>
              <a:gd name="connsiteY24" fmla="*/ 6348250 h 6858000"/>
              <a:gd name="connsiteX25" fmla="*/ 262170 w 1508539"/>
              <a:gd name="connsiteY25" fmla="*/ 6281972 h 6858000"/>
              <a:gd name="connsiteX26" fmla="*/ 272933 w 1508539"/>
              <a:gd name="connsiteY26" fmla="*/ 6211940 h 6858000"/>
              <a:gd name="connsiteX27" fmla="*/ 314428 w 1508539"/>
              <a:gd name="connsiteY27" fmla="*/ 6113913 h 6858000"/>
              <a:gd name="connsiteX28" fmla="*/ 318721 w 1508539"/>
              <a:gd name="connsiteY28" fmla="*/ 6028119 h 6858000"/>
              <a:gd name="connsiteX29" fmla="*/ 345501 w 1508539"/>
              <a:gd name="connsiteY29" fmla="*/ 5934687 h 6858000"/>
              <a:gd name="connsiteX30" fmla="*/ 379513 w 1508539"/>
              <a:gd name="connsiteY30" fmla="*/ 5765594 h 6858000"/>
              <a:gd name="connsiteX31" fmla="*/ 411349 w 1508539"/>
              <a:gd name="connsiteY31" fmla="*/ 5693685 h 6858000"/>
              <a:gd name="connsiteX32" fmla="*/ 431404 w 1508539"/>
              <a:gd name="connsiteY32" fmla="*/ 5665173 h 6858000"/>
              <a:gd name="connsiteX33" fmla="*/ 465121 w 1508539"/>
              <a:gd name="connsiteY33" fmla="*/ 5563435 h 6858000"/>
              <a:gd name="connsiteX34" fmla="*/ 494626 w 1508539"/>
              <a:gd name="connsiteY34" fmla="*/ 5476393 h 6858000"/>
              <a:gd name="connsiteX35" fmla="*/ 525819 w 1508539"/>
              <a:gd name="connsiteY35" fmla="*/ 5396260 h 6858000"/>
              <a:gd name="connsiteX36" fmla="*/ 541800 w 1508539"/>
              <a:gd name="connsiteY36" fmla="*/ 5330009 h 6858000"/>
              <a:gd name="connsiteX37" fmla="*/ 575293 w 1508539"/>
              <a:gd name="connsiteY37" fmla="*/ 5273739 h 6858000"/>
              <a:gd name="connsiteX38" fmla="*/ 584892 w 1508539"/>
              <a:gd name="connsiteY38" fmla="*/ 5241779 h 6858000"/>
              <a:gd name="connsiteX39" fmla="*/ 596118 w 1508539"/>
              <a:gd name="connsiteY39" fmla="*/ 5225268 h 6858000"/>
              <a:gd name="connsiteX40" fmla="*/ 597138 w 1508539"/>
              <a:gd name="connsiteY40" fmla="*/ 5217684 h 6858000"/>
              <a:gd name="connsiteX41" fmla="*/ 604479 w 1508539"/>
              <a:gd name="connsiteY41" fmla="*/ 5193377 h 6858000"/>
              <a:gd name="connsiteX42" fmla="*/ 607782 w 1508539"/>
              <a:gd name="connsiteY42" fmla="*/ 5179288 h 6858000"/>
              <a:gd name="connsiteX43" fmla="*/ 608766 w 1508539"/>
              <a:gd name="connsiteY43" fmla="*/ 5173621 h 6858000"/>
              <a:gd name="connsiteX44" fmla="*/ 604400 w 1508539"/>
              <a:gd name="connsiteY44" fmla="*/ 5159961 h 6858000"/>
              <a:gd name="connsiteX45" fmla="*/ 611077 w 1508539"/>
              <a:gd name="connsiteY45" fmla="*/ 5144295 h 6858000"/>
              <a:gd name="connsiteX46" fmla="*/ 608010 w 1508539"/>
              <a:gd name="connsiteY46" fmla="*/ 5125185 h 6858000"/>
              <a:gd name="connsiteX47" fmla="*/ 614840 w 1508539"/>
              <a:gd name="connsiteY47" fmla="*/ 5121884 h 6858000"/>
              <a:gd name="connsiteX48" fmla="*/ 621876 w 1508539"/>
              <a:gd name="connsiteY48" fmla="*/ 5067850 h 6858000"/>
              <a:gd name="connsiteX49" fmla="*/ 624607 w 1508539"/>
              <a:gd name="connsiteY49" fmla="*/ 5060861 h 6858000"/>
              <a:gd name="connsiteX50" fmla="*/ 621311 w 1508539"/>
              <a:gd name="connsiteY50" fmla="*/ 5034192 h 6858000"/>
              <a:gd name="connsiteX51" fmla="*/ 622865 w 1508539"/>
              <a:gd name="connsiteY51" fmla="*/ 4993030 h 6858000"/>
              <a:gd name="connsiteX52" fmla="*/ 629774 w 1508539"/>
              <a:gd name="connsiteY52" fmla="*/ 4946844 h 6858000"/>
              <a:gd name="connsiteX53" fmla="*/ 625630 w 1508539"/>
              <a:gd name="connsiteY53" fmla="*/ 4932692 h 6858000"/>
              <a:gd name="connsiteX54" fmla="*/ 641033 w 1508539"/>
              <a:gd name="connsiteY54" fmla="*/ 4858827 h 6858000"/>
              <a:gd name="connsiteX55" fmla="*/ 646936 w 1508539"/>
              <a:gd name="connsiteY55" fmla="*/ 4821170 h 6858000"/>
              <a:gd name="connsiteX56" fmla="*/ 651669 w 1508539"/>
              <a:gd name="connsiteY56" fmla="*/ 4780965 h 6858000"/>
              <a:gd name="connsiteX57" fmla="*/ 652962 w 1508539"/>
              <a:gd name="connsiteY57" fmla="*/ 4750867 h 6858000"/>
              <a:gd name="connsiteX58" fmla="*/ 650769 w 1508539"/>
              <a:gd name="connsiteY58" fmla="*/ 4690749 h 6858000"/>
              <a:gd name="connsiteX59" fmla="*/ 646249 w 1508539"/>
              <a:gd name="connsiteY59" fmla="*/ 4584173 h 6858000"/>
              <a:gd name="connsiteX60" fmla="*/ 641332 w 1508539"/>
              <a:gd name="connsiteY60" fmla="*/ 4444346 h 6858000"/>
              <a:gd name="connsiteX61" fmla="*/ 637897 w 1508539"/>
              <a:gd name="connsiteY61" fmla="*/ 4375228 h 6858000"/>
              <a:gd name="connsiteX62" fmla="*/ 618550 w 1508539"/>
              <a:gd name="connsiteY62" fmla="*/ 4214165 h 6858000"/>
              <a:gd name="connsiteX63" fmla="*/ 622623 w 1508539"/>
              <a:gd name="connsiteY63" fmla="*/ 4090296 h 6858000"/>
              <a:gd name="connsiteX64" fmla="*/ 607879 w 1508539"/>
              <a:gd name="connsiteY64" fmla="*/ 4033999 h 6858000"/>
              <a:gd name="connsiteX65" fmla="*/ 609028 w 1508539"/>
              <a:gd name="connsiteY65" fmla="*/ 4031933 h 6858000"/>
              <a:gd name="connsiteX66" fmla="*/ 607604 w 1508539"/>
              <a:gd name="connsiteY66" fmla="*/ 4013953 h 6858000"/>
              <a:gd name="connsiteX67" fmla="*/ 593899 w 1508539"/>
              <a:gd name="connsiteY67" fmla="*/ 3974753 h 6858000"/>
              <a:gd name="connsiteX68" fmla="*/ 595497 w 1508539"/>
              <a:gd name="connsiteY68" fmla="*/ 3969950 h 6858000"/>
              <a:gd name="connsiteX69" fmla="*/ 588919 w 1508539"/>
              <a:gd name="connsiteY69" fmla="*/ 3933779 h 6858000"/>
              <a:gd name="connsiteX70" fmla="*/ 590250 w 1508539"/>
              <a:gd name="connsiteY70" fmla="*/ 3933093 h 6858000"/>
              <a:gd name="connsiteX71" fmla="*/ 594604 w 1508539"/>
              <a:gd name="connsiteY71" fmla="*/ 3922082 h 6858000"/>
              <a:gd name="connsiteX72" fmla="*/ 599682 w 1508539"/>
              <a:gd name="connsiteY72" fmla="*/ 3901461 h 6858000"/>
              <a:gd name="connsiteX73" fmla="*/ 622276 w 1508539"/>
              <a:gd name="connsiteY73" fmla="*/ 3813873 h 6858000"/>
              <a:gd name="connsiteX74" fmla="*/ 621701 w 1508539"/>
              <a:gd name="connsiteY74" fmla="*/ 3806161 h 6858000"/>
              <a:gd name="connsiteX75" fmla="*/ 622008 w 1508539"/>
              <a:gd name="connsiteY75" fmla="*/ 3805957 h 6858000"/>
              <a:gd name="connsiteX76" fmla="*/ 622035 w 1508539"/>
              <a:gd name="connsiteY76" fmla="*/ 3797724 h 6858000"/>
              <a:gd name="connsiteX77" fmla="*/ 620650 w 1508539"/>
              <a:gd name="connsiteY77" fmla="*/ 3792098 h 6858000"/>
              <a:gd name="connsiteX78" fmla="*/ 619534 w 1508539"/>
              <a:gd name="connsiteY78" fmla="*/ 3777135 h 6858000"/>
              <a:gd name="connsiteX79" fmla="*/ 621267 w 1508539"/>
              <a:gd name="connsiteY79" fmla="*/ 3771656 h 6858000"/>
              <a:gd name="connsiteX80" fmla="*/ 625010 w 1508539"/>
              <a:gd name="connsiteY80" fmla="*/ 3769007 h 6858000"/>
              <a:gd name="connsiteX81" fmla="*/ 624476 w 1508539"/>
              <a:gd name="connsiteY81" fmla="*/ 3767709 h 6858000"/>
              <a:gd name="connsiteX82" fmla="*/ 633172 w 1508539"/>
              <a:gd name="connsiteY82" fmla="*/ 3738082 h 6858000"/>
              <a:gd name="connsiteX83" fmla="*/ 640518 w 1508539"/>
              <a:gd name="connsiteY83" fmla="*/ 3673397 h 6858000"/>
              <a:gd name="connsiteX84" fmla="*/ 639814 w 1508539"/>
              <a:gd name="connsiteY84" fmla="*/ 3637109 h 6858000"/>
              <a:gd name="connsiteX85" fmla="*/ 643257 w 1508539"/>
              <a:gd name="connsiteY85" fmla="*/ 3536883 h 6858000"/>
              <a:gd name="connsiteX86" fmla="*/ 650795 w 1508539"/>
              <a:gd name="connsiteY86" fmla="*/ 3435652 h 6858000"/>
              <a:gd name="connsiteX87" fmla="*/ 652466 w 1508539"/>
              <a:gd name="connsiteY87" fmla="*/ 3307769 h 6858000"/>
              <a:gd name="connsiteX88" fmla="*/ 670029 w 1508539"/>
              <a:gd name="connsiteY88" fmla="*/ 3250522 h 6858000"/>
              <a:gd name="connsiteX89" fmla="*/ 670454 w 1508539"/>
              <a:gd name="connsiteY89" fmla="*/ 3229163 h 6858000"/>
              <a:gd name="connsiteX90" fmla="*/ 672277 w 1508539"/>
              <a:gd name="connsiteY90" fmla="*/ 3217217 h 6858000"/>
              <a:gd name="connsiteX91" fmla="*/ 659112 w 1508539"/>
              <a:gd name="connsiteY91" fmla="*/ 3183755 h 6858000"/>
              <a:gd name="connsiteX92" fmla="*/ 659613 w 1508539"/>
              <a:gd name="connsiteY92" fmla="*/ 3178642 h 6858000"/>
              <a:gd name="connsiteX93" fmla="*/ 647213 w 1508539"/>
              <a:gd name="connsiteY93" fmla="*/ 3158586 h 6858000"/>
              <a:gd name="connsiteX94" fmla="*/ 632398 w 1508539"/>
              <a:gd name="connsiteY94" fmla="*/ 3129034 h 6858000"/>
              <a:gd name="connsiteX95" fmla="*/ 633063 w 1508539"/>
              <a:gd name="connsiteY95" fmla="*/ 3126682 h 6858000"/>
              <a:gd name="connsiteX96" fmla="*/ 623931 w 1508539"/>
              <a:gd name="connsiteY96" fmla="*/ 3114519 h 6858000"/>
              <a:gd name="connsiteX97" fmla="*/ 610540 w 1508539"/>
              <a:gd name="connsiteY97" fmla="*/ 3106272 h 6858000"/>
              <a:gd name="connsiteX98" fmla="*/ 583270 w 1508539"/>
              <a:gd name="connsiteY98" fmla="*/ 2958185 h 6858000"/>
              <a:gd name="connsiteX99" fmla="*/ 525884 w 1508539"/>
              <a:gd name="connsiteY99" fmla="*/ 2762989 h 6858000"/>
              <a:gd name="connsiteX100" fmla="*/ 474802 w 1508539"/>
              <a:gd name="connsiteY100" fmla="*/ 2554718 h 6858000"/>
              <a:gd name="connsiteX101" fmla="*/ 454896 w 1508539"/>
              <a:gd name="connsiteY101" fmla="*/ 2485734 h 6858000"/>
              <a:gd name="connsiteX102" fmla="*/ 445619 w 1508539"/>
              <a:gd name="connsiteY102" fmla="*/ 2447068 h 6858000"/>
              <a:gd name="connsiteX103" fmla="*/ 432580 w 1508539"/>
              <a:gd name="connsiteY103" fmla="*/ 2425819 h 6858000"/>
              <a:gd name="connsiteX104" fmla="*/ 438579 w 1508539"/>
              <a:gd name="connsiteY104" fmla="*/ 2402874 h 6858000"/>
              <a:gd name="connsiteX105" fmla="*/ 441191 w 1508539"/>
              <a:gd name="connsiteY105" fmla="*/ 2381443 h 6858000"/>
              <a:gd name="connsiteX106" fmla="*/ 417520 w 1508539"/>
              <a:gd name="connsiteY106" fmla="*/ 2261920 h 6858000"/>
              <a:gd name="connsiteX107" fmla="*/ 407407 w 1508539"/>
              <a:gd name="connsiteY107" fmla="*/ 2195378 h 6858000"/>
              <a:gd name="connsiteX108" fmla="*/ 391624 w 1508539"/>
              <a:gd name="connsiteY108" fmla="*/ 2155135 h 6858000"/>
              <a:gd name="connsiteX109" fmla="*/ 389082 w 1508539"/>
              <a:gd name="connsiteY109" fmla="*/ 2118008 h 6858000"/>
              <a:gd name="connsiteX110" fmla="*/ 390075 w 1508539"/>
              <a:gd name="connsiteY110" fmla="*/ 2050531 h 6858000"/>
              <a:gd name="connsiteX111" fmla="*/ 381881 w 1508539"/>
              <a:gd name="connsiteY111" fmla="*/ 1963269 h 6858000"/>
              <a:gd name="connsiteX112" fmla="*/ 363059 w 1508539"/>
              <a:gd name="connsiteY112" fmla="*/ 1906352 h 6858000"/>
              <a:gd name="connsiteX113" fmla="*/ 339616 w 1508539"/>
              <a:gd name="connsiteY113" fmla="*/ 1861531 h 6858000"/>
              <a:gd name="connsiteX114" fmla="*/ 293415 w 1508539"/>
              <a:gd name="connsiteY114" fmla="*/ 1732919 h 6858000"/>
              <a:gd name="connsiteX115" fmla="*/ 265726 w 1508539"/>
              <a:gd name="connsiteY115" fmla="*/ 1663540 h 6858000"/>
              <a:gd name="connsiteX116" fmla="*/ 264852 w 1508539"/>
              <a:gd name="connsiteY116" fmla="*/ 1615777 h 6858000"/>
              <a:gd name="connsiteX117" fmla="*/ 245647 w 1508539"/>
              <a:gd name="connsiteY117" fmla="*/ 1563678 h 6858000"/>
              <a:gd name="connsiteX118" fmla="*/ 258727 w 1508539"/>
              <a:gd name="connsiteY118" fmla="*/ 1519474 h 6858000"/>
              <a:gd name="connsiteX119" fmla="*/ 251469 w 1508539"/>
              <a:gd name="connsiteY119" fmla="*/ 1477995 h 6858000"/>
              <a:gd name="connsiteX120" fmla="*/ 237554 w 1508539"/>
              <a:gd name="connsiteY120" fmla="*/ 1373769 h 6858000"/>
              <a:gd name="connsiteX121" fmla="*/ 245861 w 1508539"/>
              <a:gd name="connsiteY121" fmla="*/ 1307086 h 6858000"/>
              <a:gd name="connsiteX122" fmla="*/ 247049 w 1508539"/>
              <a:gd name="connsiteY122" fmla="*/ 1189033 h 6858000"/>
              <a:gd name="connsiteX123" fmla="*/ 251734 w 1508539"/>
              <a:gd name="connsiteY123" fmla="*/ 1168288 h 6858000"/>
              <a:gd name="connsiteX124" fmla="*/ 244016 w 1508539"/>
              <a:gd name="connsiteY124" fmla="*/ 1142577 h 6858000"/>
              <a:gd name="connsiteX125" fmla="*/ 233322 w 1508539"/>
              <a:gd name="connsiteY125" fmla="*/ 1088484 h 6858000"/>
              <a:gd name="connsiteX126" fmla="*/ 222058 w 1508539"/>
              <a:gd name="connsiteY126" fmla="*/ 1016103 h 6858000"/>
              <a:gd name="connsiteX127" fmla="*/ 223514 w 1508539"/>
              <a:gd name="connsiteY127" fmla="*/ 932283 h 6858000"/>
              <a:gd name="connsiteX128" fmla="*/ 225750 w 1508539"/>
              <a:gd name="connsiteY128" fmla="*/ 915925 h 6858000"/>
              <a:gd name="connsiteX129" fmla="*/ 218379 w 1508539"/>
              <a:gd name="connsiteY129" fmla="*/ 896999 h 6858000"/>
              <a:gd name="connsiteX130" fmla="*/ 187787 w 1508539"/>
              <a:gd name="connsiteY130" fmla="*/ 821517 h 6858000"/>
              <a:gd name="connsiteX131" fmla="*/ 166737 w 1508539"/>
              <a:gd name="connsiteY131" fmla="*/ 751353 h 6858000"/>
              <a:gd name="connsiteX132" fmla="*/ 166295 w 1508539"/>
              <a:gd name="connsiteY132" fmla="*/ 721230 h 6858000"/>
              <a:gd name="connsiteX133" fmla="*/ 151966 w 1508539"/>
              <a:gd name="connsiteY133" fmla="*/ 681659 h 6858000"/>
              <a:gd name="connsiteX134" fmla="*/ 137385 w 1508539"/>
              <a:gd name="connsiteY134" fmla="*/ 635218 h 6858000"/>
              <a:gd name="connsiteX135" fmla="*/ 142396 w 1508539"/>
              <a:gd name="connsiteY135" fmla="*/ 613763 h 6858000"/>
              <a:gd name="connsiteX136" fmla="*/ 128338 w 1508539"/>
              <a:gd name="connsiteY136" fmla="*/ 598582 h 6858000"/>
              <a:gd name="connsiteX137" fmla="*/ 128019 w 1508539"/>
              <a:gd name="connsiteY137" fmla="*/ 576846 h 6858000"/>
              <a:gd name="connsiteX138" fmla="*/ 107645 w 1508539"/>
              <a:gd name="connsiteY138" fmla="*/ 530055 h 6858000"/>
              <a:gd name="connsiteX139" fmla="*/ 106893 w 1508539"/>
              <a:gd name="connsiteY139" fmla="*/ 465389 h 6858000"/>
              <a:gd name="connsiteX140" fmla="*/ 89816 w 1508539"/>
              <a:gd name="connsiteY140" fmla="*/ 424699 h 6858000"/>
              <a:gd name="connsiteX141" fmla="*/ 90191 w 1508539"/>
              <a:gd name="connsiteY141" fmla="*/ 404917 h 6858000"/>
              <a:gd name="connsiteX142" fmla="*/ 70148 w 1508539"/>
              <a:gd name="connsiteY142" fmla="*/ 367211 h 6858000"/>
              <a:gd name="connsiteX143" fmla="*/ 36452 w 1508539"/>
              <a:gd name="connsiteY143" fmla="*/ 268519 h 6858000"/>
              <a:gd name="connsiteX144" fmla="*/ 23935 w 1508539"/>
              <a:gd name="connsiteY144" fmla="*/ 160886 h 6858000"/>
              <a:gd name="connsiteX145" fmla="*/ 19312 w 1508539"/>
              <a:gd name="connsiteY145" fmla="*/ 47336 h 6858000"/>
              <a:gd name="connsiteX146" fmla="*/ 0 w 1508539"/>
              <a:gd name="connsiteY146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63411 w 1508539"/>
              <a:gd name="connsiteY6" fmla="*/ 6638036 h 6858000"/>
              <a:gd name="connsiteX7" fmla="*/ 153633 w 1508539"/>
              <a:gd name="connsiteY7" fmla="*/ 6596265 h 6858000"/>
              <a:gd name="connsiteX8" fmla="*/ 153512 w 1508539"/>
              <a:gd name="connsiteY8" fmla="*/ 6594818 h 6858000"/>
              <a:gd name="connsiteX9" fmla="*/ 157757 w 1508539"/>
              <a:gd name="connsiteY9" fmla="*/ 6593735 h 6858000"/>
              <a:gd name="connsiteX10" fmla="*/ 164248 w 1508539"/>
              <a:gd name="connsiteY10" fmla="*/ 6574442 h 6858000"/>
              <a:gd name="connsiteX11" fmla="*/ 164588 w 1508539"/>
              <a:gd name="connsiteY11" fmla="*/ 6568530 h 6858000"/>
              <a:gd name="connsiteX12" fmla="*/ 166997 w 1508539"/>
              <a:gd name="connsiteY12" fmla="*/ 6560674 h 6858000"/>
              <a:gd name="connsiteX13" fmla="*/ 167342 w 1508539"/>
              <a:gd name="connsiteY13" fmla="*/ 6560598 h 6858000"/>
              <a:gd name="connsiteX14" fmla="*/ 169039 w 1508539"/>
              <a:gd name="connsiteY14" fmla="*/ 6553006 h 6858000"/>
              <a:gd name="connsiteX15" fmla="*/ 215389 w 1508539"/>
              <a:gd name="connsiteY15" fmla="*/ 6478062 h 6858000"/>
              <a:gd name="connsiteX16" fmla="*/ 226078 w 1508539"/>
              <a:gd name="connsiteY16" fmla="*/ 6460325 h 6858000"/>
              <a:gd name="connsiteX17" fmla="*/ 233311 w 1508539"/>
              <a:gd name="connsiteY17" fmla="*/ 6451488 h 6858000"/>
              <a:gd name="connsiteX18" fmla="*/ 234746 w 1508539"/>
              <a:gd name="connsiteY18" fmla="*/ 6451348 h 6858000"/>
              <a:gd name="connsiteX19" fmla="*/ 239104 w 1508539"/>
              <a:gd name="connsiteY19" fmla="*/ 6414240 h 6858000"/>
              <a:gd name="connsiteX20" fmla="*/ 241880 w 1508539"/>
              <a:gd name="connsiteY20" fmla="*/ 6384857 h 6858000"/>
              <a:gd name="connsiteX21" fmla="*/ 240591 w 1508539"/>
              <a:gd name="connsiteY21" fmla="*/ 6367510 h 6858000"/>
              <a:gd name="connsiteX22" fmla="*/ 244471 w 1508539"/>
              <a:gd name="connsiteY22" fmla="*/ 6349778 h 6858000"/>
              <a:gd name="connsiteX23" fmla="*/ 246136 w 1508539"/>
              <a:gd name="connsiteY23" fmla="*/ 6348250 h 6858000"/>
              <a:gd name="connsiteX24" fmla="*/ 262170 w 1508539"/>
              <a:gd name="connsiteY24" fmla="*/ 6281972 h 6858000"/>
              <a:gd name="connsiteX25" fmla="*/ 272933 w 1508539"/>
              <a:gd name="connsiteY25" fmla="*/ 6211940 h 6858000"/>
              <a:gd name="connsiteX26" fmla="*/ 314428 w 1508539"/>
              <a:gd name="connsiteY26" fmla="*/ 6113913 h 6858000"/>
              <a:gd name="connsiteX27" fmla="*/ 318721 w 1508539"/>
              <a:gd name="connsiteY27" fmla="*/ 6028119 h 6858000"/>
              <a:gd name="connsiteX28" fmla="*/ 345501 w 1508539"/>
              <a:gd name="connsiteY28" fmla="*/ 5934687 h 6858000"/>
              <a:gd name="connsiteX29" fmla="*/ 379513 w 1508539"/>
              <a:gd name="connsiteY29" fmla="*/ 5765594 h 6858000"/>
              <a:gd name="connsiteX30" fmla="*/ 411349 w 1508539"/>
              <a:gd name="connsiteY30" fmla="*/ 5693685 h 6858000"/>
              <a:gd name="connsiteX31" fmla="*/ 431404 w 1508539"/>
              <a:gd name="connsiteY31" fmla="*/ 5665173 h 6858000"/>
              <a:gd name="connsiteX32" fmla="*/ 465121 w 1508539"/>
              <a:gd name="connsiteY32" fmla="*/ 5563435 h 6858000"/>
              <a:gd name="connsiteX33" fmla="*/ 494626 w 1508539"/>
              <a:gd name="connsiteY33" fmla="*/ 5476393 h 6858000"/>
              <a:gd name="connsiteX34" fmla="*/ 525819 w 1508539"/>
              <a:gd name="connsiteY34" fmla="*/ 5396260 h 6858000"/>
              <a:gd name="connsiteX35" fmla="*/ 541800 w 1508539"/>
              <a:gd name="connsiteY35" fmla="*/ 5330009 h 6858000"/>
              <a:gd name="connsiteX36" fmla="*/ 575293 w 1508539"/>
              <a:gd name="connsiteY36" fmla="*/ 5273739 h 6858000"/>
              <a:gd name="connsiteX37" fmla="*/ 584892 w 1508539"/>
              <a:gd name="connsiteY37" fmla="*/ 5241779 h 6858000"/>
              <a:gd name="connsiteX38" fmla="*/ 596118 w 1508539"/>
              <a:gd name="connsiteY38" fmla="*/ 5225268 h 6858000"/>
              <a:gd name="connsiteX39" fmla="*/ 597138 w 1508539"/>
              <a:gd name="connsiteY39" fmla="*/ 5217684 h 6858000"/>
              <a:gd name="connsiteX40" fmla="*/ 604479 w 1508539"/>
              <a:gd name="connsiteY40" fmla="*/ 5193377 h 6858000"/>
              <a:gd name="connsiteX41" fmla="*/ 607782 w 1508539"/>
              <a:gd name="connsiteY41" fmla="*/ 5179288 h 6858000"/>
              <a:gd name="connsiteX42" fmla="*/ 608766 w 1508539"/>
              <a:gd name="connsiteY42" fmla="*/ 5173621 h 6858000"/>
              <a:gd name="connsiteX43" fmla="*/ 604400 w 1508539"/>
              <a:gd name="connsiteY43" fmla="*/ 5159961 h 6858000"/>
              <a:gd name="connsiteX44" fmla="*/ 611077 w 1508539"/>
              <a:gd name="connsiteY44" fmla="*/ 5144295 h 6858000"/>
              <a:gd name="connsiteX45" fmla="*/ 608010 w 1508539"/>
              <a:gd name="connsiteY45" fmla="*/ 5125185 h 6858000"/>
              <a:gd name="connsiteX46" fmla="*/ 614840 w 1508539"/>
              <a:gd name="connsiteY46" fmla="*/ 5121884 h 6858000"/>
              <a:gd name="connsiteX47" fmla="*/ 621876 w 1508539"/>
              <a:gd name="connsiteY47" fmla="*/ 5067850 h 6858000"/>
              <a:gd name="connsiteX48" fmla="*/ 624607 w 1508539"/>
              <a:gd name="connsiteY48" fmla="*/ 5060861 h 6858000"/>
              <a:gd name="connsiteX49" fmla="*/ 621311 w 1508539"/>
              <a:gd name="connsiteY49" fmla="*/ 5034192 h 6858000"/>
              <a:gd name="connsiteX50" fmla="*/ 622865 w 1508539"/>
              <a:gd name="connsiteY50" fmla="*/ 4993030 h 6858000"/>
              <a:gd name="connsiteX51" fmla="*/ 629774 w 1508539"/>
              <a:gd name="connsiteY51" fmla="*/ 4946844 h 6858000"/>
              <a:gd name="connsiteX52" fmla="*/ 625630 w 1508539"/>
              <a:gd name="connsiteY52" fmla="*/ 4932692 h 6858000"/>
              <a:gd name="connsiteX53" fmla="*/ 641033 w 1508539"/>
              <a:gd name="connsiteY53" fmla="*/ 4858827 h 6858000"/>
              <a:gd name="connsiteX54" fmla="*/ 646936 w 1508539"/>
              <a:gd name="connsiteY54" fmla="*/ 4821170 h 6858000"/>
              <a:gd name="connsiteX55" fmla="*/ 651669 w 1508539"/>
              <a:gd name="connsiteY55" fmla="*/ 4780965 h 6858000"/>
              <a:gd name="connsiteX56" fmla="*/ 652962 w 1508539"/>
              <a:gd name="connsiteY56" fmla="*/ 4750867 h 6858000"/>
              <a:gd name="connsiteX57" fmla="*/ 650769 w 1508539"/>
              <a:gd name="connsiteY57" fmla="*/ 4690749 h 6858000"/>
              <a:gd name="connsiteX58" fmla="*/ 646249 w 1508539"/>
              <a:gd name="connsiteY58" fmla="*/ 4584173 h 6858000"/>
              <a:gd name="connsiteX59" fmla="*/ 641332 w 1508539"/>
              <a:gd name="connsiteY59" fmla="*/ 4444346 h 6858000"/>
              <a:gd name="connsiteX60" fmla="*/ 637897 w 1508539"/>
              <a:gd name="connsiteY60" fmla="*/ 4375228 h 6858000"/>
              <a:gd name="connsiteX61" fmla="*/ 618550 w 1508539"/>
              <a:gd name="connsiteY61" fmla="*/ 4214165 h 6858000"/>
              <a:gd name="connsiteX62" fmla="*/ 622623 w 1508539"/>
              <a:gd name="connsiteY62" fmla="*/ 4090296 h 6858000"/>
              <a:gd name="connsiteX63" fmla="*/ 607879 w 1508539"/>
              <a:gd name="connsiteY63" fmla="*/ 4033999 h 6858000"/>
              <a:gd name="connsiteX64" fmla="*/ 609028 w 1508539"/>
              <a:gd name="connsiteY64" fmla="*/ 4031933 h 6858000"/>
              <a:gd name="connsiteX65" fmla="*/ 607604 w 1508539"/>
              <a:gd name="connsiteY65" fmla="*/ 4013953 h 6858000"/>
              <a:gd name="connsiteX66" fmla="*/ 593899 w 1508539"/>
              <a:gd name="connsiteY66" fmla="*/ 3974753 h 6858000"/>
              <a:gd name="connsiteX67" fmla="*/ 595497 w 1508539"/>
              <a:gd name="connsiteY67" fmla="*/ 3969950 h 6858000"/>
              <a:gd name="connsiteX68" fmla="*/ 588919 w 1508539"/>
              <a:gd name="connsiteY68" fmla="*/ 3933779 h 6858000"/>
              <a:gd name="connsiteX69" fmla="*/ 590250 w 1508539"/>
              <a:gd name="connsiteY69" fmla="*/ 3933093 h 6858000"/>
              <a:gd name="connsiteX70" fmla="*/ 594604 w 1508539"/>
              <a:gd name="connsiteY70" fmla="*/ 3922082 h 6858000"/>
              <a:gd name="connsiteX71" fmla="*/ 599682 w 1508539"/>
              <a:gd name="connsiteY71" fmla="*/ 3901461 h 6858000"/>
              <a:gd name="connsiteX72" fmla="*/ 622276 w 1508539"/>
              <a:gd name="connsiteY72" fmla="*/ 3813873 h 6858000"/>
              <a:gd name="connsiteX73" fmla="*/ 621701 w 1508539"/>
              <a:gd name="connsiteY73" fmla="*/ 3806161 h 6858000"/>
              <a:gd name="connsiteX74" fmla="*/ 622008 w 1508539"/>
              <a:gd name="connsiteY74" fmla="*/ 3805957 h 6858000"/>
              <a:gd name="connsiteX75" fmla="*/ 622035 w 1508539"/>
              <a:gd name="connsiteY75" fmla="*/ 3797724 h 6858000"/>
              <a:gd name="connsiteX76" fmla="*/ 620650 w 1508539"/>
              <a:gd name="connsiteY76" fmla="*/ 3792098 h 6858000"/>
              <a:gd name="connsiteX77" fmla="*/ 619534 w 1508539"/>
              <a:gd name="connsiteY77" fmla="*/ 3777135 h 6858000"/>
              <a:gd name="connsiteX78" fmla="*/ 621267 w 1508539"/>
              <a:gd name="connsiteY78" fmla="*/ 3771656 h 6858000"/>
              <a:gd name="connsiteX79" fmla="*/ 625010 w 1508539"/>
              <a:gd name="connsiteY79" fmla="*/ 3769007 h 6858000"/>
              <a:gd name="connsiteX80" fmla="*/ 624476 w 1508539"/>
              <a:gd name="connsiteY80" fmla="*/ 3767709 h 6858000"/>
              <a:gd name="connsiteX81" fmla="*/ 633172 w 1508539"/>
              <a:gd name="connsiteY81" fmla="*/ 3738082 h 6858000"/>
              <a:gd name="connsiteX82" fmla="*/ 640518 w 1508539"/>
              <a:gd name="connsiteY82" fmla="*/ 3673397 h 6858000"/>
              <a:gd name="connsiteX83" fmla="*/ 639814 w 1508539"/>
              <a:gd name="connsiteY83" fmla="*/ 3637109 h 6858000"/>
              <a:gd name="connsiteX84" fmla="*/ 643257 w 1508539"/>
              <a:gd name="connsiteY84" fmla="*/ 3536883 h 6858000"/>
              <a:gd name="connsiteX85" fmla="*/ 650795 w 1508539"/>
              <a:gd name="connsiteY85" fmla="*/ 3435652 h 6858000"/>
              <a:gd name="connsiteX86" fmla="*/ 652466 w 1508539"/>
              <a:gd name="connsiteY86" fmla="*/ 3307769 h 6858000"/>
              <a:gd name="connsiteX87" fmla="*/ 670029 w 1508539"/>
              <a:gd name="connsiteY87" fmla="*/ 3250522 h 6858000"/>
              <a:gd name="connsiteX88" fmla="*/ 670454 w 1508539"/>
              <a:gd name="connsiteY88" fmla="*/ 3229163 h 6858000"/>
              <a:gd name="connsiteX89" fmla="*/ 672277 w 1508539"/>
              <a:gd name="connsiteY89" fmla="*/ 3217217 h 6858000"/>
              <a:gd name="connsiteX90" fmla="*/ 659112 w 1508539"/>
              <a:gd name="connsiteY90" fmla="*/ 3183755 h 6858000"/>
              <a:gd name="connsiteX91" fmla="*/ 659613 w 1508539"/>
              <a:gd name="connsiteY91" fmla="*/ 3178642 h 6858000"/>
              <a:gd name="connsiteX92" fmla="*/ 647213 w 1508539"/>
              <a:gd name="connsiteY92" fmla="*/ 3158586 h 6858000"/>
              <a:gd name="connsiteX93" fmla="*/ 632398 w 1508539"/>
              <a:gd name="connsiteY93" fmla="*/ 3129034 h 6858000"/>
              <a:gd name="connsiteX94" fmla="*/ 633063 w 1508539"/>
              <a:gd name="connsiteY94" fmla="*/ 3126682 h 6858000"/>
              <a:gd name="connsiteX95" fmla="*/ 623931 w 1508539"/>
              <a:gd name="connsiteY95" fmla="*/ 3114519 h 6858000"/>
              <a:gd name="connsiteX96" fmla="*/ 610540 w 1508539"/>
              <a:gd name="connsiteY96" fmla="*/ 3106272 h 6858000"/>
              <a:gd name="connsiteX97" fmla="*/ 583270 w 1508539"/>
              <a:gd name="connsiteY97" fmla="*/ 2958185 h 6858000"/>
              <a:gd name="connsiteX98" fmla="*/ 525884 w 1508539"/>
              <a:gd name="connsiteY98" fmla="*/ 2762989 h 6858000"/>
              <a:gd name="connsiteX99" fmla="*/ 474802 w 1508539"/>
              <a:gd name="connsiteY99" fmla="*/ 2554718 h 6858000"/>
              <a:gd name="connsiteX100" fmla="*/ 454896 w 1508539"/>
              <a:gd name="connsiteY100" fmla="*/ 2485734 h 6858000"/>
              <a:gd name="connsiteX101" fmla="*/ 445619 w 1508539"/>
              <a:gd name="connsiteY101" fmla="*/ 2447068 h 6858000"/>
              <a:gd name="connsiteX102" fmla="*/ 432580 w 1508539"/>
              <a:gd name="connsiteY102" fmla="*/ 2425819 h 6858000"/>
              <a:gd name="connsiteX103" fmla="*/ 438579 w 1508539"/>
              <a:gd name="connsiteY103" fmla="*/ 2402874 h 6858000"/>
              <a:gd name="connsiteX104" fmla="*/ 441191 w 1508539"/>
              <a:gd name="connsiteY104" fmla="*/ 2381443 h 6858000"/>
              <a:gd name="connsiteX105" fmla="*/ 417520 w 1508539"/>
              <a:gd name="connsiteY105" fmla="*/ 2261920 h 6858000"/>
              <a:gd name="connsiteX106" fmla="*/ 407407 w 1508539"/>
              <a:gd name="connsiteY106" fmla="*/ 2195378 h 6858000"/>
              <a:gd name="connsiteX107" fmla="*/ 391624 w 1508539"/>
              <a:gd name="connsiteY107" fmla="*/ 2155135 h 6858000"/>
              <a:gd name="connsiteX108" fmla="*/ 389082 w 1508539"/>
              <a:gd name="connsiteY108" fmla="*/ 2118008 h 6858000"/>
              <a:gd name="connsiteX109" fmla="*/ 390075 w 1508539"/>
              <a:gd name="connsiteY109" fmla="*/ 2050531 h 6858000"/>
              <a:gd name="connsiteX110" fmla="*/ 381881 w 1508539"/>
              <a:gd name="connsiteY110" fmla="*/ 1963269 h 6858000"/>
              <a:gd name="connsiteX111" fmla="*/ 363059 w 1508539"/>
              <a:gd name="connsiteY111" fmla="*/ 1906352 h 6858000"/>
              <a:gd name="connsiteX112" fmla="*/ 339616 w 1508539"/>
              <a:gd name="connsiteY112" fmla="*/ 1861531 h 6858000"/>
              <a:gd name="connsiteX113" fmla="*/ 293415 w 1508539"/>
              <a:gd name="connsiteY113" fmla="*/ 1732919 h 6858000"/>
              <a:gd name="connsiteX114" fmla="*/ 265726 w 1508539"/>
              <a:gd name="connsiteY114" fmla="*/ 1663540 h 6858000"/>
              <a:gd name="connsiteX115" fmla="*/ 264852 w 1508539"/>
              <a:gd name="connsiteY115" fmla="*/ 1615777 h 6858000"/>
              <a:gd name="connsiteX116" fmla="*/ 245647 w 1508539"/>
              <a:gd name="connsiteY116" fmla="*/ 1563678 h 6858000"/>
              <a:gd name="connsiteX117" fmla="*/ 258727 w 1508539"/>
              <a:gd name="connsiteY117" fmla="*/ 1519474 h 6858000"/>
              <a:gd name="connsiteX118" fmla="*/ 251469 w 1508539"/>
              <a:gd name="connsiteY118" fmla="*/ 1477995 h 6858000"/>
              <a:gd name="connsiteX119" fmla="*/ 237554 w 1508539"/>
              <a:gd name="connsiteY119" fmla="*/ 1373769 h 6858000"/>
              <a:gd name="connsiteX120" fmla="*/ 245861 w 1508539"/>
              <a:gd name="connsiteY120" fmla="*/ 1307086 h 6858000"/>
              <a:gd name="connsiteX121" fmla="*/ 247049 w 1508539"/>
              <a:gd name="connsiteY121" fmla="*/ 1189033 h 6858000"/>
              <a:gd name="connsiteX122" fmla="*/ 251734 w 1508539"/>
              <a:gd name="connsiteY122" fmla="*/ 1168288 h 6858000"/>
              <a:gd name="connsiteX123" fmla="*/ 244016 w 1508539"/>
              <a:gd name="connsiteY123" fmla="*/ 1142577 h 6858000"/>
              <a:gd name="connsiteX124" fmla="*/ 233322 w 1508539"/>
              <a:gd name="connsiteY124" fmla="*/ 1088484 h 6858000"/>
              <a:gd name="connsiteX125" fmla="*/ 222058 w 1508539"/>
              <a:gd name="connsiteY125" fmla="*/ 1016103 h 6858000"/>
              <a:gd name="connsiteX126" fmla="*/ 223514 w 1508539"/>
              <a:gd name="connsiteY126" fmla="*/ 932283 h 6858000"/>
              <a:gd name="connsiteX127" fmla="*/ 225750 w 1508539"/>
              <a:gd name="connsiteY127" fmla="*/ 915925 h 6858000"/>
              <a:gd name="connsiteX128" fmla="*/ 218379 w 1508539"/>
              <a:gd name="connsiteY128" fmla="*/ 896999 h 6858000"/>
              <a:gd name="connsiteX129" fmla="*/ 187787 w 1508539"/>
              <a:gd name="connsiteY129" fmla="*/ 821517 h 6858000"/>
              <a:gd name="connsiteX130" fmla="*/ 166737 w 1508539"/>
              <a:gd name="connsiteY130" fmla="*/ 751353 h 6858000"/>
              <a:gd name="connsiteX131" fmla="*/ 166295 w 1508539"/>
              <a:gd name="connsiteY131" fmla="*/ 721230 h 6858000"/>
              <a:gd name="connsiteX132" fmla="*/ 151966 w 1508539"/>
              <a:gd name="connsiteY132" fmla="*/ 681659 h 6858000"/>
              <a:gd name="connsiteX133" fmla="*/ 137385 w 1508539"/>
              <a:gd name="connsiteY133" fmla="*/ 635218 h 6858000"/>
              <a:gd name="connsiteX134" fmla="*/ 142396 w 1508539"/>
              <a:gd name="connsiteY134" fmla="*/ 613763 h 6858000"/>
              <a:gd name="connsiteX135" fmla="*/ 128338 w 1508539"/>
              <a:gd name="connsiteY135" fmla="*/ 598582 h 6858000"/>
              <a:gd name="connsiteX136" fmla="*/ 128019 w 1508539"/>
              <a:gd name="connsiteY136" fmla="*/ 576846 h 6858000"/>
              <a:gd name="connsiteX137" fmla="*/ 107645 w 1508539"/>
              <a:gd name="connsiteY137" fmla="*/ 530055 h 6858000"/>
              <a:gd name="connsiteX138" fmla="*/ 106893 w 1508539"/>
              <a:gd name="connsiteY138" fmla="*/ 465389 h 6858000"/>
              <a:gd name="connsiteX139" fmla="*/ 89816 w 1508539"/>
              <a:gd name="connsiteY139" fmla="*/ 424699 h 6858000"/>
              <a:gd name="connsiteX140" fmla="*/ 90191 w 1508539"/>
              <a:gd name="connsiteY140" fmla="*/ 404917 h 6858000"/>
              <a:gd name="connsiteX141" fmla="*/ 70148 w 1508539"/>
              <a:gd name="connsiteY141" fmla="*/ 367211 h 6858000"/>
              <a:gd name="connsiteX142" fmla="*/ 36452 w 1508539"/>
              <a:gd name="connsiteY142" fmla="*/ 268519 h 6858000"/>
              <a:gd name="connsiteX143" fmla="*/ 23935 w 1508539"/>
              <a:gd name="connsiteY143" fmla="*/ 160886 h 6858000"/>
              <a:gd name="connsiteX144" fmla="*/ 19312 w 1508539"/>
              <a:gd name="connsiteY144" fmla="*/ 47336 h 6858000"/>
              <a:gd name="connsiteX145" fmla="*/ 0 w 1508539"/>
              <a:gd name="connsiteY145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63411 w 1508539"/>
              <a:gd name="connsiteY6" fmla="*/ 6638036 h 6858000"/>
              <a:gd name="connsiteX7" fmla="*/ 153633 w 1508539"/>
              <a:gd name="connsiteY7" fmla="*/ 6596265 h 6858000"/>
              <a:gd name="connsiteX8" fmla="*/ 153512 w 1508539"/>
              <a:gd name="connsiteY8" fmla="*/ 6594818 h 6858000"/>
              <a:gd name="connsiteX9" fmla="*/ 157757 w 1508539"/>
              <a:gd name="connsiteY9" fmla="*/ 6593735 h 6858000"/>
              <a:gd name="connsiteX10" fmla="*/ 164248 w 1508539"/>
              <a:gd name="connsiteY10" fmla="*/ 6574442 h 6858000"/>
              <a:gd name="connsiteX11" fmla="*/ 164588 w 1508539"/>
              <a:gd name="connsiteY11" fmla="*/ 6568530 h 6858000"/>
              <a:gd name="connsiteX12" fmla="*/ 166997 w 1508539"/>
              <a:gd name="connsiteY12" fmla="*/ 6560674 h 6858000"/>
              <a:gd name="connsiteX13" fmla="*/ 167342 w 1508539"/>
              <a:gd name="connsiteY13" fmla="*/ 6560598 h 6858000"/>
              <a:gd name="connsiteX14" fmla="*/ 201349 w 1508539"/>
              <a:gd name="connsiteY14" fmla="*/ 6530567 h 6858000"/>
              <a:gd name="connsiteX15" fmla="*/ 215389 w 1508539"/>
              <a:gd name="connsiteY15" fmla="*/ 6478062 h 6858000"/>
              <a:gd name="connsiteX16" fmla="*/ 226078 w 1508539"/>
              <a:gd name="connsiteY16" fmla="*/ 6460325 h 6858000"/>
              <a:gd name="connsiteX17" fmla="*/ 233311 w 1508539"/>
              <a:gd name="connsiteY17" fmla="*/ 6451488 h 6858000"/>
              <a:gd name="connsiteX18" fmla="*/ 234746 w 1508539"/>
              <a:gd name="connsiteY18" fmla="*/ 6451348 h 6858000"/>
              <a:gd name="connsiteX19" fmla="*/ 239104 w 1508539"/>
              <a:gd name="connsiteY19" fmla="*/ 6414240 h 6858000"/>
              <a:gd name="connsiteX20" fmla="*/ 241880 w 1508539"/>
              <a:gd name="connsiteY20" fmla="*/ 6384857 h 6858000"/>
              <a:gd name="connsiteX21" fmla="*/ 240591 w 1508539"/>
              <a:gd name="connsiteY21" fmla="*/ 6367510 h 6858000"/>
              <a:gd name="connsiteX22" fmla="*/ 244471 w 1508539"/>
              <a:gd name="connsiteY22" fmla="*/ 6349778 h 6858000"/>
              <a:gd name="connsiteX23" fmla="*/ 246136 w 1508539"/>
              <a:gd name="connsiteY23" fmla="*/ 6348250 h 6858000"/>
              <a:gd name="connsiteX24" fmla="*/ 262170 w 1508539"/>
              <a:gd name="connsiteY24" fmla="*/ 6281972 h 6858000"/>
              <a:gd name="connsiteX25" fmla="*/ 272933 w 1508539"/>
              <a:gd name="connsiteY25" fmla="*/ 6211940 h 6858000"/>
              <a:gd name="connsiteX26" fmla="*/ 314428 w 1508539"/>
              <a:gd name="connsiteY26" fmla="*/ 6113913 h 6858000"/>
              <a:gd name="connsiteX27" fmla="*/ 318721 w 1508539"/>
              <a:gd name="connsiteY27" fmla="*/ 6028119 h 6858000"/>
              <a:gd name="connsiteX28" fmla="*/ 345501 w 1508539"/>
              <a:gd name="connsiteY28" fmla="*/ 5934687 h 6858000"/>
              <a:gd name="connsiteX29" fmla="*/ 379513 w 1508539"/>
              <a:gd name="connsiteY29" fmla="*/ 5765594 h 6858000"/>
              <a:gd name="connsiteX30" fmla="*/ 411349 w 1508539"/>
              <a:gd name="connsiteY30" fmla="*/ 5693685 h 6858000"/>
              <a:gd name="connsiteX31" fmla="*/ 431404 w 1508539"/>
              <a:gd name="connsiteY31" fmla="*/ 5665173 h 6858000"/>
              <a:gd name="connsiteX32" fmla="*/ 465121 w 1508539"/>
              <a:gd name="connsiteY32" fmla="*/ 5563435 h 6858000"/>
              <a:gd name="connsiteX33" fmla="*/ 494626 w 1508539"/>
              <a:gd name="connsiteY33" fmla="*/ 5476393 h 6858000"/>
              <a:gd name="connsiteX34" fmla="*/ 525819 w 1508539"/>
              <a:gd name="connsiteY34" fmla="*/ 5396260 h 6858000"/>
              <a:gd name="connsiteX35" fmla="*/ 541800 w 1508539"/>
              <a:gd name="connsiteY35" fmla="*/ 5330009 h 6858000"/>
              <a:gd name="connsiteX36" fmla="*/ 575293 w 1508539"/>
              <a:gd name="connsiteY36" fmla="*/ 5273739 h 6858000"/>
              <a:gd name="connsiteX37" fmla="*/ 584892 w 1508539"/>
              <a:gd name="connsiteY37" fmla="*/ 5241779 h 6858000"/>
              <a:gd name="connsiteX38" fmla="*/ 596118 w 1508539"/>
              <a:gd name="connsiteY38" fmla="*/ 5225268 h 6858000"/>
              <a:gd name="connsiteX39" fmla="*/ 597138 w 1508539"/>
              <a:gd name="connsiteY39" fmla="*/ 5217684 h 6858000"/>
              <a:gd name="connsiteX40" fmla="*/ 604479 w 1508539"/>
              <a:gd name="connsiteY40" fmla="*/ 5193377 h 6858000"/>
              <a:gd name="connsiteX41" fmla="*/ 607782 w 1508539"/>
              <a:gd name="connsiteY41" fmla="*/ 5179288 h 6858000"/>
              <a:gd name="connsiteX42" fmla="*/ 608766 w 1508539"/>
              <a:gd name="connsiteY42" fmla="*/ 5173621 h 6858000"/>
              <a:gd name="connsiteX43" fmla="*/ 604400 w 1508539"/>
              <a:gd name="connsiteY43" fmla="*/ 5159961 h 6858000"/>
              <a:gd name="connsiteX44" fmla="*/ 611077 w 1508539"/>
              <a:gd name="connsiteY44" fmla="*/ 5144295 h 6858000"/>
              <a:gd name="connsiteX45" fmla="*/ 608010 w 1508539"/>
              <a:gd name="connsiteY45" fmla="*/ 5125185 h 6858000"/>
              <a:gd name="connsiteX46" fmla="*/ 614840 w 1508539"/>
              <a:gd name="connsiteY46" fmla="*/ 5121884 h 6858000"/>
              <a:gd name="connsiteX47" fmla="*/ 621876 w 1508539"/>
              <a:gd name="connsiteY47" fmla="*/ 5067850 h 6858000"/>
              <a:gd name="connsiteX48" fmla="*/ 624607 w 1508539"/>
              <a:gd name="connsiteY48" fmla="*/ 5060861 h 6858000"/>
              <a:gd name="connsiteX49" fmla="*/ 621311 w 1508539"/>
              <a:gd name="connsiteY49" fmla="*/ 5034192 h 6858000"/>
              <a:gd name="connsiteX50" fmla="*/ 622865 w 1508539"/>
              <a:gd name="connsiteY50" fmla="*/ 4993030 h 6858000"/>
              <a:gd name="connsiteX51" fmla="*/ 629774 w 1508539"/>
              <a:gd name="connsiteY51" fmla="*/ 4946844 h 6858000"/>
              <a:gd name="connsiteX52" fmla="*/ 625630 w 1508539"/>
              <a:gd name="connsiteY52" fmla="*/ 4932692 h 6858000"/>
              <a:gd name="connsiteX53" fmla="*/ 641033 w 1508539"/>
              <a:gd name="connsiteY53" fmla="*/ 4858827 h 6858000"/>
              <a:gd name="connsiteX54" fmla="*/ 646936 w 1508539"/>
              <a:gd name="connsiteY54" fmla="*/ 4821170 h 6858000"/>
              <a:gd name="connsiteX55" fmla="*/ 651669 w 1508539"/>
              <a:gd name="connsiteY55" fmla="*/ 4780965 h 6858000"/>
              <a:gd name="connsiteX56" fmla="*/ 652962 w 1508539"/>
              <a:gd name="connsiteY56" fmla="*/ 4750867 h 6858000"/>
              <a:gd name="connsiteX57" fmla="*/ 650769 w 1508539"/>
              <a:gd name="connsiteY57" fmla="*/ 4690749 h 6858000"/>
              <a:gd name="connsiteX58" fmla="*/ 646249 w 1508539"/>
              <a:gd name="connsiteY58" fmla="*/ 4584173 h 6858000"/>
              <a:gd name="connsiteX59" fmla="*/ 641332 w 1508539"/>
              <a:gd name="connsiteY59" fmla="*/ 4444346 h 6858000"/>
              <a:gd name="connsiteX60" fmla="*/ 637897 w 1508539"/>
              <a:gd name="connsiteY60" fmla="*/ 4375228 h 6858000"/>
              <a:gd name="connsiteX61" fmla="*/ 618550 w 1508539"/>
              <a:gd name="connsiteY61" fmla="*/ 4214165 h 6858000"/>
              <a:gd name="connsiteX62" fmla="*/ 622623 w 1508539"/>
              <a:gd name="connsiteY62" fmla="*/ 4090296 h 6858000"/>
              <a:gd name="connsiteX63" fmla="*/ 607879 w 1508539"/>
              <a:gd name="connsiteY63" fmla="*/ 4033999 h 6858000"/>
              <a:gd name="connsiteX64" fmla="*/ 609028 w 1508539"/>
              <a:gd name="connsiteY64" fmla="*/ 4031933 h 6858000"/>
              <a:gd name="connsiteX65" fmla="*/ 607604 w 1508539"/>
              <a:gd name="connsiteY65" fmla="*/ 4013953 h 6858000"/>
              <a:gd name="connsiteX66" fmla="*/ 593899 w 1508539"/>
              <a:gd name="connsiteY66" fmla="*/ 3974753 h 6858000"/>
              <a:gd name="connsiteX67" fmla="*/ 595497 w 1508539"/>
              <a:gd name="connsiteY67" fmla="*/ 3969950 h 6858000"/>
              <a:gd name="connsiteX68" fmla="*/ 588919 w 1508539"/>
              <a:gd name="connsiteY68" fmla="*/ 3933779 h 6858000"/>
              <a:gd name="connsiteX69" fmla="*/ 590250 w 1508539"/>
              <a:gd name="connsiteY69" fmla="*/ 3933093 h 6858000"/>
              <a:gd name="connsiteX70" fmla="*/ 594604 w 1508539"/>
              <a:gd name="connsiteY70" fmla="*/ 3922082 h 6858000"/>
              <a:gd name="connsiteX71" fmla="*/ 599682 w 1508539"/>
              <a:gd name="connsiteY71" fmla="*/ 3901461 h 6858000"/>
              <a:gd name="connsiteX72" fmla="*/ 622276 w 1508539"/>
              <a:gd name="connsiteY72" fmla="*/ 3813873 h 6858000"/>
              <a:gd name="connsiteX73" fmla="*/ 621701 w 1508539"/>
              <a:gd name="connsiteY73" fmla="*/ 3806161 h 6858000"/>
              <a:gd name="connsiteX74" fmla="*/ 622008 w 1508539"/>
              <a:gd name="connsiteY74" fmla="*/ 3805957 h 6858000"/>
              <a:gd name="connsiteX75" fmla="*/ 622035 w 1508539"/>
              <a:gd name="connsiteY75" fmla="*/ 3797724 h 6858000"/>
              <a:gd name="connsiteX76" fmla="*/ 620650 w 1508539"/>
              <a:gd name="connsiteY76" fmla="*/ 3792098 h 6858000"/>
              <a:gd name="connsiteX77" fmla="*/ 619534 w 1508539"/>
              <a:gd name="connsiteY77" fmla="*/ 3777135 h 6858000"/>
              <a:gd name="connsiteX78" fmla="*/ 621267 w 1508539"/>
              <a:gd name="connsiteY78" fmla="*/ 3771656 h 6858000"/>
              <a:gd name="connsiteX79" fmla="*/ 625010 w 1508539"/>
              <a:gd name="connsiteY79" fmla="*/ 3769007 h 6858000"/>
              <a:gd name="connsiteX80" fmla="*/ 624476 w 1508539"/>
              <a:gd name="connsiteY80" fmla="*/ 3767709 h 6858000"/>
              <a:gd name="connsiteX81" fmla="*/ 633172 w 1508539"/>
              <a:gd name="connsiteY81" fmla="*/ 3738082 h 6858000"/>
              <a:gd name="connsiteX82" fmla="*/ 640518 w 1508539"/>
              <a:gd name="connsiteY82" fmla="*/ 3673397 h 6858000"/>
              <a:gd name="connsiteX83" fmla="*/ 639814 w 1508539"/>
              <a:gd name="connsiteY83" fmla="*/ 3637109 h 6858000"/>
              <a:gd name="connsiteX84" fmla="*/ 643257 w 1508539"/>
              <a:gd name="connsiteY84" fmla="*/ 3536883 h 6858000"/>
              <a:gd name="connsiteX85" fmla="*/ 650795 w 1508539"/>
              <a:gd name="connsiteY85" fmla="*/ 3435652 h 6858000"/>
              <a:gd name="connsiteX86" fmla="*/ 652466 w 1508539"/>
              <a:gd name="connsiteY86" fmla="*/ 3307769 h 6858000"/>
              <a:gd name="connsiteX87" fmla="*/ 670029 w 1508539"/>
              <a:gd name="connsiteY87" fmla="*/ 3250522 h 6858000"/>
              <a:gd name="connsiteX88" fmla="*/ 670454 w 1508539"/>
              <a:gd name="connsiteY88" fmla="*/ 3229163 h 6858000"/>
              <a:gd name="connsiteX89" fmla="*/ 672277 w 1508539"/>
              <a:gd name="connsiteY89" fmla="*/ 3217217 h 6858000"/>
              <a:gd name="connsiteX90" fmla="*/ 659112 w 1508539"/>
              <a:gd name="connsiteY90" fmla="*/ 3183755 h 6858000"/>
              <a:gd name="connsiteX91" fmla="*/ 659613 w 1508539"/>
              <a:gd name="connsiteY91" fmla="*/ 3178642 h 6858000"/>
              <a:gd name="connsiteX92" fmla="*/ 647213 w 1508539"/>
              <a:gd name="connsiteY92" fmla="*/ 3158586 h 6858000"/>
              <a:gd name="connsiteX93" fmla="*/ 632398 w 1508539"/>
              <a:gd name="connsiteY93" fmla="*/ 3129034 h 6858000"/>
              <a:gd name="connsiteX94" fmla="*/ 633063 w 1508539"/>
              <a:gd name="connsiteY94" fmla="*/ 3126682 h 6858000"/>
              <a:gd name="connsiteX95" fmla="*/ 623931 w 1508539"/>
              <a:gd name="connsiteY95" fmla="*/ 3114519 h 6858000"/>
              <a:gd name="connsiteX96" fmla="*/ 610540 w 1508539"/>
              <a:gd name="connsiteY96" fmla="*/ 3106272 h 6858000"/>
              <a:gd name="connsiteX97" fmla="*/ 583270 w 1508539"/>
              <a:gd name="connsiteY97" fmla="*/ 2958185 h 6858000"/>
              <a:gd name="connsiteX98" fmla="*/ 525884 w 1508539"/>
              <a:gd name="connsiteY98" fmla="*/ 2762989 h 6858000"/>
              <a:gd name="connsiteX99" fmla="*/ 474802 w 1508539"/>
              <a:gd name="connsiteY99" fmla="*/ 2554718 h 6858000"/>
              <a:gd name="connsiteX100" fmla="*/ 454896 w 1508539"/>
              <a:gd name="connsiteY100" fmla="*/ 2485734 h 6858000"/>
              <a:gd name="connsiteX101" fmla="*/ 445619 w 1508539"/>
              <a:gd name="connsiteY101" fmla="*/ 2447068 h 6858000"/>
              <a:gd name="connsiteX102" fmla="*/ 432580 w 1508539"/>
              <a:gd name="connsiteY102" fmla="*/ 2425819 h 6858000"/>
              <a:gd name="connsiteX103" fmla="*/ 438579 w 1508539"/>
              <a:gd name="connsiteY103" fmla="*/ 2402874 h 6858000"/>
              <a:gd name="connsiteX104" fmla="*/ 441191 w 1508539"/>
              <a:gd name="connsiteY104" fmla="*/ 2381443 h 6858000"/>
              <a:gd name="connsiteX105" fmla="*/ 417520 w 1508539"/>
              <a:gd name="connsiteY105" fmla="*/ 2261920 h 6858000"/>
              <a:gd name="connsiteX106" fmla="*/ 407407 w 1508539"/>
              <a:gd name="connsiteY106" fmla="*/ 2195378 h 6858000"/>
              <a:gd name="connsiteX107" fmla="*/ 391624 w 1508539"/>
              <a:gd name="connsiteY107" fmla="*/ 2155135 h 6858000"/>
              <a:gd name="connsiteX108" fmla="*/ 389082 w 1508539"/>
              <a:gd name="connsiteY108" fmla="*/ 2118008 h 6858000"/>
              <a:gd name="connsiteX109" fmla="*/ 390075 w 1508539"/>
              <a:gd name="connsiteY109" fmla="*/ 2050531 h 6858000"/>
              <a:gd name="connsiteX110" fmla="*/ 381881 w 1508539"/>
              <a:gd name="connsiteY110" fmla="*/ 1963269 h 6858000"/>
              <a:gd name="connsiteX111" fmla="*/ 363059 w 1508539"/>
              <a:gd name="connsiteY111" fmla="*/ 1906352 h 6858000"/>
              <a:gd name="connsiteX112" fmla="*/ 339616 w 1508539"/>
              <a:gd name="connsiteY112" fmla="*/ 1861531 h 6858000"/>
              <a:gd name="connsiteX113" fmla="*/ 293415 w 1508539"/>
              <a:gd name="connsiteY113" fmla="*/ 1732919 h 6858000"/>
              <a:gd name="connsiteX114" fmla="*/ 265726 w 1508539"/>
              <a:gd name="connsiteY114" fmla="*/ 1663540 h 6858000"/>
              <a:gd name="connsiteX115" fmla="*/ 264852 w 1508539"/>
              <a:gd name="connsiteY115" fmla="*/ 1615777 h 6858000"/>
              <a:gd name="connsiteX116" fmla="*/ 245647 w 1508539"/>
              <a:gd name="connsiteY116" fmla="*/ 1563678 h 6858000"/>
              <a:gd name="connsiteX117" fmla="*/ 258727 w 1508539"/>
              <a:gd name="connsiteY117" fmla="*/ 1519474 h 6858000"/>
              <a:gd name="connsiteX118" fmla="*/ 251469 w 1508539"/>
              <a:gd name="connsiteY118" fmla="*/ 1477995 h 6858000"/>
              <a:gd name="connsiteX119" fmla="*/ 237554 w 1508539"/>
              <a:gd name="connsiteY119" fmla="*/ 1373769 h 6858000"/>
              <a:gd name="connsiteX120" fmla="*/ 245861 w 1508539"/>
              <a:gd name="connsiteY120" fmla="*/ 1307086 h 6858000"/>
              <a:gd name="connsiteX121" fmla="*/ 247049 w 1508539"/>
              <a:gd name="connsiteY121" fmla="*/ 1189033 h 6858000"/>
              <a:gd name="connsiteX122" fmla="*/ 251734 w 1508539"/>
              <a:gd name="connsiteY122" fmla="*/ 1168288 h 6858000"/>
              <a:gd name="connsiteX123" fmla="*/ 244016 w 1508539"/>
              <a:gd name="connsiteY123" fmla="*/ 1142577 h 6858000"/>
              <a:gd name="connsiteX124" fmla="*/ 233322 w 1508539"/>
              <a:gd name="connsiteY124" fmla="*/ 1088484 h 6858000"/>
              <a:gd name="connsiteX125" fmla="*/ 222058 w 1508539"/>
              <a:gd name="connsiteY125" fmla="*/ 1016103 h 6858000"/>
              <a:gd name="connsiteX126" fmla="*/ 223514 w 1508539"/>
              <a:gd name="connsiteY126" fmla="*/ 932283 h 6858000"/>
              <a:gd name="connsiteX127" fmla="*/ 225750 w 1508539"/>
              <a:gd name="connsiteY127" fmla="*/ 915925 h 6858000"/>
              <a:gd name="connsiteX128" fmla="*/ 218379 w 1508539"/>
              <a:gd name="connsiteY128" fmla="*/ 896999 h 6858000"/>
              <a:gd name="connsiteX129" fmla="*/ 187787 w 1508539"/>
              <a:gd name="connsiteY129" fmla="*/ 821517 h 6858000"/>
              <a:gd name="connsiteX130" fmla="*/ 166737 w 1508539"/>
              <a:gd name="connsiteY130" fmla="*/ 751353 h 6858000"/>
              <a:gd name="connsiteX131" fmla="*/ 166295 w 1508539"/>
              <a:gd name="connsiteY131" fmla="*/ 721230 h 6858000"/>
              <a:gd name="connsiteX132" fmla="*/ 151966 w 1508539"/>
              <a:gd name="connsiteY132" fmla="*/ 681659 h 6858000"/>
              <a:gd name="connsiteX133" fmla="*/ 137385 w 1508539"/>
              <a:gd name="connsiteY133" fmla="*/ 635218 h 6858000"/>
              <a:gd name="connsiteX134" fmla="*/ 142396 w 1508539"/>
              <a:gd name="connsiteY134" fmla="*/ 613763 h 6858000"/>
              <a:gd name="connsiteX135" fmla="*/ 128338 w 1508539"/>
              <a:gd name="connsiteY135" fmla="*/ 598582 h 6858000"/>
              <a:gd name="connsiteX136" fmla="*/ 128019 w 1508539"/>
              <a:gd name="connsiteY136" fmla="*/ 576846 h 6858000"/>
              <a:gd name="connsiteX137" fmla="*/ 107645 w 1508539"/>
              <a:gd name="connsiteY137" fmla="*/ 530055 h 6858000"/>
              <a:gd name="connsiteX138" fmla="*/ 106893 w 1508539"/>
              <a:gd name="connsiteY138" fmla="*/ 465389 h 6858000"/>
              <a:gd name="connsiteX139" fmla="*/ 89816 w 1508539"/>
              <a:gd name="connsiteY139" fmla="*/ 424699 h 6858000"/>
              <a:gd name="connsiteX140" fmla="*/ 90191 w 1508539"/>
              <a:gd name="connsiteY140" fmla="*/ 404917 h 6858000"/>
              <a:gd name="connsiteX141" fmla="*/ 70148 w 1508539"/>
              <a:gd name="connsiteY141" fmla="*/ 367211 h 6858000"/>
              <a:gd name="connsiteX142" fmla="*/ 36452 w 1508539"/>
              <a:gd name="connsiteY142" fmla="*/ 268519 h 6858000"/>
              <a:gd name="connsiteX143" fmla="*/ 23935 w 1508539"/>
              <a:gd name="connsiteY143" fmla="*/ 160886 h 6858000"/>
              <a:gd name="connsiteX144" fmla="*/ 19312 w 1508539"/>
              <a:gd name="connsiteY144" fmla="*/ 47336 h 6858000"/>
              <a:gd name="connsiteX145" fmla="*/ 0 w 1508539"/>
              <a:gd name="connsiteY145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63411 w 1508539"/>
              <a:gd name="connsiteY6" fmla="*/ 6638036 h 6858000"/>
              <a:gd name="connsiteX7" fmla="*/ 153633 w 1508539"/>
              <a:gd name="connsiteY7" fmla="*/ 6596265 h 6858000"/>
              <a:gd name="connsiteX8" fmla="*/ 153512 w 1508539"/>
              <a:gd name="connsiteY8" fmla="*/ 6594818 h 6858000"/>
              <a:gd name="connsiteX9" fmla="*/ 164248 w 1508539"/>
              <a:gd name="connsiteY9" fmla="*/ 6574442 h 6858000"/>
              <a:gd name="connsiteX10" fmla="*/ 164588 w 1508539"/>
              <a:gd name="connsiteY10" fmla="*/ 6568530 h 6858000"/>
              <a:gd name="connsiteX11" fmla="*/ 166997 w 1508539"/>
              <a:gd name="connsiteY11" fmla="*/ 6560674 h 6858000"/>
              <a:gd name="connsiteX12" fmla="*/ 167342 w 1508539"/>
              <a:gd name="connsiteY12" fmla="*/ 6560598 h 6858000"/>
              <a:gd name="connsiteX13" fmla="*/ 201349 w 1508539"/>
              <a:gd name="connsiteY13" fmla="*/ 6530567 h 6858000"/>
              <a:gd name="connsiteX14" fmla="*/ 215389 w 1508539"/>
              <a:gd name="connsiteY14" fmla="*/ 6478062 h 6858000"/>
              <a:gd name="connsiteX15" fmla="*/ 226078 w 1508539"/>
              <a:gd name="connsiteY15" fmla="*/ 6460325 h 6858000"/>
              <a:gd name="connsiteX16" fmla="*/ 233311 w 1508539"/>
              <a:gd name="connsiteY16" fmla="*/ 6451488 h 6858000"/>
              <a:gd name="connsiteX17" fmla="*/ 234746 w 1508539"/>
              <a:gd name="connsiteY17" fmla="*/ 6451348 h 6858000"/>
              <a:gd name="connsiteX18" fmla="*/ 239104 w 1508539"/>
              <a:gd name="connsiteY18" fmla="*/ 6414240 h 6858000"/>
              <a:gd name="connsiteX19" fmla="*/ 241880 w 1508539"/>
              <a:gd name="connsiteY19" fmla="*/ 6384857 h 6858000"/>
              <a:gd name="connsiteX20" fmla="*/ 240591 w 1508539"/>
              <a:gd name="connsiteY20" fmla="*/ 6367510 h 6858000"/>
              <a:gd name="connsiteX21" fmla="*/ 244471 w 1508539"/>
              <a:gd name="connsiteY21" fmla="*/ 6349778 h 6858000"/>
              <a:gd name="connsiteX22" fmla="*/ 246136 w 1508539"/>
              <a:gd name="connsiteY22" fmla="*/ 6348250 h 6858000"/>
              <a:gd name="connsiteX23" fmla="*/ 262170 w 1508539"/>
              <a:gd name="connsiteY23" fmla="*/ 6281972 h 6858000"/>
              <a:gd name="connsiteX24" fmla="*/ 272933 w 1508539"/>
              <a:gd name="connsiteY24" fmla="*/ 6211940 h 6858000"/>
              <a:gd name="connsiteX25" fmla="*/ 314428 w 1508539"/>
              <a:gd name="connsiteY25" fmla="*/ 6113913 h 6858000"/>
              <a:gd name="connsiteX26" fmla="*/ 318721 w 1508539"/>
              <a:gd name="connsiteY26" fmla="*/ 6028119 h 6858000"/>
              <a:gd name="connsiteX27" fmla="*/ 345501 w 1508539"/>
              <a:gd name="connsiteY27" fmla="*/ 5934687 h 6858000"/>
              <a:gd name="connsiteX28" fmla="*/ 379513 w 1508539"/>
              <a:gd name="connsiteY28" fmla="*/ 5765594 h 6858000"/>
              <a:gd name="connsiteX29" fmla="*/ 411349 w 1508539"/>
              <a:gd name="connsiteY29" fmla="*/ 5693685 h 6858000"/>
              <a:gd name="connsiteX30" fmla="*/ 431404 w 1508539"/>
              <a:gd name="connsiteY30" fmla="*/ 5665173 h 6858000"/>
              <a:gd name="connsiteX31" fmla="*/ 465121 w 1508539"/>
              <a:gd name="connsiteY31" fmla="*/ 5563435 h 6858000"/>
              <a:gd name="connsiteX32" fmla="*/ 494626 w 1508539"/>
              <a:gd name="connsiteY32" fmla="*/ 5476393 h 6858000"/>
              <a:gd name="connsiteX33" fmla="*/ 525819 w 1508539"/>
              <a:gd name="connsiteY33" fmla="*/ 5396260 h 6858000"/>
              <a:gd name="connsiteX34" fmla="*/ 541800 w 1508539"/>
              <a:gd name="connsiteY34" fmla="*/ 5330009 h 6858000"/>
              <a:gd name="connsiteX35" fmla="*/ 575293 w 1508539"/>
              <a:gd name="connsiteY35" fmla="*/ 5273739 h 6858000"/>
              <a:gd name="connsiteX36" fmla="*/ 584892 w 1508539"/>
              <a:gd name="connsiteY36" fmla="*/ 5241779 h 6858000"/>
              <a:gd name="connsiteX37" fmla="*/ 596118 w 1508539"/>
              <a:gd name="connsiteY37" fmla="*/ 5225268 h 6858000"/>
              <a:gd name="connsiteX38" fmla="*/ 597138 w 1508539"/>
              <a:gd name="connsiteY38" fmla="*/ 5217684 h 6858000"/>
              <a:gd name="connsiteX39" fmla="*/ 604479 w 1508539"/>
              <a:gd name="connsiteY39" fmla="*/ 5193377 h 6858000"/>
              <a:gd name="connsiteX40" fmla="*/ 607782 w 1508539"/>
              <a:gd name="connsiteY40" fmla="*/ 5179288 h 6858000"/>
              <a:gd name="connsiteX41" fmla="*/ 608766 w 1508539"/>
              <a:gd name="connsiteY41" fmla="*/ 5173621 h 6858000"/>
              <a:gd name="connsiteX42" fmla="*/ 604400 w 1508539"/>
              <a:gd name="connsiteY42" fmla="*/ 5159961 h 6858000"/>
              <a:gd name="connsiteX43" fmla="*/ 611077 w 1508539"/>
              <a:gd name="connsiteY43" fmla="*/ 5144295 h 6858000"/>
              <a:gd name="connsiteX44" fmla="*/ 608010 w 1508539"/>
              <a:gd name="connsiteY44" fmla="*/ 5125185 h 6858000"/>
              <a:gd name="connsiteX45" fmla="*/ 614840 w 1508539"/>
              <a:gd name="connsiteY45" fmla="*/ 5121884 h 6858000"/>
              <a:gd name="connsiteX46" fmla="*/ 621876 w 1508539"/>
              <a:gd name="connsiteY46" fmla="*/ 5067850 h 6858000"/>
              <a:gd name="connsiteX47" fmla="*/ 624607 w 1508539"/>
              <a:gd name="connsiteY47" fmla="*/ 5060861 h 6858000"/>
              <a:gd name="connsiteX48" fmla="*/ 621311 w 1508539"/>
              <a:gd name="connsiteY48" fmla="*/ 5034192 h 6858000"/>
              <a:gd name="connsiteX49" fmla="*/ 622865 w 1508539"/>
              <a:gd name="connsiteY49" fmla="*/ 4993030 h 6858000"/>
              <a:gd name="connsiteX50" fmla="*/ 629774 w 1508539"/>
              <a:gd name="connsiteY50" fmla="*/ 4946844 h 6858000"/>
              <a:gd name="connsiteX51" fmla="*/ 625630 w 1508539"/>
              <a:gd name="connsiteY51" fmla="*/ 4932692 h 6858000"/>
              <a:gd name="connsiteX52" fmla="*/ 641033 w 1508539"/>
              <a:gd name="connsiteY52" fmla="*/ 4858827 h 6858000"/>
              <a:gd name="connsiteX53" fmla="*/ 646936 w 1508539"/>
              <a:gd name="connsiteY53" fmla="*/ 4821170 h 6858000"/>
              <a:gd name="connsiteX54" fmla="*/ 651669 w 1508539"/>
              <a:gd name="connsiteY54" fmla="*/ 4780965 h 6858000"/>
              <a:gd name="connsiteX55" fmla="*/ 652962 w 1508539"/>
              <a:gd name="connsiteY55" fmla="*/ 4750867 h 6858000"/>
              <a:gd name="connsiteX56" fmla="*/ 650769 w 1508539"/>
              <a:gd name="connsiteY56" fmla="*/ 4690749 h 6858000"/>
              <a:gd name="connsiteX57" fmla="*/ 646249 w 1508539"/>
              <a:gd name="connsiteY57" fmla="*/ 4584173 h 6858000"/>
              <a:gd name="connsiteX58" fmla="*/ 641332 w 1508539"/>
              <a:gd name="connsiteY58" fmla="*/ 4444346 h 6858000"/>
              <a:gd name="connsiteX59" fmla="*/ 637897 w 1508539"/>
              <a:gd name="connsiteY59" fmla="*/ 4375228 h 6858000"/>
              <a:gd name="connsiteX60" fmla="*/ 618550 w 1508539"/>
              <a:gd name="connsiteY60" fmla="*/ 4214165 h 6858000"/>
              <a:gd name="connsiteX61" fmla="*/ 622623 w 1508539"/>
              <a:gd name="connsiteY61" fmla="*/ 4090296 h 6858000"/>
              <a:gd name="connsiteX62" fmla="*/ 607879 w 1508539"/>
              <a:gd name="connsiteY62" fmla="*/ 4033999 h 6858000"/>
              <a:gd name="connsiteX63" fmla="*/ 609028 w 1508539"/>
              <a:gd name="connsiteY63" fmla="*/ 4031933 h 6858000"/>
              <a:gd name="connsiteX64" fmla="*/ 607604 w 1508539"/>
              <a:gd name="connsiteY64" fmla="*/ 4013953 h 6858000"/>
              <a:gd name="connsiteX65" fmla="*/ 593899 w 1508539"/>
              <a:gd name="connsiteY65" fmla="*/ 3974753 h 6858000"/>
              <a:gd name="connsiteX66" fmla="*/ 595497 w 1508539"/>
              <a:gd name="connsiteY66" fmla="*/ 3969950 h 6858000"/>
              <a:gd name="connsiteX67" fmla="*/ 588919 w 1508539"/>
              <a:gd name="connsiteY67" fmla="*/ 3933779 h 6858000"/>
              <a:gd name="connsiteX68" fmla="*/ 590250 w 1508539"/>
              <a:gd name="connsiteY68" fmla="*/ 3933093 h 6858000"/>
              <a:gd name="connsiteX69" fmla="*/ 594604 w 1508539"/>
              <a:gd name="connsiteY69" fmla="*/ 3922082 h 6858000"/>
              <a:gd name="connsiteX70" fmla="*/ 599682 w 1508539"/>
              <a:gd name="connsiteY70" fmla="*/ 3901461 h 6858000"/>
              <a:gd name="connsiteX71" fmla="*/ 622276 w 1508539"/>
              <a:gd name="connsiteY71" fmla="*/ 3813873 h 6858000"/>
              <a:gd name="connsiteX72" fmla="*/ 621701 w 1508539"/>
              <a:gd name="connsiteY72" fmla="*/ 3806161 h 6858000"/>
              <a:gd name="connsiteX73" fmla="*/ 622008 w 1508539"/>
              <a:gd name="connsiteY73" fmla="*/ 3805957 h 6858000"/>
              <a:gd name="connsiteX74" fmla="*/ 622035 w 1508539"/>
              <a:gd name="connsiteY74" fmla="*/ 3797724 h 6858000"/>
              <a:gd name="connsiteX75" fmla="*/ 620650 w 1508539"/>
              <a:gd name="connsiteY75" fmla="*/ 3792098 h 6858000"/>
              <a:gd name="connsiteX76" fmla="*/ 619534 w 1508539"/>
              <a:gd name="connsiteY76" fmla="*/ 3777135 h 6858000"/>
              <a:gd name="connsiteX77" fmla="*/ 621267 w 1508539"/>
              <a:gd name="connsiteY77" fmla="*/ 3771656 h 6858000"/>
              <a:gd name="connsiteX78" fmla="*/ 625010 w 1508539"/>
              <a:gd name="connsiteY78" fmla="*/ 3769007 h 6858000"/>
              <a:gd name="connsiteX79" fmla="*/ 624476 w 1508539"/>
              <a:gd name="connsiteY79" fmla="*/ 3767709 h 6858000"/>
              <a:gd name="connsiteX80" fmla="*/ 633172 w 1508539"/>
              <a:gd name="connsiteY80" fmla="*/ 3738082 h 6858000"/>
              <a:gd name="connsiteX81" fmla="*/ 640518 w 1508539"/>
              <a:gd name="connsiteY81" fmla="*/ 3673397 h 6858000"/>
              <a:gd name="connsiteX82" fmla="*/ 639814 w 1508539"/>
              <a:gd name="connsiteY82" fmla="*/ 3637109 h 6858000"/>
              <a:gd name="connsiteX83" fmla="*/ 643257 w 1508539"/>
              <a:gd name="connsiteY83" fmla="*/ 3536883 h 6858000"/>
              <a:gd name="connsiteX84" fmla="*/ 650795 w 1508539"/>
              <a:gd name="connsiteY84" fmla="*/ 3435652 h 6858000"/>
              <a:gd name="connsiteX85" fmla="*/ 652466 w 1508539"/>
              <a:gd name="connsiteY85" fmla="*/ 3307769 h 6858000"/>
              <a:gd name="connsiteX86" fmla="*/ 670029 w 1508539"/>
              <a:gd name="connsiteY86" fmla="*/ 3250522 h 6858000"/>
              <a:gd name="connsiteX87" fmla="*/ 670454 w 1508539"/>
              <a:gd name="connsiteY87" fmla="*/ 3229163 h 6858000"/>
              <a:gd name="connsiteX88" fmla="*/ 672277 w 1508539"/>
              <a:gd name="connsiteY88" fmla="*/ 3217217 h 6858000"/>
              <a:gd name="connsiteX89" fmla="*/ 659112 w 1508539"/>
              <a:gd name="connsiteY89" fmla="*/ 3183755 h 6858000"/>
              <a:gd name="connsiteX90" fmla="*/ 659613 w 1508539"/>
              <a:gd name="connsiteY90" fmla="*/ 3178642 h 6858000"/>
              <a:gd name="connsiteX91" fmla="*/ 647213 w 1508539"/>
              <a:gd name="connsiteY91" fmla="*/ 3158586 h 6858000"/>
              <a:gd name="connsiteX92" fmla="*/ 632398 w 1508539"/>
              <a:gd name="connsiteY92" fmla="*/ 3129034 h 6858000"/>
              <a:gd name="connsiteX93" fmla="*/ 633063 w 1508539"/>
              <a:gd name="connsiteY93" fmla="*/ 3126682 h 6858000"/>
              <a:gd name="connsiteX94" fmla="*/ 623931 w 1508539"/>
              <a:gd name="connsiteY94" fmla="*/ 3114519 h 6858000"/>
              <a:gd name="connsiteX95" fmla="*/ 610540 w 1508539"/>
              <a:gd name="connsiteY95" fmla="*/ 3106272 h 6858000"/>
              <a:gd name="connsiteX96" fmla="*/ 583270 w 1508539"/>
              <a:gd name="connsiteY96" fmla="*/ 2958185 h 6858000"/>
              <a:gd name="connsiteX97" fmla="*/ 525884 w 1508539"/>
              <a:gd name="connsiteY97" fmla="*/ 2762989 h 6858000"/>
              <a:gd name="connsiteX98" fmla="*/ 474802 w 1508539"/>
              <a:gd name="connsiteY98" fmla="*/ 2554718 h 6858000"/>
              <a:gd name="connsiteX99" fmla="*/ 454896 w 1508539"/>
              <a:gd name="connsiteY99" fmla="*/ 2485734 h 6858000"/>
              <a:gd name="connsiteX100" fmla="*/ 445619 w 1508539"/>
              <a:gd name="connsiteY100" fmla="*/ 2447068 h 6858000"/>
              <a:gd name="connsiteX101" fmla="*/ 432580 w 1508539"/>
              <a:gd name="connsiteY101" fmla="*/ 2425819 h 6858000"/>
              <a:gd name="connsiteX102" fmla="*/ 438579 w 1508539"/>
              <a:gd name="connsiteY102" fmla="*/ 2402874 h 6858000"/>
              <a:gd name="connsiteX103" fmla="*/ 441191 w 1508539"/>
              <a:gd name="connsiteY103" fmla="*/ 2381443 h 6858000"/>
              <a:gd name="connsiteX104" fmla="*/ 417520 w 1508539"/>
              <a:gd name="connsiteY104" fmla="*/ 2261920 h 6858000"/>
              <a:gd name="connsiteX105" fmla="*/ 407407 w 1508539"/>
              <a:gd name="connsiteY105" fmla="*/ 2195378 h 6858000"/>
              <a:gd name="connsiteX106" fmla="*/ 391624 w 1508539"/>
              <a:gd name="connsiteY106" fmla="*/ 2155135 h 6858000"/>
              <a:gd name="connsiteX107" fmla="*/ 389082 w 1508539"/>
              <a:gd name="connsiteY107" fmla="*/ 2118008 h 6858000"/>
              <a:gd name="connsiteX108" fmla="*/ 390075 w 1508539"/>
              <a:gd name="connsiteY108" fmla="*/ 2050531 h 6858000"/>
              <a:gd name="connsiteX109" fmla="*/ 381881 w 1508539"/>
              <a:gd name="connsiteY109" fmla="*/ 1963269 h 6858000"/>
              <a:gd name="connsiteX110" fmla="*/ 363059 w 1508539"/>
              <a:gd name="connsiteY110" fmla="*/ 1906352 h 6858000"/>
              <a:gd name="connsiteX111" fmla="*/ 339616 w 1508539"/>
              <a:gd name="connsiteY111" fmla="*/ 1861531 h 6858000"/>
              <a:gd name="connsiteX112" fmla="*/ 293415 w 1508539"/>
              <a:gd name="connsiteY112" fmla="*/ 1732919 h 6858000"/>
              <a:gd name="connsiteX113" fmla="*/ 265726 w 1508539"/>
              <a:gd name="connsiteY113" fmla="*/ 1663540 h 6858000"/>
              <a:gd name="connsiteX114" fmla="*/ 264852 w 1508539"/>
              <a:gd name="connsiteY114" fmla="*/ 1615777 h 6858000"/>
              <a:gd name="connsiteX115" fmla="*/ 245647 w 1508539"/>
              <a:gd name="connsiteY115" fmla="*/ 1563678 h 6858000"/>
              <a:gd name="connsiteX116" fmla="*/ 258727 w 1508539"/>
              <a:gd name="connsiteY116" fmla="*/ 1519474 h 6858000"/>
              <a:gd name="connsiteX117" fmla="*/ 251469 w 1508539"/>
              <a:gd name="connsiteY117" fmla="*/ 1477995 h 6858000"/>
              <a:gd name="connsiteX118" fmla="*/ 237554 w 1508539"/>
              <a:gd name="connsiteY118" fmla="*/ 1373769 h 6858000"/>
              <a:gd name="connsiteX119" fmla="*/ 245861 w 1508539"/>
              <a:gd name="connsiteY119" fmla="*/ 1307086 h 6858000"/>
              <a:gd name="connsiteX120" fmla="*/ 247049 w 1508539"/>
              <a:gd name="connsiteY120" fmla="*/ 1189033 h 6858000"/>
              <a:gd name="connsiteX121" fmla="*/ 251734 w 1508539"/>
              <a:gd name="connsiteY121" fmla="*/ 1168288 h 6858000"/>
              <a:gd name="connsiteX122" fmla="*/ 244016 w 1508539"/>
              <a:gd name="connsiteY122" fmla="*/ 1142577 h 6858000"/>
              <a:gd name="connsiteX123" fmla="*/ 233322 w 1508539"/>
              <a:gd name="connsiteY123" fmla="*/ 1088484 h 6858000"/>
              <a:gd name="connsiteX124" fmla="*/ 222058 w 1508539"/>
              <a:gd name="connsiteY124" fmla="*/ 1016103 h 6858000"/>
              <a:gd name="connsiteX125" fmla="*/ 223514 w 1508539"/>
              <a:gd name="connsiteY125" fmla="*/ 932283 h 6858000"/>
              <a:gd name="connsiteX126" fmla="*/ 225750 w 1508539"/>
              <a:gd name="connsiteY126" fmla="*/ 915925 h 6858000"/>
              <a:gd name="connsiteX127" fmla="*/ 218379 w 1508539"/>
              <a:gd name="connsiteY127" fmla="*/ 896999 h 6858000"/>
              <a:gd name="connsiteX128" fmla="*/ 187787 w 1508539"/>
              <a:gd name="connsiteY128" fmla="*/ 821517 h 6858000"/>
              <a:gd name="connsiteX129" fmla="*/ 166737 w 1508539"/>
              <a:gd name="connsiteY129" fmla="*/ 751353 h 6858000"/>
              <a:gd name="connsiteX130" fmla="*/ 166295 w 1508539"/>
              <a:gd name="connsiteY130" fmla="*/ 721230 h 6858000"/>
              <a:gd name="connsiteX131" fmla="*/ 151966 w 1508539"/>
              <a:gd name="connsiteY131" fmla="*/ 681659 h 6858000"/>
              <a:gd name="connsiteX132" fmla="*/ 137385 w 1508539"/>
              <a:gd name="connsiteY132" fmla="*/ 635218 h 6858000"/>
              <a:gd name="connsiteX133" fmla="*/ 142396 w 1508539"/>
              <a:gd name="connsiteY133" fmla="*/ 613763 h 6858000"/>
              <a:gd name="connsiteX134" fmla="*/ 128338 w 1508539"/>
              <a:gd name="connsiteY134" fmla="*/ 598582 h 6858000"/>
              <a:gd name="connsiteX135" fmla="*/ 128019 w 1508539"/>
              <a:gd name="connsiteY135" fmla="*/ 576846 h 6858000"/>
              <a:gd name="connsiteX136" fmla="*/ 107645 w 1508539"/>
              <a:gd name="connsiteY136" fmla="*/ 530055 h 6858000"/>
              <a:gd name="connsiteX137" fmla="*/ 106893 w 1508539"/>
              <a:gd name="connsiteY137" fmla="*/ 465389 h 6858000"/>
              <a:gd name="connsiteX138" fmla="*/ 89816 w 1508539"/>
              <a:gd name="connsiteY138" fmla="*/ 424699 h 6858000"/>
              <a:gd name="connsiteX139" fmla="*/ 90191 w 1508539"/>
              <a:gd name="connsiteY139" fmla="*/ 404917 h 6858000"/>
              <a:gd name="connsiteX140" fmla="*/ 70148 w 1508539"/>
              <a:gd name="connsiteY140" fmla="*/ 367211 h 6858000"/>
              <a:gd name="connsiteX141" fmla="*/ 36452 w 1508539"/>
              <a:gd name="connsiteY141" fmla="*/ 268519 h 6858000"/>
              <a:gd name="connsiteX142" fmla="*/ 23935 w 1508539"/>
              <a:gd name="connsiteY142" fmla="*/ 160886 h 6858000"/>
              <a:gd name="connsiteX143" fmla="*/ 19312 w 1508539"/>
              <a:gd name="connsiteY143" fmla="*/ 47336 h 6858000"/>
              <a:gd name="connsiteX144" fmla="*/ 0 w 1508539"/>
              <a:gd name="connsiteY144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63411 w 1508539"/>
              <a:gd name="connsiteY6" fmla="*/ 6638036 h 6858000"/>
              <a:gd name="connsiteX7" fmla="*/ 153633 w 1508539"/>
              <a:gd name="connsiteY7" fmla="*/ 6596265 h 6858000"/>
              <a:gd name="connsiteX8" fmla="*/ 164248 w 1508539"/>
              <a:gd name="connsiteY8" fmla="*/ 6574442 h 6858000"/>
              <a:gd name="connsiteX9" fmla="*/ 164588 w 1508539"/>
              <a:gd name="connsiteY9" fmla="*/ 6568530 h 6858000"/>
              <a:gd name="connsiteX10" fmla="*/ 166997 w 1508539"/>
              <a:gd name="connsiteY10" fmla="*/ 6560674 h 6858000"/>
              <a:gd name="connsiteX11" fmla="*/ 167342 w 1508539"/>
              <a:gd name="connsiteY11" fmla="*/ 6560598 h 6858000"/>
              <a:gd name="connsiteX12" fmla="*/ 201349 w 1508539"/>
              <a:gd name="connsiteY12" fmla="*/ 6530567 h 6858000"/>
              <a:gd name="connsiteX13" fmla="*/ 215389 w 1508539"/>
              <a:gd name="connsiteY13" fmla="*/ 6478062 h 6858000"/>
              <a:gd name="connsiteX14" fmla="*/ 226078 w 1508539"/>
              <a:gd name="connsiteY14" fmla="*/ 6460325 h 6858000"/>
              <a:gd name="connsiteX15" fmla="*/ 233311 w 1508539"/>
              <a:gd name="connsiteY15" fmla="*/ 6451488 h 6858000"/>
              <a:gd name="connsiteX16" fmla="*/ 234746 w 1508539"/>
              <a:gd name="connsiteY16" fmla="*/ 6451348 h 6858000"/>
              <a:gd name="connsiteX17" fmla="*/ 239104 w 1508539"/>
              <a:gd name="connsiteY17" fmla="*/ 6414240 h 6858000"/>
              <a:gd name="connsiteX18" fmla="*/ 241880 w 1508539"/>
              <a:gd name="connsiteY18" fmla="*/ 6384857 h 6858000"/>
              <a:gd name="connsiteX19" fmla="*/ 240591 w 1508539"/>
              <a:gd name="connsiteY19" fmla="*/ 6367510 h 6858000"/>
              <a:gd name="connsiteX20" fmla="*/ 244471 w 1508539"/>
              <a:gd name="connsiteY20" fmla="*/ 6349778 h 6858000"/>
              <a:gd name="connsiteX21" fmla="*/ 246136 w 1508539"/>
              <a:gd name="connsiteY21" fmla="*/ 6348250 h 6858000"/>
              <a:gd name="connsiteX22" fmla="*/ 262170 w 1508539"/>
              <a:gd name="connsiteY22" fmla="*/ 6281972 h 6858000"/>
              <a:gd name="connsiteX23" fmla="*/ 272933 w 1508539"/>
              <a:gd name="connsiteY23" fmla="*/ 6211940 h 6858000"/>
              <a:gd name="connsiteX24" fmla="*/ 314428 w 1508539"/>
              <a:gd name="connsiteY24" fmla="*/ 6113913 h 6858000"/>
              <a:gd name="connsiteX25" fmla="*/ 318721 w 1508539"/>
              <a:gd name="connsiteY25" fmla="*/ 6028119 h 6858000"/>
              <a:gd name="connsiteX26" fmla="*/ 345501 w 1508539"/>
              <a:gd name="connsiteY26" fmla="*/ 5934687 h 6858000"/>
              <a:gd name="connsiteX27" fmla="*/ 379513 w 1508539"/>
              <a:gd name="connsiteY27" fmla="*/ 5765594 h 6858000"/>
              <a:gd name="connsiteX28" fmla="*/ 411349 w 1508539"/>
              <a:gd name="connsiteY28" fmla="*/ 5693685 h 6858000"/>
              <a:gd name="connsiteX29" fmla="*/ 431404 w 1508539"/>
              <a:gd name="connsiteY29" fmla="*/ 5665173 h 6858000"/>
              <a:gd name="connsiteX30" fmla="*/ 465121 w 1508539"/>
              <a:gd name="connsiteY30" fmla="*/ 5563435 h 6858000"/>
              <a:gd name="connsiteX31" fmla="*/ 494626 w 1508539"/>
              <a:gd name="connsiteY31" fmla="*/ 5476393 h 6858000"/>
              <a:gd name="connsiteX32" fmla="*/ 525819 w 1508539"/>
              <a:gd name="connsiteY32" fmla="*/ 5396260 h 6858000"/>
              <a:gd name="connsiteX33" fmla="*/ 541800 w 1508539"/>
              <a:gd name="connsiteY33" fmla="*/ 5330009 h 6858000"/>
              <a:gd name="connsiteX34" fmla="*/ 575293 w 1508539"/>
              <a:gd name="connsiteY34" fmla="*/ 5273739 h 6858000"/>
              <a:gd name="connsiteX35" fmla="*/ 584892 w 1508539"/>
              <a:gd name="connsiteY35" fmla="*/ 5241779 h 6858000"/>
              <a:gd name="connsiteX36" fmla="*/ 596118 w 1508539"/>
              <a:gd name="connsiteY36" fmla="*/ 5225268 h 6858000"/>
              <a:gd name="connsiteX37" fmla="*/ 597138 w 1508539"/>
              <a:gd name="connsiteY37" fmla="*/ 5217684 h 6858000"/>
              <a:gd name="connsiteX38" fmla="*/ 604479 w 1508539"/>
              <a:gd name="connsiteY38" fmla="*/ 5193377 h 6858000"/>
              <a:gd name="connsiteX39" fmla="*/ 607782 w 1508539"/>
              <a:gd name="connsiteY39" fmla="*/ 5179288 h 6858000"/>
              <a:gd name="connsiteX40" fmla="*/ 608766 w 1508539"/>
              <a:gd name="connsiteY40" fmla="*/ 5173621 h 6858000"/>
              <a:gd name="connsiteX41" fmla="*/ 604400 w 1508539"/>
              <a:gd name="connsiteY41" fmla="*/ 5159961 h 6858000"/>
              <a:gd name="connsiteX42" fmla="*/ 611077 w 1508539"/>
              <a:gd name="connsiteY42" fmla="*/ 5144295 h 6858000"/>
              <a:gd name="connsiteX43" fmla="*/ 608010 w 1508539"/>
              <a:gd name="connsiteY43" fmla="*/ 5125185 h 6858000"/>
              <a:gd name="connsiteX44" fmla="*/ 614840 w 1508539"/>
              <a:gd name="connsiteY44" fmla="*/ 5121884 h 6858000"/>
              <a:gd name="connsiteX45" fmla="*/ 621876 w 1508539"/>
              <a:gd name="connsiteY45" fmla="*/ 5067850 h 6858000"/>
              <a:gd name="connsiteX46" fmla="*/ 624607 w 1508539"/>
              <a:gd name="connsiteY46" fmla="*/ 5060861 h 6858000"/>
              <a:gd name="connsiteX47" fmla="*/ 621311 w 1508539"/>
              <a:gd name="connsiteY47" fmla="*/ 5034192 h 6858000"/>
              <a:gd name="connsiteX48" fmla="*/ 622865 w 1508539"/>
              <a:gd name="connsiteY48" fmla="*/ 4993030 h 6858000"/>
              <a:gd name="connsiteX49" fmla="*/ 629774 w 1508539"/>
              <a:gd name="connsiteY49" fmla="*/ 4946844 h 6858000"/>
              <a:gd name="connsiteX50" fmla="*/ 625630 w 1508539"/>
              <a:gd name="connsiteY50" fmla="*/ 4932692 h 6858000"/>
              <a:gd name="connsiteX51" fmla="*/ 641033 w 1508539"/>
              <a:gd name="connsiteY51" fmla="*/ 4858827 h 6858000"/>
              <a:gd name="connsiteX52" fmla="*/ 646936 w 1508539"/>
              <a:gd name="connsiteY52" fmla="*/ 4821170 h 6858000"/>
              <a:gd name="connsiteX53" fmla="*/ 651669 w 1508539"/>
              <a:gd name="connsiteY53" fmla="*/ 4780965 h 6858000"/>
              <a:gd name="connsiteX54" fmla="*/ 652962 w 1508539"/>
              <a:gd name="connsiteY54" fmla="*/ 4750867 h 6858000"/>
              <a:gd name="connsiteX55" fmla="*/ 650769 w 1508539"/>
              <a:gd name="connsiteY55" fmla="*/ 4690749 h 6858000"/>
              <a:gd name="connsiteX56" fmla="*/ 646249 w 1508539"/>
              <a:gd name="connsiteY56" fmla="*/ 4584173 h 6858000"/>
              <a:gd name="connsiteX57" fmla="*/ 641332 w 1508539"/>
              <a:gd name="connsiteY57" fmla="*/ 4444346 h 6858000"/>
              <a:gd name="connsiteX58" fmla="*/ 637897 w 1508539"/>
              <a:gd name="connsiteY58" fmla="*/ 4375228 h 6858000"/>
              <a:gd name="connsiteX59" fmla="*/ 618550 w 1508539"/>
              <a:gd name="connsiteY59" fmla="*/ 4214165 h 6858000"/>
              <a:gd name="connsiteX60" fmla="*/ 622623 w 1508539"/>
              <a:gd name="connsiteY60" fmla="*/ 4090296 h 6858000"/>
              <a:gd name="connsiteX61" fmla="*/ 607879 w 1508539"/>
              <a:gd name="connsiteY61" fmla="*/ 4033999 h 6858000"/>
              <a:gd name="connsiteX62" fmla="*/ 609028 w 1508539"/>
              <a:gd name="connsiteY62" fmla="*/ 4031933 h 6858000"/>
              <a:gd name="connsiteX63" fmla="*/ 607604 w 1508539"/>
              <a:gd name="connsiteY63" fmla="*/ 4013953 h 6858000"/>
              <a:gd name="connsiteX64" fmla="*/ 593899 w 1508539"/>
              <a:gd name="connsiteY64" fmla="*/ 3974753 h 6858000"/>
              <a:gd name="connsiteX65" fmla="*/ 595497 w 1508539"/>
              <a:gd name="connsiteY65" fmla="*/ 3969950 h 6858000"/>
              <a:gd name="connsiteX66" fmla="*/ 588919 w 1508539"/>
              <a:gd name="connsiteY66" fmla="*/ 3933779 h 6858000"/>
              <a:gd name="connsiteX67" fmla="*/ 590250 w 1508539"/>
              <a:gd name="connsiteY67" fmla="*/ 3933093 h 6858000"/>
              <a:gd name="connsiteX68" fmla="*/ 594604 w 1508539"/>
              <a:gd name="connsiteY68" fmla="*/ 3922082 h 6858000"/>
              <a:gd name="connsiteX69" fmla="*/ 599682 w 1508539"/>
              <a:gd name="connsiteY69" fmla="*/ 3901461 h 6858000"/>
              <a:gd name="connsiteX70" fmla="*/ 622276 w 1508539"/>
              <a:gd name="connsiteY70" fmla="*/ 3813873 h 6858000"/>
              <a:gd name="connsiteX71" fmla="*/ 621701 w 1508539"/>
              <a:gd name="connsiteY71" fmla="*/ 3806161 h 6858000"/>
              <a:gd name="connsiteX72" fmla="*/ 622008 w 1508539"/>
              <a:gd name="connsiteY72" fmla="*/ 3805957 h 6858000"/>
              <a:gd name="connsiteX73" fmla="*/ 622035 w 1508539"/>
              <a:gd name="connsiteY73" fmla="*/ 3797724 h 6858000"/>
              <a:gd name="connsiteX74" fmla="*/ 620650 w 1508539"/>
              <a:gd name="connsiteY74" fmla="*/ 3792098 h 6858000"/>
              <a:gd name="connsiteX75" fmla="*/ 619534 w 1508539"/>
              <a:gd name="connsiteY75" fmla="*/ 3777135 h 6858000"/>
              <a:gd name="connsiteX76" fmla="*/ 621267 w 1508539"/>
              <a:gd name="connsiteY76" fmla="*/ 3771656 h 6858000"/>
              <a:gd name="connsiteX77" fmla="*/ 625010 w 1508539"/>
              <a:gd name="connsiteY77" fmla="*/ 3769007 h 6858000"/>
              <a:gd name="connsiteX78" fmla="*/ 624476 w 1508539"/>
              <a:gd name="connsiteY78" fmla="*/ 3767709 h 6858000"/>
              <a:gd name="connsiteX79" fmla="*/ 633172 w 1508539"/>
              <a:gd name="connsiteY79" fmla="*/ 3738082 h 6858000"/>
              <a:gd name="connsiteX80" fmla="*/ 640518 w 1508539"/>
              <a:gd name="connsiteY80" fmla="*/ 3673397 h 6858000"/>
              <a:gd name="connsiteX81" fmla="*/ 639814 w 1508539"/>
              <a:gd name="connsiteY81" fmla="*/ 3637109 h 6858000"/>
              <a:gd name="connsiteX82" fmla="*/ 643257 w 1508539"/>
              <a:gd name="connsiteY82" fmla="*/ 3536883 h 6858000"/>
              <a:gd name="connsiteX83" fmla="*/ 650795 w 1508539"/>
              <a:gd name="connsiteY83" fmla="*/ 3435652 h 6858000"/>
              <a:gd name="connsiteX84" fmla="*/ 652466 w 1508539"/>
              <a:gd name="connsiteY84" fmla="*/ 3307769 h 6858000"/>
              <a:gd name="connsiteX85" fmla="*/ 670029 w 1508539"/>
              <a:gd name="connsiteY85" fmla="*/ 3250522 h 6858000"/>
              <a:gd name="connsiteX86" fmla="*/ 670454 w 1508539"/>
              <a:gd name="connsiteY86" fmla="*/ 3229163 h 6858000"/>
              <a:gd name="connsiteX87" fmla="*/ 672277 w 1508539"/>
              <a:gd name="connsiteY87" fmla="*/ 3217217 h 6858000"/>
              <a:gd name="connsiteX88" fmla="*/ 659112 w 1508539"/>
              <a:gd name="connsiteY88" fmla="*/ 3183755 h 6858000"/>
              <a:gd name="connsiteX89" fmla="*/ 659613 w 1508539"/>
              <a:gd name="connsiteY89" fmla="*/ 3178642 h 6858000"/>
              <a:gd name="connsiteX90" fmla="*/ 647213 w 1508539"/>
              <a:gd name="connsiteY90" fmla="*/ 3158586 h 6858000"/>
              <a:gd name="connsiteX91" fmla="*/ 632398 w 1508539"/>
              <a:gd name="connsiteY91" fmla="*/ 3129034 h 6858000"/>
              <a:gd name="connsiteX92" fmla="*/ 633063 w 1508539"/>
              <a:gd name="connsiteY92" fmla="*/ 3126682 h 6858000"/>
              <a:gd name="connsiteX93" fmla="*/ 623931 w 1508539"/>
              <a:gd name="connsiteY93" fmla="*/ 3114519 h 6858000"/>
              <a:gd name="connsiteX94" fmla="*/ 610540 w 1508539"/>
              <a:gd name="connsiteY94" fmla="*/ 3106272 h 6858000"/>
              <a:gd name="connsiteX95" fmla="*/ 583270 w 1508539"/>
              <a:gd name="connsiteY95" fmla="*/ 2958185 h 6858000"/>
              <a:gd name="connsiteX96" fmla="*/ 525884 w 1508539"/>
              <a:gd name="connsiteY96" fmla="*/ 2762989 h 6858000"/>
              <a:gd name="connsiteX97" fmla="*/ 474802 w 1508539"/>
              <a:gd name="connsiteY97" fmla="*/ 2554718 h 6858000"/>
              <a:gd name="connsiteX98" fmla="*/ 454896 w 1508539"/>
              <a:gd name="connsiteY98" fmla="*/ 2485734 h 6858000"/>
              <a:gd name="connsiteX99" fmla="*/ 445619 w 1508539"/>
              <a:gd name="connsiteY99" fmla="*/ 2447068 h 6858000"/>
              <a:gd name="connsiteX100" fmla="*/ 432580 w 1508539"/>
              <a:gd name="connsiteY100" fmla="*/ 2425819 h 6858000"/>
              <a:gd name="connsiteX101" fmla="*/ 438579 w 1508539"/>
              <a:gd name="connsiteY101" fmla="*/ 2402874 h 6858000"/>
              <a:gd name="connsiteX102" fmla="*/ 441191 w 1508539"/>
              <a:gd name="connsiteY102" fmla="*/ 2381443 h 6858000"/>
              <a:gd name="connsiteX103" fmla="*/ 417520 w 1508539"/>
              <a:gd name="connsiteY103" fmla="*/ 2261920 h 6858000"/>
              <a:gd name="connsiteX104" fmla="*/ 407407 w 1508539"/>
              <a:gd name="connsiteY104" fmla="*/ 2195378 h 6858000"/>
              <a:gd name="connsiteX105" fmla="*/ 391624 w 1508539"/>
              <a:gd name="connsiteY105" fmla="*/ 2155135 h 6858000"/>
              <a:gd name="connsiteX106" fmla="*/ 389082 w 1508539"/>
              <a:gd name="connsiteY106" fmla="*/ 2118008 h 6858000"/>
              <a:gd name="connsiteX107" fmla="*/ 390075 w 1508539"/>
              <a:gd name="connsiteY107" fmla="*/ 2050531 h 6858000"/>
              <a:gd name="connsiteX108" fmla="*/ 381881 w 1508539"/>
              <a:gd name="connsiteY108" fmla="*/ 1963269 h 6858000"/>
              <a:gd name="connsiteX109" fmla="*/ 363059 w 1508539"/>
              <a:gd name="connsiteY109" fmla="*/ 1906352 h 6858000"/>
              <a:gd name="connsiteX110" fmla="*/ 339616 w 1508539"/>
              <a:gd name="connsiteY110" fmla="*/ 1861531 h 6858000"/>
              <a:gd name="connsiteX111" fmla="*/ 293415 w 1508539"/>
              <a:gd name="connsiteY111" fmla="*/ 1732919 h 6858000"/>
              <a:gd name="connsiteX112" fmla="*/ 265726 w 1508539"/>
              <a:gd name="connsiteY112" fmla="*/ 1663540 h 6858000"/>
              <a:gd name="connsiteX113" fmla="*/ 264852 w 1508539"/>
              <a:gd name="connsiteY113" fmla="*/ 1615777 h 6858000"/>
              <a:gd name="connsiteX114" fmla="*/ 245647 w 1508539"/>
              <a:gd name="connsiteY114" fmla="*/ 1563678 h 6858000"/>
              <a:gd name="connsiteX115" fmla="*/ 258727 w 1508539"/>
              <a:gd name="connsiteY115" fmla="*/ 1519474 h 6858000"/>
              <a:gd name="connsiteX116" fmla="*/ 251469 w 1508539"/>
              <a:gd name="connsiteY116" fmla="*/ 1477995 h 6858000"/>
              <a:gd name="connsiteX117" fmla="*/ 237554 w 1508539"/>
              <a:gd name="connsiteY117" fmla="*/ 1373769 h 6858000"/>
              <a:gd name="connsiteX118" fmla="*/ 245861 w 1508539"/>
              <a:gd name="connsiteY118" fmla="*/ 1307086 h 6858000"/>
              <a:gd name="connsiteX119" fmla="*/ 247049 w 1508539"/>
              <a:gd name="connsiteY119" fmla="*/ 1189033 h 6858000"/>
              <a:gd name="connsiteX120" fmla="*/ 251734 w 1508539"/>
              <a:gd name="connsiteY120" fmla="*/ 1168288 h 6858000"/>
              <a:gd name="connsiteX121" fmla="*/ 244016 w 1508539"/>
              <a:gd name="connsiteY121" fmla="*/ 1142577 h 6858000"/>
              <a:gd name="connsiteX122" fmla="*/ 233322 w 1508539"/>
              <a:gd name="connsiteY122" fmla="*/ 1088484 h 6858000"/>
              <a:gd name="connsiteX123" fmla="*/ 222058 w 1508539"/>
              <a:gd name="connsiteY123" fmla="*/ 1016103 h 6858000"/>
              <a:gd name="connsiteX124" fmla="*/ 223514 w 1508539"/>
              <a:gd name="connsiteY124" fmla="*/ 932283 h 6858000"/>
              <a:gd name="connsiteX125" fmla="*/ 225750 w 1508539"/>
              <a:gd name="connsiteY125" fmla="*/ 915925 h 6858000"/>
              <a:gd name="connsiteX126" fmla="*/ 218379 w 1508539"/>
              <a:gd name="connsiteY126" fmla="*/ 896999 h 6858000"/>
              <a:gd name="connsiteX127" fmla="*/ 187787 w 1508539"/>
              <a:gd name="connsiteY127" fmla="*/ 821517 h 6858000"/>
              <a:gd name="connsiteX128" fmla="*/ 166737 w 1508539"/>
              <a:gd name="connsiteY128" fmla="*/ 751353 h 6858000"/>
              <a:gd name="connsiteX129" fmla="*/ 166295 w 1508539"/>
              <a:gd name="connsiteY129" fmla="*/ 721230 h 6858000"/>
              <a:gd name="connsiteX130" fmla="*/ 151966 w 1508539"/>
              <a:gd name="connsiteY130" fmla="*/ 681659 h 6858000"/>
              <a:gd name="connsiteX131" fmla="*/ 137385 w 1508539"/>
              <a:gd name="connsiteY131" fmla="*/ 635218 h 6858000"/>
              <a:gd name="connsiteX132" fmla="*/ 142396 w 1508539"/>
              <a:gd name="connsiteY132" fmla="*/ 613763 h 6858000"/>
              <a:gd name="connsiteX133" fmla="*/ 128338 w 1508539"/>
              <a:gd name="connsiteY133" fmla="*/ 598582 h 6858000"/>
              <a:gd name="connsiteX134" fmla="*/ 128019 w 1508539"/>
              <a:gd name="connsiteY134" fmla="*/ 576846 h 6858000"/>
              <a:gd name="connsiteX135" fmla="*/ 107645 w 1508539"/>
              <a:gd name="connsiteY135" fmla="*/ 530055 h 6858000"/>
              <a:gd name="connsiteX136" fmla="*/ 106893 w 1508539"/>
              <a:gd name="connsiteY136" fmla="*/ 465389 h 6858000"/>
              <a:gd name="connsiteX137" fmla="*/ 89816 w 1508539"/>
              <a:gd name="connsiteY137" fmla="*/ 424699 h 6858000"/>
              <a:gd name="connsiteX138" fmla="*/ 90191 w 1508539"/>
              <a:gd name="connsiteY138" fmla="*/ 404917 h 6858000"/>
              <a:gd name="connsiteX139" fmla="*/ 70148 w 1508539"/>
              <a:gd name="connsiteY139" fmla="*/ 367211 h 6858000"/>
              <a:gd name="connsiteX140" fmla="*/ 36452 w 1508539"/>
              <a:gd name="connsiteY140" fmla="*/ 268519 h 6858000"/>
              <a:gd name="connsiteX141" fmla="*/ 23935 w 1508539"/>
              <a:gd name="connsiteY141" fmla="*/ 160886 h 6858000"/>
              <a:gd name="connsiteX142" fmla="*/ 19312 w 1508539"/>
              <a:gd name="connsiteY142" fmla="*/ 47336 h 6858000"/>
              <a:gd name="connsiteX143" fmla="*/ 0 w 1508539"/>
              <a:gd name="connsiteY143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63411 w 1508539"/>
              <a:gd name="connsiteY6" fmla="*/ 6638036 h 6858000"/>
              <a:gd name="connsiteX7" fmla="*/ 153633 w 1508539"/>
              <a:gd name="connsiteY7" fmla="*/ 6596265 h 6858000"/>
              <a:gd name="connsiteX8" fmla="*/ 164248 w 1508539"/>
              <a:gd name="connsiteY8" fmla="*/ 6574442 h 6858000"/>
              <a:gd name="connsiteX9" fmla="*/ 164588 w 1508539"/>
              <a:gd name="connsiteY9" fmla="*/ 6568530 h 6858000"/>
              <a:gd name="connsiteX10" fmla="*/ 166997 w 1508539"/>
              <a:gd name="connsiteY10" fmla="*/ 6560674 h 6858000"/>
              <a:gd name="connsiteX11" fmla="*/ 167342 w 1508539"/>
              <a:gd name="connsiteY11" fmla="*/ 6560598 h 6858000"/>
              <a:gd name="connsiteX12" fmla="*/ 201349 w 1508539"/>
              <a:gd name="connsiteY12" fmla="*/ 6530567 h 6858000"/>
              <a:gd name="connsiteX13" fmla="*/ 215389 w 1508539"/>
              <a:gd name="connsiteY13" fmla="*/ 6478062 h 6858000"/>
              <a:gd name="connsiteX14" fmla="*/ 226078 w 1508539"/>
              <a:gd name="connsiteY14" fmla="*/ 6460325 h 6858000"/>
              <a:gd name="connsiteX15" fmla="*/ 233311 w 1508539"/>
              <a:gd name="connsiteY15" fmla="*/ 6451488 h 6858000"/>
              <a:gd name="connsiteX16" fmla="*/ 234746 w 1508539"/>
              <a:gd name="connsiteY16" fmla="*/ 6451348 h 6858000"/>
              <a:gd name="connsiteX17" fmla="*/ 239104 w 1508539"/>
              <a:gd name="connsiteY17" fmla="*/ 6414240 h 6858000"/>
              <a:gd name="connsiteX18" fmla="*/ 241880 w 1508539"/>
              <a:gd name="connsiteY18" fmla="*/ 6384857 h 6858000"/>
              <a:gd name="connsiteX19" fmla="*/ 240591 w 1508539"/>
              <a:gd name="connsiteY19" fmla="*/ 6367510 h 6858000"/>
              <a:gd name="connsiteX20" fmla="*/ 244471 w 1508539"/>
              <a:gd name="connsiteY20" fmla="*/ 6349778 h 6858000"/>
              <a:gd name="connsiteX21" fmla="*/ 246136 w 1508539"/>
              <a:gd name="connsiteY21" fmla="*/ 6348250 h 6858000"/>
              <a:gd name="connsiteX22" fmla="*/ 262170 w 1508539"/>
              <a:gd name="connsiteY22" fmla="*/ 6281972 h 6858000"/>
              <a:gd name="connsiteX23" fmla="*/ 272933 w 1508539"/>
              <a:gd name="connsiteY23" fmla="*/ 6211940 h 6858000"/>
              <a:gd name="connsiteX24" fmla="*/ 314428 w 1508539"/>
              <a:gd name="connsiteY24" fmla="*/ 6113913 h 6858000"/>
              <a:gd name="connsiteX25" fmla="*/ 318721 w 1508539"/>
              <a:gd name="connsiteY25" fmla="*/ 6028119 h 6858000"/>
              <a:gd name="connsiteX26" fmla="*/ 345501 w 1508539"/>
              <a:gd name="connsiteY26" fmla="*/ 5934687 h 6858000"/>
              <a:gd name="connsiteX27" fmla="*/ 411349 w 1508539"/>
              <a:gd name="connsiteY27" fmla="*/ 5693685 h 6858000"/>
              <a:gd name="connsiteX28" fmla="*/ 431404 w 1508539"/>
              <a:gd name="connsiteY28" fmla="*/ 5665173 h 6858000"/>
              <a:gd name="connsiteX29" fmla="*/ 465121 w 1508539"/>
              <a:gd name="connsiteY29" fmla="*/ 5563435 h 6858000"/>
              <a:gd name="connsiteX30" fmla="*/ 494626 w 1508539"/>
              <a:gd name="connsiteY30" fmla="*/ 5476393 h 6858000"/>
              <a:gd name="connsiteX31" fmla="*/ 525819 w 1508539"/>
              <a:gd name="connsiteY31" fmla="*/ 5396260 h 6858000"/>
              <a:gd name="connsiteX32" fmla="*/ 541800 w 1508539"/>
              <a:gd name="connsiteY32" fmla="*/ 5330009 h 6858000"/>
              <a:gd name="connsiteX33" fmla="*/ 575293 w 1508539"/>
              <a:gd name="connsiteY33" fmla="*/ 5273739 h 6858000"/>
              <a:gd name="connsiteX34" fmla="*/ 584892 w 1508539"/>
              <a:gd name="connsiteY34" fmla="*/ 5241779 h 6858000"/>
              <a:gd name="connsiteX35" fmla="*/ 596118 w 1508539"/>
              <a:gd name="connsiteY35" fmla="*/ 5225268 h 6858000"/>
              <a:gd name="connsiteX36" fmla="*/ 597138 w 1508539"/>
              <a:gd name="connsiteY36" fmla="*/ 5217684 h 6858000"/>
              <a:gd name="connsiteX37" fmla="*/ 604479 w 1508539"/>
              <a:gd name="connsiteY37" fmla="*/ 5193377 h 6858000"/>
              <a:gd name="connsiteX38" fmla="*/ 607782 w 1508539"/>
              <a:gd name="connsiteY38" fmla="*/ 5179288 h 6858000"/>
              <a:gd name="connsiteX39" fmla="*/ 608766 w 1508539"/>
              <a:gd name="connsiteY39" fmla="*/ 5173621 h 6858000"/>
              <a:gd name="connsiteX40" fmla="*/ 604400 w 1508539"/>
              <a:gd name="connsiteY40" fmla="*/ 5159961 h 6858000"/>
              <a:gd name="connsiteX41" fmla="*/ 611077 w 1508539"/>
              <a:gd name="connsiteY41" fmla="*/ 5144295 h 6858000"/>
              <a:gd name="connsiteX42" fmla="*/ 608010 w 1508539"/>
              <a:gd name="connsiteY42" fmla="*/ 5125185 h 6858000"/>
              <a:gd name="connsiteX43" fmla="*/ 614840 w 1508539"/>
              <a:gd name="connsiteY43" fmla="*/ 5121884 h 6858000"/>
              <a:gd name="connsiteX44" fmla="*/ 621876 w 1508539"/>
              <a:gd name="connsiteY44" fmla="*/ 5067850 h 6858000"/>
              <a:gd name="connsiteX45" fmla="*/ 624607 w 1508539"/>
              <a:gd name="connsiteY45" fmla="*/ 5060861 h 6858000"/>
              <a:gd name="connsiteX46" fmla="*/ 621311 w 1508539"/>
              <a:gd name="connsiteY46" fmla="*/ 5034192 h 6858000"/>
              <a:gd name="connsiteX47" fmla="*/ 622865 w 1508539"/>
              <a:gd name="connsiteY47" fmla="*/ 4993030 h 6858000"/>
              <a:gd name="connsiteX48" fmla="*/ 629774 w 1508539"/>
              <a:gd name="connsiteY48" fmla="*/ 4946844 h 6858000"/>
              <a:gd name="connsiteX49" fmla="*/ 625630 w 1508539"/>
              <a:gd name="connsiteY49" fmla="*/ 4932692 h 6858000"/>
              <a:gd name="connsiteX50" fmla="*/ 641033 w 1508539"/>
              <a:gd name="connsiteY50" fmla="*/ 4858827 h 6858000"/>
              <a:gd name="connsiteX51" fmla="*/ 646936 w 1508539"/>
              <a:gd name="connsiteY51" fmla="*/ 4821170 h 6858000"/>
              <a:gd name="connsiteX52" fmla="*/ 651669 w 1508539"/>
              <a:gd name="connsiteY52" fmla="*/ 4780965 h 6858000"/>
              <a:gd name="connsiteX53" fmla="*/ 652962 w 1508539"/>
              <a:gd name="connsiteY53" fmla="*/ 4750867 h 6858000"/>
              <a:gd name="connsiteX54" fmla="*/ 650769 w 1508539"/>
              <a:gd name="connsiteY54" fmla="*/ 4690749 h 6858000"/>
              <a:gd name="connsiteX55" fmla="*/ 646249 w 1508539"/>
              <a:gd name="connsiteY55" fmla="*/ 4584173 h 6858000"/>
              <a:gd name="connsiteX56" fmla="*/ 641332 w 1508539"/>
              <a:gd name="connsiteY56" fmla="*/ 4444346 h 6858000"/>
              <a:gd name="connsiteX57" fmla="*/ 637897 w 1508539"/>
              <a:gd name="connsiteY57" fmla="*/ 4375228 h 6858000"/>
              <a:gd name="connsiteX58" fmla="*/ 618550 w 1508539"/>
              <a:gd name="connsiteY58" fmla="*/ 4214165 h 6858000"/>
              <a:gd name="connsiteX59" fmla="*/ 622623 w 1508539"/>
              <a:gd name="connsiteY59" fmla="*/ 4090296 h 6858000"/>
              <a:gd name="connsiteX60" fmla="*/ 607879 w 1508539"/>
              <a:gd name="connsiteY60" fmla="*/ 4033999 h 6858000"/>
              <a:gd name="connsiteX61" fmla="*/ 609028 w 1508539"/>
              <a:gd name="connsiteY61" fmla="*/ 4031933 h 6858000"/>
              <a:gd name="connsiteX62" fmla="*/ 607604 w 1508539"/>
              <a:gd name="connsiteY62" fmla="*/ 4013953 h 6858000"/>
              <a:gd name="connsiteX63" fmla="*/ 593899 w 1508539"/>
              <a:gd name="connsiteY63" fmla="*/ 3974753 h 6858000"/>
              <a:gd name="connsiteX64" fmla="*/ 595497 w 1508539"/>
              <a:gd name="connsiteY64" fmla="*/ 3969950 h 6858000"/>
              <a:gd name="connsiteX65" fmla="*/ 588919 w 1508539"/>
              <a:gd name="connsiteY65" fmla="*/ 3933779 h 6858000"/>
              <a:gd name="connsiteX66" fmla="*/ 590250 w 1508539"/>
              <a:gd name="connsiteY66" fmla="*/ 3933093 h 6858000"/>
              <a:gd name="connsiteX67" fmla="*/ 594604 w 1508539"/>
              <a:gd name="connsiteY67" fmla="*/ 3922082 h 6858000"/>
              <a:gd name="connsiteX68" fmla="*/ 599682 w 1508539"/>
              <a:gd name="connsiteY68" fmla="*/ 3901461 h 6858000"/>
              <a:gd name="connsiteX69" fmla="*/ 622276 w 1508539"/>
              <a:gd name="connsiteY69" fmla="*/ 3813873 h 6858000"/>
              <a:gd name="connsiteX70" fmla="*/ 621701 w 1508539"/>
              <a:gd name="connsiteY70" fmla="*/ 3806161 h 6858000"/>
              <a:gd name="connsiteX71" fmla="*/ 622008 w 1508539"/>
              <a:gd name="connsiteY71" fmla="*/ 3805957 h 6858000"/>
              <a:gd name="connsiteX72" fmla="*/ 622035 w 1508539"/>
              <a:gd name="connsiteY72" fmla="*/ 3797724 h 6858000"/>
              <a:gd name="connsiteX73" fmla="*/ 620650 w 1508539"/>
              <a:gd name="connsiteY73" fmla="*/ 3792098 h 6858000"/>
              <a:gd name="connsiteX74" fmla="*/ 619534 w 1508539"/>
              <a:gd name="connsiteY74" fmla="*/ 3777135 h 6858000"/>
              <a:gd name="connsiteX75" fmla="*/ 621267 w 1508539"/>
              <a:gd name="connsiteY75" fmla="*/ 3771656 h 6858000"/>
              <a:gd name="connsiteX76" fmla="*/ 625010 w 1508539"/>
              <a:gd name="connsiteY76" fmla="*/ 3769007 h 6858000"/>
              <a:gd name="connsiteX77" fmla="*/ 624476 w 1508539"/>
              <a:gd name="connsiteY77" fmla="*/ 3767709 h 6858000"/>
              <a:gd name="connsiteX78" fmla="*/ 633172 w 1508539"/>
              <a:gd name="connsiteY78" fmla="*/ 3738082 h 6858000"/>
              <a:gd name="connsiteX79" fmla="*/ 640518 w 1508539"/>
              <a:gd name="connsiteY79" fmla="*/ 3673397 h 6858000"/>
              <a:gd name="connsiteX80" fmla="*/ 639814 w 1508539"/>
              <a:gd name="connsiteY80" fmla="*/ 3637109 h 6858000"/>
              <a:gd name="connsiteX81" fmla="*/ 643257 w 1508539"/>
              <a:gd name="connsiteY81" fmla="*/ 3536883 h 6858000"/>
              <a:gd name="connsiteX82" fmla="*/ 650795 w 1508539"/>
              <a:gd name="connsiteY82" fmla="*/ 3435652 h 6858000"/>
              <a:gd name="connsiteX83" fmla="*/ 652466 w 1508539"/>
              <a:gd name="connsiteY83" fmla="*/ 3307769 h 6858000"/>
              <a:gd name="connsiteX84" fmla="*/ 670029 w 1508539"/>
              <a:gd name="connsiteY84" fmla="*/ 3250522 h 6858000"/>
              <a:gd name="connsiteX85" fmla="*/ 670454 w 1508539"/>
              <a:gd name="connsiteY85" fmla="*/ 3229163 h 6858000"/>
              <a:gd name="connsiteX86" fmla="*/ 672277 w 1508539"/>
              <a:gd name="connsiteY86" fmla="*/ 3217217 h 6858000"/>
              <a:gd name="connsiteX87" fmla="*/ 659112 w 1508539"/>
              <a:gd name="connsiteY87" fmla="*/ 3183755 h 6858000"/>
              <a:gd name="connsiteX88" fmla="*/ 659613 w 1508539"/>
              <a:gd name="connsiteY88" fmla="*/ 3178642 h 6858000"/>
              <a:gd name="connsiteX89" fmla="*/ 647213 w 1508539"/>
              <a:gd name="connsiteY89" fmla="*/ 3158586 h 6858000"/>
              <a:gd name="connsiteX90" fmla="*/ 632398 w 1508539"/>
              <a:gd name="connsiteY90" fmla="*/ 3129034 h 6858000"/>
              <a:gd name="connsiteX91" fmla="*/ 633063 w 1508539"/>
              <a:gd name="connsiteY91" fmla="*/ 3126682 h 6858000"/>
              <a:gd name="connsiteX92" fmla="*/ 623931 w 1508539"/>
              <a:gd name="connsiteY92" fmla="*/ 3114519 h 6858000"/>
              <a:gd name="connsiteX93" fmla="*/ 610540 w 1508539"/>
              <a:gd name="connsiteY93" fmla="*/ 3106272 h 6858000"/>
              <a:gd name="connsiteX94" fmla="*/ 583270 w 1508539"/>
              <a:gd name="connsiteY94" fmla="*/ 2958185 h 6858000"/>
              <a:gd name="connsiteX95" fmla="*/ 525884 w 1508539"/>
              <a:gd name="connsiteY95" fmla="*/ 2762989 h 6858000"/>
              <a:gd name="connsiteX96" fmla="*/ 474802 w 1508539"/>
              <a:gd name="connsiteY96" fmla="*/ 2554718 h 6858000"/>
              <a:gd name="connsiteX97" fmla="*/ 454896 w 1508539"/>
              <a:gd name="connsiteY97" fmla="*/ 2485734 h 6858000"/>
              <a:gd name="connsiteX98" fmla="*/ 445619 w 1508539"/>
              <a:gd name="connsiteY98" fmla="*/ 2447068 h 6858000"/>
              <a:gd name="connsiteX99" fmla="*/ 432580 w 1508539"/>
              <a:gd name="connsiteY99" fmla="*/ 2425819 h 6858000"/>
              <a:gd name="connsiteX100" fmla="*/ 438579 w 1508539"/>
              <a:gd name="connsiteY100" fmla="*/ 2402874 h 6858000"/>
              <a:gd name="connsiteX101" fmla="*/ 441191 w 1508539"/>
              <a:gd name="connsiteY101" fmla="*/ 2381443 h 6858000"/>
              <a:gd name="connsiteX102" fmla="*/ 417520 w 1508539"/>
              <a:gd name="connsiteY102" fmla="*/ 2261920 h 6858000"/>
              <a:gd name="connsiteX103" fmla="*/ 407407 w 1508539"/>
              <a:gd name="connsiteY103" fmla="*/ 2195378 h 6858000"/>
              <a:gd name="connsiteX104" fmla="*/ 391624 w 1508539"/>
              <a:gd name="connsiteY104" fmla="*/ 2155135 h 6858000"/>
              <a:gd name="connsiteX105" fmla="*/ 389082 w 1508539"/>
              <a:gd name="connsiteY105" fmla="*/ 2118008 h 6858000"/>
              <a:gd name="connsiteX106" fmla="*/ 390075 w 1508539"/>
              <a:gd name="connsiteY106" fmla="*/ 2050531 h 6858000"/>
              <a:gd name="connsiteX107" fmla="*/ 381881 w 1508539"/>
              <a:gd name="connsiteY107" fmla="*/ 1963269 h 6858000"/>
              <a:gd name="connsiteX108" fmla="*/ 363059 w 1508539"/>
              <a:gd name="connsiteY108" fmla="*/ 1906352 h 6858000"/>
              <a:gd name="connsiteX109" fmla="*/ 339616 w 1508539"/>
              <a:gd name="connsiteY109" fmla="*/ 1861531 h 6858000"/>
              <a:gd name="connsiteX110" fmla="*/ 293415 w 1508539"/>
              <a:gd name="connsiteY110" fmla="*/ 1732919 h 6858000"/>
              <a:gd name="connsiteX111" fmla="*/ 265726 w 1508539"/>
              <a:gd name="connsiteY111" fmla="*/ 1663540 h 6858000"/>
              <a:gd name="connsiteX112" fmla="*/ 264852 w 1508539"/>
              <a:gd name="connsiteY112" fmla="*/ 1615777 h 6858000"/>
              <a:gd name="connsiteX113" fmla="*/ 245647 w 1508539"/>
              <a:gd name="connsiteY113" fmla="*/ 1563678 h 6858000"/>
              <a:gd name="connsiteX114" fmla="*/ 258727 w 1508539"/>
              <a:gd name="connsiteY114" fmla="*/ 1519474 h 6858000"/>
              <a:gd name="connsiteX115" fmla="*/ 251469 w 1508539"/>
              <a:gd name="connsiteY115" fmla="*/ 1477995 h 6858000"/>
              <a:gd name="connsiteX116" fmla="*/ 237554 w 1508539"/>
              <a:gd name="connsiteY116" fmla="*/ 1373769 h 6858000"/>
              <a:gd name="connsiteX117" fmla="*/ 245861 w 1508539"/>
              <a:gd name="connsiteY117" fmla="*/ 1307086 h 6858000"/>
              <a:gd name="connsiteX118" fmla="*/ 247049 w 1508539"/>
              <a:gd name="connsiteY118" fmla="*/ 1189033 h 6858000"/>
              <a:gd name="connsiteX119" fmla="*/ 251734 w 1508539"/>
              <a:gd name="connsiteY119" fmla="*/ 1168288 h 6858000"/>
              <a:gd name="connsiteX120" fmla="*/ 244016 w 1508539"/>
              <a:gd name="connsiteY120" fmla="*/ 1142577 h 6858000"/>
              <a:gd name="connsiteX121" fmla="*/ 233322 w 1508539"/>
              <a:gd name="connsiteY121" fmla="*/ 1088484 h 6858000"/>
              <a:gd name="connsiteX122" fmla="*/ 222058 w 1508539"/>
              <a:gd name="connsiteY122" fmla="*/ 1016103 h 6858000"/>
              <a:gd name="connsiteX123" fmla="*/ 223514 w 1508539"/>
              <a:gd name="connsiteY123" fmla="*/ 932283 h 6858000"/>
              <a:gd name="connsiteX124" fmla="*/ 225750 w 1508539"/>
              <a:gd name="connsiteY124" fmla="*/ 915925 h 6858000"/>
              <a:gd name="connsiteX125" fmla="*/ 218379 w 1508539"/>
              <a:gd name="connsiteY125" fmla="*/ 896999 h 6858000"/>
              <a:gd name="connsiteX126" fmla="*/ 187787 w 1508539"/>
              <a:gd name="connsiteY126" fmla="*/ 821517 h 6858000"/>
              <a:gd name="connsiteX127" fmla="*/ 166737 w 1508539"/>
              <a:gd name="connsiteY127" fmla="*/ 751353 h 6858000"/>
              <a:gd name="connsiteX128" fmla="*/ 166295 w 1508539"/>
              <a:gd name="connsiteY128" fmla="*/ 721230 h 6858000"/>
              <a:gd name="connsiteX129" fmla="*/ 151966 w 1508539"/>
              <a:gd name="connsiteY129" fmla="*/ 681659 h 6858000"/>
              <a:gd name="connsiteX130" fmla="*/ 137385 w 1508539"/>
              <a:gd name="connsiteY130" fmla="*/ 635218 h 6858000"/>
              <a:gd name="connsiteX131" fmla="*/ 142396 w 1508539"/>
              <a:gd name="connsiteY131" fmla="*/ 613763 h 6858000"/>
              <a:gd name="connsiteX132" fmla="*/ 128338 w 1508539"/>
              <a:gd name="connsiteY132" fmla="*/ 598582 h 6858000"/>
              <a:gd name="connsiteX133" fmla="*/ 128019 w 1508539"/>
              <a:gd name="connsiteY133" fmla="*/ 576846 h 6858000"/>
              <a:gd name="connsiteX134" fmla="*/ 107645 w 1508539"/>
              <a:gd name="connsiteY134" fmla="*/ 530055 h 6858000"/>
              <a:gd name="connsiteX135" fmla="*/ 106893 w 1508539"/>
              <a:gd name="connsiteY135" fmla="*/ 465389 h 6858000"/>
              <a:gd name="connsiteX136" fmla="*/ 89816 w 1508539"/>
              <a:gd name="connsiteY136" fmla="*/ 424699 h 6858000"/>
              <a:gd name="connsiteX137" fmla="*/ 90191 w 1508539"/>
              <a:gd name="connsiteY137" fmla="*/ 404917 h 6858000"/>
              <a:gd name="connsiteX138" fmla="*/ 70148 w 1508539"/>
              <a:gd name="connsiteY138" fmla="*/ 367211 h 6858000"/>
              <a:gd name="connsiteX139" fmla="*/ 36452 w 1508539"/>
              <a:gd name="connsiteY139" fmla="*/ 268519 h 6858000"/>
              <a:gd name="connsiteX140" fmla="*/ 23935 w 1508539"/>
              <a:gd name="connsiteY140" fmla="*/ 160886 h 6858000"/>
              <a:gd name="connsiteX141" fmla="*/ 19312 w 1508539"/>
              <a:gd name="connsiteY141" fmla="*/ 47336 h 6858000"/>
              <a:gd name="connsiteX142" fmla="*/ 0 w 1508539"/>
              <a:gd name="connsiteY142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63411 w 1508539"/>
              <a:gd name="connsiteY6" fmla="*/ 6638036 h 6858000"/>
              <a:gd name="connsiteX7" fmla="*/ 153633 w 1508539"/>
              <a:gd name="connsiteY7" fmla="*/ 6596265 h 6858000"/>
              <a:gd name="connsiteX8" fmla="*/ 164248 w 1508539"/>
              <a:gd name="connsiteY8" fmla="*/ 6574442 h 6858000"/>
              <a:gd name="connsiteX9" fmla="*/ 164588 w 1508539"/>
              <a:gd name="connsiteY9" fmla="*/ 6568530 h 6858000"/>
              <a:gd name="connsiteX10" fmla="*/ 166997 w 1508539"/>
              <a:gd name="connsiteY10" fmla="*/ 6560674 h 6858000"/>
              <a:gd name="connsiteX11" fmla="*/ 167342 w 1508539"/>
              <a:gd name="connsiteY11" fmla="*/ 6560598 h 6858000"/>
              <a:gd name="connsiteX12" fmla="*/ 201349 w 1508539"/>
              <a:gd name="connsiteY12" fmla="*/ 6530567 h 6858000"/>
              <a:gd name="connsiteX13" fmla="*/ 215389 w 1508539"/>
              <a:gd name="connsiteY13" fmla="*/ 6478062 h 6858000"/>
              <a:gd name="connsiteX14" fmla="*/ 226078 w 1508539"/>
              <a:gd name="connsiteY14" fmla="*/ 6460325 h 6858000"/>
              <a:gd name="connsiteX15" fmla="*/ 233311 w 1508539"/>
              <a:gd name="connsiteY15" fmla="*/ 6451488 h 6858000"/>
              <a:gd name="connsiteX16" fmla="*/ 234746 w 1508539"/>
              <a:gd name="connsiteY16" fmla="*/ 6451348 h 6858000"/>
              <a:gd name="connsiteX17" fmla="*/ 239104 w 1508539"/>
              <a:gd name="connsiteY17" fmla="*/ 6414240 h 6858000"/>
              <a:gd name="connsiteX18" fmla="*/ 241880 w 1508539"/>
              <a:gd name="connsiteY18" fmla="*/ 6384857 h 6858000"/>
              <a:gd name="connsiteX19" fmla="*/ 240591 w 1508539"/>
              <a:gd name="connsiteY19" fmla="*/ 6367510 h 6858000"/>
              <a:gd name="connsiteX20" fmla="*/ 244471 w 1508539"/>
              <a:gd name="connsiteY20" fmla="*/ 6349778 h 6858000"/>
              <a:gd name="connsiteX21" fmla="*/ 246136 w 1508539"/>
              <a:gd name="connsiteY21" fmla="*/ 6348250 h 6858000"/>
              <a:gd name="connsiteX22" fmla="*/ 262170 w 1508539"/>
              <a:gd name="connsiteY22" fmla="*/ 6281972 h 6858000"/>
              <a:gd name="connsiteX23" fmla="*/ 272933 w 1508539"/>
              <a:gd name="connsiteY23" fmla="*/ 6211940 h 6858000"/>
              <a:gd name="connsiteX24" fmla="*/ 314428 w 1508539"/>
              <a:gd name="connsiteY24" fmla="*/ 6113913 h 6858000"/>
              <a:gd name="connsiteX25" fmla="*/ 318721 w 1508539"/>
              <a:gd name="connsiteY25" fmla="*/ 6028119 h 6858000"/>
              <a:gd name="connsiteX26" fmla="*/ 363126 w 1508539"/>
              <a:gd name="connsiteY26" fmla="*/ 5934687 h 6858000"/>
              <a:gd name="connsiteX27" fmla="*/ 411349 w 1508539"/>
              <a:gd name="connsiteY27" fmla="*/ 5693685 h 6858000"/>
              <a:gd name="connsiteX28" fmla="*/ 431404 w 1508539"/>
              <a:gd name="connsiteY28" fmla="*/ 5665173 h 6858000"/>
              <a:gd name="connsiteX29" fmla="*/ 465121 w 1508539"/>
              <a:gd name="connsiteY29" fmla="*/ 5563435 h 6858000"/>
              <a:gd name="connsiteX30" fmla="*/ 494626 w 1508539"/>
              <a:gd name="connsiteY30" fmla="*/ 5476393 h 6858000"/>
              <a:gd name="connsiteX31" fmla="*/ 525819 w 1508539"/>
              <a:gd name="connsiteY31" fmla="*/ 5396260 h 6858000"/>
              <a:gd name="connsiteX32" fmla="*/ 541800 w 1508539"/>
              <a:gd name="connsiteY32" fmla="*/ 5330009 h 6858000"/>
              <a:gd name="connsiteX33" fmla="*/ 575293 w 1508539"/>
              <a:gd name="connsiteY33" fmla="*/ 5273739 h 6858000"/>
              <a:gd name="connsiteX34" fmla="*/ 584892 w 1508539"/>
              <a:gd name="connsiteY34" fmla="*/ 5241779 h 6858000"/>
              <a:gd name="connsiteX35" fmla="*/ 596118 w 1508539"/>
              <a:gd name="connsiteY35" fmla="*/ 5225268 h 6858000"/>
              <a:gd name="connsiteX36" fmla="*/ 597138 w 1508539"/>
              <a:gd name="connsiteY36" fmla="*/ 5217684 h 6858000"/>
              <a:gd name="connsiteX37" fmla="*/ 604479 w 1508539"/>
              <a:gd name="connsiteY37" fmla="*/ 5193377 h 6858000"/>
              <a:gd name="connsiteX38" fmla="*/ 607782 w 1508539"/>
              <a:gd name="connsiteY38" fmla="*/ 5179288 h 6858000"/>
              <a:gd name="connsiteX39" fmla="*/ 608766 w 1508539"/>
              <a:gd name="connsiteY39" fmla="*/ 5173621 h 6858000"/>
              <a:gd name="connsiteX40" fmla="*/ 604400 w 1508539"/>
              <a:gd name="connsiteY40" fmla="*/ 5159961 h 6858000"/>
              <a:gd name="connsiteX41" fmla="*/ 611077 w 1508539"/>
              <a:gd name="connsiteY41" fmla="*/ 5144295 h 6858000"/>
              <a:gd name="connsiteX42" fmla="*/ 608010 w 1508539"/>
              <a:gd name="connsiteY42" fmla="*/ 5125185 h 6858000"/>
              <a:gd name="connsiteX43" fmla="*/ 614840 w 1508539"/>
              <a:gd name="connsiteY43" fmla="*/ 5121884 h 6858000"/>
              <a:gd name="connsiteX44" fmla="*/ 621876 w 1508539"/>
              <a:gd name="connsiteY44" fmla="*/ 5067850 h 6858000"/>
              <a:gd name="connsiteX45" fmla="*/ 624607 w 1508539"/>
              <a:gd name="connsiteY45" fmla="*/ 5060861 h 6858000"/>
              <a:gd name="connsiteX46" fmla="*/ 621311 w 1508539"/>
              <a:gd name="connsiteY46" fmla="*/ 5034192 h 6858000"/>
              <a:gd name="connsiteX47" fmla="*/ 622865 w 1508539"/>
              <a:gd name="connsiteY47" fmla="*/ 4993030 h 6858000"/>
              <a:gd name="connsiteX48" fmla="*/ 629774 w 1508539"/>
              <a:gd name="connsiteY48" fmla="*/ 4946844 h 6858000"/>
              <a:gd name="connsiteX49" fmla="*/ 625630 w 1508539"/>
              <a:gd name="connsiteY49" fmla="*/ 4932692 h 6858000"/>
              <a:gd name="connsiteX50" fmla="*/ 641033 w 1508539"/>
              <a:gd name="connsiteY50" fmla="*/ 4858827 h 6858000"/>
              <a:gd name="connsiteX51" fmla="*/ 646936 w 1508539"/>
              <a:gd name="connsiteY51" fmla="*/ 4821170 h 6858000"/>
              <a:gd name="connsiteX52" fmla="*/ 651669 w 1508539"/>
              <a:gd name="connsiteY52" fmla="*/ 4780965 h 6858000"/>
              <a:gd name="connsiteX53" fmla="*/ 652962 w 1508539"/>
              <a:gd name="connsiteY53" fmla="*/ 4750867 h 6858000"/>
              <a:gd name="connsiteX54" fmla="*/ 650769 w 1508539"/>
              <a:gd name="connsiteY54" fmla="*/ 4690749 h 6858000"/>
              <a:gd name="connsiteX55" fmla="*/ 646249 w 1508539"/>
              <a:gd name="connsiteY55" fmla="*/ 4584173 h 6858000"/>
              <a:gd name="connsiteX56" fmla="*/ 641332 w 1508539"/>
              <a:gd name="connsiteY56" fmla="*/ 4444346 h 6858000"/>
              <a:gd name="connsiteX57" fmla="*/ 637897 w 1508539"/>
              <a:gd name="connsiteY57" fmla="*/ 4375228 h 6858000"/>
              <a:gd name="connsiteX58" fmla="*/ 618550 w 1508539"/>
              <a:gd name="connsiteY58" fmla="*/ 4214165 h 6858000"/>
              <a:gd name="connsiteX59" fmla="*/ 622623 w 1508539"/>
              <a:gd name="connsiteY59" fmla="*/ 4090296 h 6858000"/>
              <a:gd name="connsiteX60" fmla="*/ 607879 w 1508539"/>
              <a:gd name="connsiteY60" fmla="*/ 4033999 h 6858000"/>
              <a:gd name="connsiteX61" fmla="*/ 609028 w 1508539"/>
              <a:gd name="connsiteY61" fmla="*/ 4031933 h 6858000"/>
              <a:gd name="connsiteX62" fmla="*/ 607604 w 1508539"/>
              <a:gd name="connsiteY62" fmla="*/ 4013953 h 6858000"/>
              <a:gd name="connsiteX63" fmla="*/ 593899 w 1508539"/>
              <a:gd name="connsiteY63" fmla="*/ 3974753 h 6858000"/>
              <a:gd name="connsiteX64" fmla="*/ 595497 w 1508539"/>
              <a:gd name="connsiteY64" fmla="*/ 3969950 h 6858000"/>
              <a:gd name="connsiteX65" fmla="*/ 588919 w 1508539"/>
              <a:gd name="connsiteY65" fmla="*/ 3933779 h 6858000"/>
              <a:gd name="connsiteX66" fmla="*/ 590250 w 1508539"/>
              <a:gd name="connsiteY66" fmla="*/ 3933093 h 6858000"/>
              <a:gd name="connsiteX67" fmla="*/ 594604 w 1508539"/>
              <a:gd name="connsiteY67" fmla="*/ 3922082 h 6858000"/>
              <a:gd name="connsiteX68" fmla="*/ 599682 w 1508539"/>
              <a:gd name="connsiteY68" fmla="*/ 3901461 h 6858000"/>
              <a:gd name="connsiteX69" fmla="*/ 622276 w 1508539"/>
              <a:gd name="connsiteY69" fmla="*/ 3813873 h 6858000"/>
              <a:gd name="connsiteX70" fmla="*/ 621701 w 1508539"/>
              <a:gd name="connsiteY70" fmla="*/ 3806161 h 6858000"/>
              <a:gd name="connsiteX71" fmla="*/ 622008 w 1508539"/>
              <a:gd name="connsiteY71" fmla="*/ 3805957 h 6858000"/>
              <a:gd name="connsiteX72" fmla="*/ 622035 w 1508539"/>
              <a:gd name="connsiteY72" fmla="*/ 3797724 h 6858000"/>
              <a:gd name="connsiteX73" fmla="*/ 620650 w 1508539"/>
              <a:gd name="connsiteY73" fmla="*/ 3792098 h 6858000"/>
              <a:gd name="connsiteX74" fmla="*/ 619534 w 1508539"/>
              <a:gd name="connsiteY74" fmla="*/ 3777135 h 6858000"/>
              <a:gd name="connsiteX75" fmla="*/ 621267 w 1508539"/>
              <a:gd name="connsiteY75" fmla="*/ 3771656 h 6858000"/>
              <a:gd name="connsiteX76" fmla="*/ 625010 w 1508539"/>
              <a:gd name="connsiteY76" fmla="*/ 3769007 h 6858000"/>
              <a:gd name="connsiteX77" fmla="*/ 624476 w 1508539"/>
              <a:gd name="connsiteY77" fmla="*/ 3767709 h 6858000"/>
              <a:gd name="connsiteX78" fmla="*/ 633172 w 1508539"/>
              <a:gd name="connsiteY78" fmla="*/ 3738082 h 6858000"/>
              <a:gd name="connsiteX79" fmla="*/ 640518 w 1508539"/>
              <a:gd name="connsiteY79" fmla="*/ 3673397 h 6858000"/>
              <a:gd name="connsiteX80" fmla="*/ 639814 w 1508539"/>
              <a:gd name="connsiteY80" fmla="*/ 3637109 h 6858000"/>
              <a:gd name="connsiteX81" fmla="*/ 643257 w 1508539"/>
              <a:gd name="connsiteY81" fmla="*/ 3536883 h 6858000"/>
              <a:gd name="connsiteX82" fmla="*/ 650795 w 1508539"/>
              <a:gd name="connsiteY82" fmla="*/ 3435652 h 6858000"/>
              <a:gd name="connsiteX83" fmla="*/ 652466 w 1508539"/>
              <a:gd name="connsiteY83" fmla="*/ 3307769 h 6858000"/>
              <a:gd name="connsiteX84" fmla="*/ 670029 w 1508539"/>
              <a:gd name="connsiteY84" fmla="*/ 3250522 h 6858000"/>
              <a:gd name="connsiteX85" fmla="*/ 670454 w 1508539"/>
              <a:gd name="connsiteY85" fmla="*/ 3229163 h 6858000"/>
              <a:gd name="connsiteX86" fmla="*/ 672277 w 1508539"/>
              <a:gd name="connsiteY86" fmla="*/ 3217217 h 6858000"/>
              <a:gd name="connsiteX87" fmla="*/ 659112 w 1508539"/>
              <a:gd name="connsiteY87" fmla="*/ 3183755 h 6858000"/>
              <a:gd name="connsiteX88" fmla="*/ 659613 w 1508539"/>
              <a:gd name="connsiteY88" fmla="*/ 3178642 h 6858000"/>
              <a:gd name="connsiteX89" fmla="*/ 647213 w 1508539"/>
              <a:gd name="connsiteY89" fmla="*/ 3158586 h 6858000"/>
              <a:gd name="connsiteX90" fmla="*/ 632398 w 1508539"/>
              <a:gd name="connsiteY90" fmla="*/ 3129034 h 6858000"/>
              <a:gd name="connsiteX91" fmla="*/ 633063 w 1508539"/>
              <a:gd name="connsiteY91" fmla="*/ 3126682 h 6858000"/>
              <a:gd name="connsiteX92" fmla="*/ 623931 w 1508539"/>
              <a:gd name="connsiteY92" fmla="*/ 3114519 h 6858000"/>
              <a:gd name="connsiteX93" fmla="*/ 610540 w 1508539"/>
              <a:gd name="connsiteY93" fmla="*/ 3106272 h 6858000"/>
              <a:gd name="connsiteX94" fmla="*/ 583270 w 1508539"/>
              <a:gd name="connsiteY94" fmla="*/ 2958185 h 6858000"/>
              <a:gd name="connsiteX95" fmla="*/ 525884 w 1508539"/>
              <a:gd name="connsiteY95" fmla="*/ 2762989 h 6858000"/>
              <a:gd name="connsiteX96" fmla="*/ 474802 w 1508539"/>
              <a:gd name="connsiteY96" fmla="*/ 2554718 h 6858000"/>
              <a:gd name="connsiteX97" fmla="*/ 454896 w 1508539"/>
              <a:gd name="connsiteY97" fmla="*/ 2485734 h 6858000"/>
              <a:gd name="connsiteX98" fmla="*/ 445619 w 1508539"/>
              <a:gd name="connsiteY98" fmla="*/ 2447068 h 6858000"/>
              <a:gd name="connsiteX99" fmla="*/ 432580 w 1508539"/>
              <a:gd name="connsiteY99" fmla="*/ 2425819 h 6858000"/>
              <a:gd name="connsiteX100" fmla="*/ 438579 w 1508539"/>
              <a:gd name="connsiteY100" fmla="*/ 2402874 h 6858000"/>
              <a:gd name="connsiteX101" fmla="*/ 441191 w 1508539"/>
              <a:gd name="connsiteY101" fmla="*/ 2381443 h 6858000"/>
              <a:gd name="connsiteX102" fmla="*/ 417520 w 1508539"/>
              <a:gd name="connsiteY102" fmla="*/ 2261920 h 6858000"/>
              <a:gd name="connsiteX103" fmla="*/ 407407 w 1508539"/>
              <a:gd name="connsiteY103" fmla="*/ 2195378 h 6858000"/>
              <a:gd name="connsiteX104" fmla="*/ 391624 w 1508539"/>
              <a:gd name="connsiteY104" fmla="*/ 2155135 h 6858000"/>
              <a:gd name="connsiteX105" fmla="*/ 389082 w 1508539"/>
              <a:gd name="connsiteY105" fmla="*/ 2118008 h 6858000"/>
              <a:gd name="connsiteX106" fmla="*/ 390075 w 1508539"/>
              <a:gd name="connsiteY106" fmla="*/ 2050531 h 6858000"/>
              <a:gd name="connsiteX107" fmla="*/ 381881 w 1508539"/>
              <a:gd name="connsiteY107" fmla="*/ 1963269 h 6858000"/>
              <a:gd name="connsiteX108" fmla="*/ 363059 w 1508539"/>
              <a:gd name="connsiteY108" fmla="*/ 1906352 h 6858000"/>
              <a:gd name="connsiteX109" fmla="*/ 339616 w 1508539"/>
              <a:gd name="connsiteY109" fmla="*/ 1861531 h 6858000"/>
              <a:gd name="connsiteX110" fmla="*/ 293415 w 1508539"/>
              <a:gd name="connsiteY110" fmla="*/ 1732919 h 6858000"/>
              <a:gd name="connsiteX111" fmla="*/ 265726 w 1508539"/>
              <a:gd name="connsiteY111" fmla="*/ 1663540 h 6858000"/>
              <a:gd name="connsiteX112" fmla="*/ 264852 w 1508539"/>
              <a:gd name="connsiteY112" fmla="*/ 1615777 h 6858000"/>
              <a:gd name="connsiteX113" fmla="*/ 245647 w 1508539"/>
              <a:gd name="connsiteY113" fmla="*/ 1563678 h 6858000"/>
              <a:gd name="connsiteX114" fmla="*/ 258727 w 1508539"/>
              <a:gd name="connsiteY114" fmla="*/ 1519474 h 6858000"/>
              <a:gd name="connsiteX115" fmla="*/ 251469 w 1508539"/>
              <a:gd name="connsiteY115" fmla="*/ 1477995 h 6858000"/>
              <a:gd name="connsiteX116" fmla="*/ 237554 w 1508539"/>
              <a:gd name="connsiteY116" fmla="*/ 1373769 h 6858000"/>
              <a:gd name="connsiteX117" fmla="*/ 245861 w 1508539"/>
              <a:gd name="connsiteY117" fmla="*/ 1307086 h 6858000"/>
              <a:gd name="connsiteX118" fmla="*/ 247049 w 1508539"/>
              <a:gd name="connsiteY118" fmla="*/ 1189033 h 6858000"/>
              <a:gd name="connsiteX119" fmla="*/ 251734 w 1508539"/>
              <a:gd name="connsiteY119" fmla="*/ 1168288 h 6858000"/>
              <a:gd name="connsiteX120" fmla="*/ 244016 w 1508539"/>
              <a:gd name="connsiteY120" fmla="*/ 1142577 h 6858000"/>
              <a:gd name="connsiteX121" fmla="*/ 233322 w 1508539"/>
              <a:gd name="connsiteY121" fmla="*/ 1088484 h 6858000"/>
              <a:gd name="connsiteX122" fmla="*/ 222058 w 1508539"/>
              <a:gd name="connsiteY122" fmla="*/ 1016103 h 6858000"/>
              <a:gd name="connsiteX123" fmla="*/ 223514 w 1508539"/>
              <a:gd name="connsiteY123" fmla="*/ 932283 h 6858000"/>
              <a:gd name="connsiteX124" fmla="*/ 225750 w 1508539"/>
              <a:gd name="connsiteY124" fmla="*/ 915925 h 6858000"/>
              <a:gd name="connsiteX125" fmla="*/ 218379 w 1508539"/>
              <a:gd name="connsiteY125" fmla="*/ 896999 h 6858000"/>
              <a:gd name="connsiteX126" fmla="*/ 187787 w 1508539"/>
              <a:gd name="connsiteY126" fmla="*/ 821517 h 6858000"/>
              <a:gd name="connsiteX127" fmla="*/ 166737 w 1508539"/>
              <a:gd name="connsiteY127" fmla="*/ 751353 h 6858000"/>
              <a:gd name="connsiteX128" fmla="*/ 166295 w 1508539"/>
              <a:gd name="connsiteY128" fmla="*/ 721230 h 6858000"/>
              <a:gd name="connsiteX129" fmla="*/ 151966 w 1508539"/>
              <a:gd name="connsiteY129" fmla="*/ 681659 h 6858000"/>
              <a:gd name="connsiteX130" fmla="*/ 137385 w 1508539"/>
              <a:gd name="connsiteY130" fmla="*/ 635218 h 6858000"/>
              <a:gd name="connsiteX131" fmla="*/ 142396 w 1508539"/>
              <a:gd name="connsiteY131" fmla="*/ 613763 h 6858000"/>
              <a:gd name="connsiteX132" fmla="*/ 128338 w 1508539"/>
              <a:gd name="connsiteY132" fmla="*/ 598582 h 6858000"/>
              <a:gd name="connsiteX133" fmla="*/ 128019 w 1508539"/>
              <a:gd name="connsiteY133" fmla="*/ 576846 h 6858000"/>
              <a:gd name="connsiteX134" fmla="*/ 107645 w 1508539"/>
              <a:gd name="connsiteY134" fmla="*/ 530055 h 6858000"/>
              <a:gd name="connsiteX135" fmla="*/ 106893 w 1508539"/>
              <a:gd name="connsiteY135" fmla="*/ 465389 h 6858000"/>
              <a:gd name="connsiteX136" fmla="*/ 89816 w 1508539"/>
              <a:gd name="connsiteY136" fmla="*/ 424699 h 6858000"/>
              <a:gd name="connsiteX137" fmla="*/ 90191 w 1508539"/>
              <a:gd name="connsiteY137" fmla="*/ 404917 h 6858000"/>
              <a:gd name="connsiteX138" fmla="*/ 70148 w 1508539"/>
              <a:gd name="connsiteY138" fmla="*/ 367211 h 6858000"/>
              <a:gd name="connsiteX139" fmla="*/ 36452 w 1508539"/>
              <a:gd name="connsiteY139" fmla="*/ 268519 h 6858000"/>
              <a:gd name="connsiteX140" fmla="*/ 23935 w 1508539"/>
              <a:gd name="connsiteY140" fmla="*/ 160886 h 6858000"/>
              <a:gd name="connsiteX141" fmla="*/ 19312 w 1508539"/>
              <a:gd name="connsiteY141" fmla="*/ 47336 h 6858000"/>
              <a:gd name="connsiteX142" fmla="*/ 0 w 1508539"/>
              <a:gd name="connsiteY142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63411 w 1508539"/>
              <a:gd name="connsiteY6" fmla="*/ 6638036 h 6858000"/>
              <a:gd name="connsiteX7" fmla="*/ 153633 w 1508539"/>
              <a:gd name="connsiteY7" fmla="*/ 6596265 h 6858000"/>
              <a:gd name="connsiteX8" fmla="*/ 164248 w 1508539"/>
              <a:gd name="connsiteY8" fmla="*/ 6574442 h 6858000"/>
              <a:gd name="connsiteX9" fmla="*/ 164588 w 1508539"/>
              <a:gd name="connsiteY9" fmla="*/ 6568530 h 6858000"/>
              <a:gd name="connsiteX10" fmla="*/ 166997 w 1508539"/>
              <a:gd name="connsiteY10" fmla="*/ 6560674 h 6858000"/>
              <a:gd name="connsiteX11" fmla="*/ 167342 w 1508539"/>
              <a:gd name="connsiteY11" fmla="*/ 6560598 h 6858000"/>
              <a:gd name="connsiteX12" fmla="*/ 201349 w 1508539"/>
              <a:gd name="connsiteY12" fmla="*/ 6530567 h 6858000"/>
              <a:gd name="connsiteX13" fmla="*/ 215389 w 1508539"/>
              <a:gd name="connsiteY13" fmla="*/ 6478062 h 6858000"/>
              <a:gd name="connsiteX14" fmla="*/ 226078 w 1508539"/>
              <a:gd name="connsiteY14" fmla="*/ 6460325 h 6858000"/>
              <a:gd name="connsiteX15" fmla="*/ 233311 w 1508539"/>
              <a:gd name="connsiteY15" fmla="*/ 6451488 h 6858000"/>
              <a:gd name="connsiteX16" fmla="*/ 234746 w 1508539"/>
              <a:gd name="connsiteY16" fmla="*/ 6451348 h 6858000"/>
              <a:gd name="connsiteX17" fmla="*/ 239104 w 1508539"/>
              <a:gd name="connsiteY17" fmla="*/ 6414240 h 6858000"/>
              <a:gd name="connsiteX18" fmla="*/ 241880 w 1508539"/>
              <a:gd name="connsiteY18" fmla="*/ 6384857 h 6858000"/>
              <a:gd name="connsiteX19" fmla="*/ 240591 w 1508539"/>
              <a:gd name="connsiteY19" fmla="*/ 6367510 h 6858000"/>
              <a:gd name="connsiteX20" fmla="*/ 244471 w 1508539"/>
              <a:gd name="connsiteY20" fmla="*/ 6349778 h 6858000"/>
              <a:gd name="connsiteX21" fmla="*/ 246136 w 1508539"/>
              <a:gd name="connsiteY21" fmla="*/ 6348250 h 6858000"/>
              <a:gd name="connsiteX22" fmla="*/ 262170 w 1508539"/>
              <a:gd name="connsiteY22" fmla="*/ 6281972 h 6858000"/>
              <a:gd name="connsiteX23" fmla="*/ 272933 w 1508539"/>
              <a:gd name="connsiteY23" fmla="*/ 6211940 h 6858000"/>
              <a:gd name="connsiteX24" fmla="*/ 314428 w 1508539"/>
              <a:gd name="connsiteY24" fmla="*/ 6113913 h 6858000"/>
              <a:gd name="connsiteX25" fmla="*/ 318721 w 1508539"/>
              <a:gd name="connsiteY25" fmla="*/ 6028119 h 6858000"/>
              <a:gd name="connsiteX26" fmla="*/ 363126 w 1508539"/>
              <a:gd name="connsiteY26" fmla="*/ 5934687 h 6858000"/>
              <a:gd name="connsiteX27" fmla="*/ 411349 w 1508539"/>
              <a:gd name="connsiteY27" fmla="*/ 5693685 h 6858000"/>
              <a:gd name="connsiteX28" fmla="*/ 431404 w 1508539"/>
              <a:gd name="connsiteY28" fmla="*/ 5665173 h 6858000"/>
              <a:gd name="connsiteX29" fmla="*/ 465121 w 1508539"/>
              <a:gd name="connsiteY29" fmla="*/ 5563435 h 6858000"/>
              <a:gd name="connsiteX30" fmla="*/ 494626 w 1508539"/>
              <a:gd name="connsiteY30" fmla="*/ 5476393 h 6858000"/>
              <a:gd name="connsiteX31" fmla="*/ 525819 w 1508539"/>
              <a:gd name="connsiteY31" fmla="*/ 5396260 h 6858000"/>
              <a:gd name="connsiteX32" fmla="*/ 541800 w 1508539"/>
              <a:gd name="connsiteY32" fmla="*/ 5330009 h 6858000"/>
              <a:gd name="connsiteX33" fmla="*/ 575293 w 1508539"/>
              <a:gd name="connsiteY33" fmla="*/ 5273739 h 6858000"/>
              <a:gd name="connsiteX34" fmla="*/ 584892 w 1508539"/>
              <a:gd name="connsiteY34" fmla="*/ 5241779 h 6858000"/>
              <a:gd name="connsiteX35" fmla="*/ 596118 w 1508539"/>
              <a:gd name="connsiteY35" fmla="*/ 5225268 h 6858000"/>
              <a:gd name="connsiteX36" fmla="*/ 597138 w 1508539"/>
              <a:gd name="connsiteY36" fmla="*/ 5217684 h 6858000"/>
              <a:gd name="connsiteX37" fmla="*/ 604479 w 1508539"/>
              <a:gd name="connsiteY37" fmla="*/ 5193377 h 6858000"/>
              <a:gd name="connsiteX38" fmla="*/ 607782 w 1508539"/>
              <a:gd name="connsiteY38" fmla="*/ 5179288 h 6858000"/>
              <a:gd name="connsiteX39" fmla="*/ 608766 w 1508539"/>
              <a:gd name="connsiteY39" fmla="*/ 5173621 h 6858000"/>
              <a:gd name="connsiteX40" fmla="*/ 604400 w 1508539"/>
              <a:gd name="connsiteY40" fmla="*/ 5159961 h 6858000"/>
              <a:gd name="connsiteX41" fmla="*/ 611077 w 1508539"/>
              <a:gd name="connsiteY41" fmla="*/ 5144295 h 6858000"/>
              <a:gd name="connsiteX42" fmla="*/ 608010 w 1508539"/>
              <a:gd name="connsiteY42" fmla="*/ 5125185 h 6858000"/>
              <a:gd name="connsiteX43" fmla="*/ 614840 w 1508539"/>
              <a:gd name="connsiteY43" fmla="*/ 5121884 h 6858000"/>
              <a:gd name="connsiteX44" fmla="*/ 621876 w 1508539"/>
              <a:gd name="connsiteY44" fmla="*/ 5067850 h 6858000"/>
              <a:gd name="connsiteX45" fmla="*/ 624607 w 1508539"/>
              <a:gd name="connsiteY45" fmla="*/ 5060861 h 6858000"/>
              <a:gd name="connsiteX46" fmla="*/ 621311 w 1508539"/>
              <a:gd name="connsiteY46" fmla="*/ 5034192 h 6858000"/>
              <a:gd name="connsiteX47" fmla="*/ 622865 w 1508539"/>
              <a:gd name="connsiteY47" fmla="*/ 4993030 h 6858000"/>
              <a:gd name="connsiteX48" fmla="*/ 629774 w 1508539"/>
              <a:gd name="connsiteY48" fmla="*/ 4946844 h 6858000"/>
              <a:gd name="connsiteX49" fmla="*/ 625630 w 1508539"/>
              <a:gd name="connsiteY49" fmla="*/ 4932692 h 6858000"/>
              <a:gd name="connsiteX50" fmla="*/ 641033 w 1508539"/>
              <a:gd name="connsiteY50" fmla="*/ 4858827 h 6858000"/>
              <a:gd name="connsiteX51" fmla="*/ 646936 w 1508539"/>
              <a:gd name="connsiteY51" fmla="*/ 4821170 h 6858000"/>
              <a:gd name="connsiteX52" fmla="*/ 651669 w 1508539"/>
              <a:gd name="connsiteY52" fmla="*/ 4780965 h 6858000"/>
              <a:gd name="connsiteX53" fmla="*/ 652962 w 1508539"/>
              <a:gd name="connsiteY53" fmla="*/ 4750867 h 6858000"/>
              <a:gd name="connsiteX54" fmla="*/ 650769 w 1508539"/>
              <a:gd name="connsiteY54" fmla="*/ 4690749 h 6858000"/>
              <a:gd name="connsiteX55" fmla="*/ 646249 w 1508539"/>
              <a:gd name="connsiteY55" fmla="*/ 4584173 h 6858000"/>
              <a:gd name="connsiteX56" fmla="*/ 641332 w 1508539"/>
              <a:gd name="connsiteY56" fmla="*/ 4444346 h 6858000"/>
              <a:gd name="connsiteX57" fmla="*/ 637897 w 1508539"/>
              <a:gd name="connsiteY57" fmla="*/ 4375228 h 6858000"/>
              <a:gd name="connsiteX58" fmla="*/ 618550 w 1508539"/>
              <a:gd name="connsiteY58" fmla="*/ 4214165 h 6858000"/>
              <a:gd name="connsiteX59" fmla="*/ 622623 w 1508539"/>
              <a:gd name="connsiteY59" fmla="*/ 4090296 h 6858000"/>
              <a:gd name="connsiteX60" fmla="*/ 607879 w 1508539"/>
              <a:gd name="connsiteY60" fmla="*/ 4033999 h 6858000"/>
              <a:gd name="connsiteX61" fmla="*/ 609028 w 1508539"/>
              <a:gd name="connsiteY61" fmla="*/ 4031933 h 6858000"/>
              <a:gd name="connsiteX62" fmla="*/ 607604 w 1508539"/>
              <a:gd name="connsiteY62" fmla="*/ 4013953 h 6858000"/>
              <a:gd name="connsiteX63" fmla="*/ 593899 w 1508539"/>
              <a:gd name="connsiteY63" fmla="*/ 3974753 h 6858000"/>
              <a:gd name="connsiteX64" fmla="*/ 595497 w 1508539"/>
              <a:gd name="connsiteY64" fmla="*/ 3969950 h 6858000"/>
              <a:gd name="connsiteX65" fmla="*/ 588919 w 1508539"/>
              <a:gd name="connsiteY65" fmla="*/ 3933779 h 6858000"/>
              <a:gd name="connsiteX66" fmla="*/ 590250 w 1508539"/>
              <a:gd name="connsiteY66" fmla="*/ 3933093 h 6858000"/>
              <a:gd name="connsiteX67" fmla="*/ 594604 w 1508539"/>
              <a:gd name="connsiteY67" fmla="*/ 3922082 h 6858000"/>
              <a:gd name="connsiteX68" fmla="*/ 599682 w 1508539"/>
              <a:gd name="connsiteY68" fmla="*/ 3901461 h 6858000"/>
              <a:gd name="connsiteX69" fmla="*/ 622276 w 1508539"/>
              <a:gd name="connsiteY69" fmla="*/ 3813873 h 6858000"/>
              <a:gd name="connsiteX70" fmla="*/ 621701 w 1508539"/>
              <a:gd name="connsiteY70" fmla="*/ 3806161 h 6858000"/>
              <a:gd name="connsiteX71" fmla="*/ 622008 w 1508539"/>
              <a:gd name="connsiteY71" fmla="*/ 3805957 h 6858000"/>
              <a:gd name="connsiteX72" fmla="*/ 622035 w 1508539"/>
              <a:gd name="connsiteY72" fmla="*/ 3797724 h 6858000"/>
              <a:gd name="connsiteX73" fmla="*/ 620650 w 1508539"/>
              <a:gd name="connsiteY73" fmla="*/ 3792098 h 6858000"/>
              <a:gd name="connsiteX74" fmla="*/ 619534 w 1508539"/>
              <a:gd name="connsiteY74" fmla="*/ 3777135 h 6858000"/>
              <a:gd name="connsiteX75" fmla="*/ 621267 w 1508539"/>
              <a:gd name="connsiteY75" fmla="*/ 3771656 h 6858000"/>
              <a:gd name="connsiteX76" fmla="*/ 625010 w 1508539"/>
              <a:gd name="connsiteY76" fmla="*/ 3769007 h 6858000"/>
              <a:gd name="connsiteX77" fmla="*/ 624476 w 1508539"/>
              <a:gd name="connsiteY77" fmla="*/ 3767709 h 6858000"/>
              <a:gd name="connsiteX78" fmla="*/ 633172 w 1508539"/>
              <a:gd name="connsiteY78" fmla="*/ 3738082 h 6858000"/>
              <a:gd name="connsiteX79" fmla="*/ 640518 w 1508539"/>
              <a:gd name="connsiteY79" fmla="*/ 3673397 h 6858000"/>
              <a:gd name="connsiteX80" fmla="*/ 639814 w 1508539"/>
              <a:gd name="connsiteY80" fmla="*/ 3637109 h 6858000"/>
              <a:gd name="connsiteX81" fmla="*/ 643257 w 1508539"/>
              <a:gd name="connsiteY81" fmla="*/ 3536883 h 6858000"/>
              <a:gd name="connsiteX82" fmla="*/ 650795 w 1508539"/>
              <a:gd name="connsiteY82" fmla="*/ 3435652 h 6858000"/>
              <a:gd name="connsiteX83" fmla="*/ 652466 w 1508539"/>
              <a:gd name="connsiteY83" fmla="*/ 3307769 h 6858000"/>
              <a:gd name="connsiteX84" fmla="*/ 670029 w 1508539"/>
              <a:gd name="connsiteY84" fmla="*/ 3250522 h 6858000"/>
              <a:gd name="connsiteX85" fmla="*/ 670454 w 1508539"/>
              <a:gd name="connsiteY85" fmla="*/ 3229163 h 6858000"/>
              <a:gd name="connsiteX86" fmla="*/ 672277 w 1508539"/>
              <a:gd name="connsiteY86" fmla="*/ 3217217 h 6858000"/>
              <a:gd name="connsiteX87" fmla="*/ 659112 w 1508539"/>
              <a:gd name="connsiteY87" fmla="*/ 3183755 h 6858000"/>
              <a:gd name="connsiteX88" fmla="*/ 659613 w 1508539"/>
              <a:gd name="connsiteY88" fmla="*/ 3178642 h 6858000"/>
              <a:gd name="connsiteX89" fmla="*/ 647213 w 1508539"/>
              <a:gd name="connsiteY89" fmla="*/ 3158586 h 6858000"/>
              <a:gd name="connsiteX90" fmla="*/ 632398 w 1508539"/>
              <a:gd name="connsiteY90" fmla="*/ 3129034 h 6858000"/>
              <a:gd name="connsiteX91" fmla="*/ 633063 w 1508539"/>
              <a:gd name="connsiteY91" fmla="*/ 3126682 h 6858000"/>
              <a:gd name="connsiteX92" fmla="*/ 623931 w 1508539"/>
              <a:gd name="connsiteY92" fmla="*/ 3114519 h 6858000"/>
              <a:gd name="connsiteX93" fmla="*/ 610540 w 1508539"/>
              <a:gd name="connsiteY93" fmla="*/ 3106272 h 6858000"/>
              <a:gd name="connsiteX94" fmla="*/ 583270 w 1508539"/>
              <a:gd name="connsiteY94" fmla="*/ 2958185 h 6858000"/>
              <a:gd name="connsiteX95" fmla="*/ 525884 w 1508539"/>
              <a:gd name="connsiteY95" fmla="*/ 2762989 h 6858000"/>
              <a:gd name="connsiteX96" fmla="*/ 474802 w 1508539"/>
              <a:gd name="connsiteY96" fmla="*/ 2554718 h 6858000"/>
              <a:gd name="connsiteX97" fmla="*/ 454896 w 1508539"/>
              <a:gd name="connsiteY97" fmla="*/ 2485734 h 6858000"/>
              <a:gd name="connsiteX98" fmla="*/ 445619 w 1508539"/>
              <a:gd name="connsiteY98" fmla="*/ 2447068 h 6858000"/>
              <a:gd name="connsiteX99" fmla="*/ 432580 w 1508539"/>
              <a:gd name="connsiteY99" fmla="*/ 2425819 h 6858000"/>
              <a:gd name="connsiteX100" fmla="*/ 438579 w 1508539"/>
              <a:gd name="connsiteY100" fmla="*/ 2402874 h 6858000"/>
              <a:gd name="connsiteX101" fmla="*/ 441191 w 1508539"/>
              <a:gd name="connsiteY101" fmla="*/ 2381443 h 6858000"/>
              <a:gd name="connsiteX102" fmla="*/ 417520 w 1508539"/>
              <a:gd name="connsiteY102" fmla="*/ 2261920 h 6858000"/>
              <a:gd name="connsiteX103" fmla="*/ 407407 w 1508539"/>
              <a:gd name="connsiteY103" fmla="*/ 2195378 h 6858000"/>
              <a:gd name="connsiteX104" fmla="*/ 391624 w 1508539"/>
              <a:gd name="connsiteY104" fmla="*/ 2155135 h 6858000"/>
              <a:gd name="connsiteX105" fmla="*/ 389082 w 1508539"/>
              <a:gd name="connsiteY105" fmla="*/ 2118008 h 6858000"/>
              <a:gd name="connsiteX106" fmla="*/ 390075 w 1508539"/>
              <a:gd name="connsiteY106" fmla="*/ 2050531 h 6858000"/>
              <a:gd name="connsiteX107" fmla="*/ 381881 w 1508539"/>
              <a:gd name="connsiteY107" fmla="*/ 1963269 h 6858000"/>
              <a:gd name="connsiteX108" fmla="*/ 363059 w 1508539"/>
              <a:gd name="connsiteY108" fmla="*/ 1906352 h 6858000"/>
              <a:gd name="connsiteX109" fmla="*/ 339616 w 1508539"/>
              <a:gd name="connsiteY109" fmla="*/ 1861531 h 6858000"/>
              <a:gd name="connsiteX110" fmla="*/ 293415 w 1508539"/>
              <a:gd name="connsiteY110" fmla="*/ 1732919 h 6858000"/>
              <a:gd name="connsiteX111" fmla="*/ 265726 w 1508539"/>
              <a:gd name="connsiteY111" fmla="*/ 1663540 h 6858000"/>
              <a:gd name="connsiteX112" fmla="*/ 264852 w 1508539"/>
              <a:gd name="connsiteY112" fmla="*/ 1615777 h 6858000"/>
              <a:gd name="connsiteX113" fmla="*/ 245647 w 1508539"/>
              <a:gd name="connsiteY113" fmla="*/ 1563678 h 6858000"/>
              <a:gd name="connsiteX114" fmla="*/ 258727 w 1508539"/>
              <a:gd name="connsiteY114" fmla="*/ 1519474 h 6858000"/>
              <a:gd name="connsiteX115" fmla="*/ 251469 w 1508539"/>
              <a:gd name="connsiteY115" fmla="*/ 1477995 h 6858000"/>
              <a:gd name="connsiteX116" fmla="*/ 237554 w 1508539"/>
              <a:gd name="connsiteY116" fmla="*/ 1373769 h 6858000"/>
              <a:gd name="connsiteX117" fmla="*/ 245861 w 1508539"/>
              <a:gd name="connsiteY117" fmla="*/ 1307086 h 6858000"/>
              <a:gd name="connsiteX118" fmla="*/ 247049 w 1508539"/>
              <a:gd name="connsiteY118" fmla="*/ 1189033 h 6858000"/>
              <a:gd name="connsiteX119" fmla="*/ 251734 w 1508539"/>
              <a:gd name="connsiteY119" fmla="*/ 1168288 h 6858000"/>
              <a:gd name="connsiteX120" fmla="*/ 244016 w 1508539"/>
              <a:gd name="connsiteY120" fmla="*/ 1142577 h 6858000"/>
              <a:gd name="connsiteX121" fmla="*/ 233322 w 1508539"/>
              <a:gd name="connsiteY121" fmla="*/ 1088484 h 6858000"/>
              <a:gd name="connsiteX122" fmla="*/ 222058 w 1508539"/>
              <a:gd name="connsiteY122" fmla="*/ 1016103 h 6858000"/>
              <a:gd name="connsiteX123" fmla="*/ 223514 w 1508539"/>
              <a:gd name="connsiteY123" fmla="*/ 932283 h 6858000"/>
              <a:gd name="connsiteX124" fmla="*/ 225750 w 1508539"/>
              <a:gd name="connsiteY124" fmla="*/ 915925 h 6858000"/>
              <a:gd name="connsiteX125" fmla="*/ 218379 w 1508539"/>
              <a:gd name="connsiteY125" fmla="*/ 896999 h 6858000"/>
              <a:gd name="connsiteX126" fmla="*/ 187787 w 1508539"/>
              <a:gd name="connsiteY126" fmla="*/ 821517 h 6858000"/>
              <a:gd name="connsiteX127" fmla="*/ 166737 w 1508539"/>
              <a:gd name="connsiteY127" fmla="*/ 751353 h 6858000"/>
              <a:gd name="connsiteX128" fmla="*/ 166295 w 1508539"/>
              <a:gd name="connsiteY128" fmla="*/ 721230 h 6858000"/>
              <a:gd name="connsiteX129" fmla="*/ 151966 w 1508539"/>
              <a:gd name="connsiteY129" fmla="*/ 681659 h 6858000"/>
              <a:gd name="connsiteX130" fmla="*/ 137385 w 1508539"/>
              <a:gd name="connsiteY130" fmla="*/ 635218 h 6858000"/>
              <a:gd name="connsiteX131" fmla="*/ 142396 w 1508539"/>
              <a:gd name="connsiteY131" fmla="*/ 613763 h 6858000"/>
              <a:gd name="connsiteX132" fmla="*/ 128338 w 1508539"/>
              <a:gd name="connsiteY132" fmla="*/ 598582 h 6858000"/>
              <a:gd name="connsiteX133" fmla="*/ 128019 w 1508539"/>
              <a:gd name="connsiteY133" fmla="*/ 576846 h 6858000"/>
              <a:gd name="connsiteX134" fmla="*/ 107645 w 1508539"/>
              <a:gd name="connsiteY134" fmla="*/ 530055 h 6858000"/>
              <a:gd name="connsiteX135" fmla="*/ 106893 w 1508539"/>
              <a:gd name="connsiteY135" fmla="*/ 465389 h 6858000"/>
              <a:gd name="connsiteX136" fmla="*/ 89816 w 1508539"/>
              <a:gd name="connsiteY136" fmla="*/ 424699 h 6858000"/>
              <a:gd name="connsiteX137" fmla="*/ 90191 w 1508539"/>
              <a:gd name="connsiteY137" fmla="*/ 404917 h 6858000"/>
              <a:gd name="connsiteX138" fmla="*/ 70148 w 1508539"/>
              <a:gd name="connsiteY138" fmla="*/ 367211 h 6858000"/>
              <a:gd name="connsiteX139" fmla="*/ 36452 w 1508539"/>
              <a:gd name="connsiteY139" fmla="*/ 268519 h 6858000"/>
              <a:gd name="connsiteX140" fmla="*/ 23935 w 1508539"/>
              <a:gd name="connsiteY140" fmla="*/ 160886 h 6858000"/>
              <a:gd name="connsiteX141" fmla="*/ 19312 w 1508539"/>
              <a:gd name="connsiteY141" fmla="*/ 47336 h 6858000"/>
              <a:gd name="connsiteX142" fmla="*/ 0 w 1508539"/>
              <a:gd name="connsiteY142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63411 w 1508539"/>
              <a:gd name="connsiteY6" fmla="*/ 6638036 h 6858000"/>
              <a:gd name="connsiteX7" fmla="*/ 153633 w 1508539"/>
              <a:gd name="connsiteY7" fmla="*/ 6596265 h 6858000"/>
              <a:gd name="connsiteX8" fmla="*/ 164248 w 1508539"/>
              <a:gd name="connsiteY8" fmla="*/ 6574442 h 6858000"/>
              <a:gd name="connsiteX9" fmla="*/ 164588 w 1508539"/>
              <a:gd name="connsiteY9" fmla="*/ 6568530 h 6858000"/>
              <a:gd name="connsiteX10" fmla="*/ 166997 w 1508539"/>
              <a:gd name="connsiteY10" fmla="*/ 6560674 h 6858000"/>
              <a:gd name="connsiteX11" fmla="*/ 167342 w 1508539"/>
              <a:gd name="connsiteY11" fmla="*/ 6560598 h 6858000"/>
              <a:gd name="connsiteX12" fmla="*/ 201349 w 1508539"/>
              <a:gd name="connsiteY12" fmla="*/ 6530567 h 6858000"/>
              <a:gd name="connsiteX13" fmla="*/ 215389 w 1508539"/>
              <a:gd name="connsiteY13" fmla="*/ 6478062 h 6858000"/>
              <a:gd name="connsiteX14" fmla="*/ 226078 w 1508539"/>
              <a:gd name="connsiteY14" fmla="*/ 6460325 h 6858000"/>
              <a:gd name="connsiteX15" fmla="*/ 233311 w 1508539"/>
              <a:gd name="connsiteY15" fmla="*/ 6451488 h 6858000"/>
              <a:gd name="connsiteX16" fmla="*/ 234746 w 1508539"/>
              <a:gd name="connsiteY16" fmla="*/ 6451348 h 6858000"/>
              <a:gd name="connsiteX17" fmla="*/ 239104 w 1508539"/>
              <a:gd name="connsiteY17" fmla="*/ 6414240 h 6858000"/>
              <a:gd name="connsiteX18" fmla="*/ 241880 w 1508539"/>
              <a:gd name="connsiteY18" fmla="*/ 6384857 h 6858000"/>
              <a:gd name="connsiteX19" fmla="*/ 240591 w 1508539"/>
              <a:gd name="connsiteY19" fmla="*/ 6367510 h 6858000"/>
              <a:gd name="connsiteX20" fmla="*/ 244471 w 1508539"/>
              <a:gd name="connsiteY20" fmla="*/ 6349778 h 6858000"/>
              <a:gd name="connsiteX21" fmla="*/ 246136 w 1508539"/>
              <a:gd name="connsiteY21" fmla="*/ 6348250 h 6858000"/>
              <a:gd name="connsiteX22" fmla="*/ 262170 w 1508539"/>
              <a:gd name="connsiteY22" fmla="*/ 6281972 h 6858000"/>
              <a:gd name="connsiteX23" fmla="*/ 272933 w 1508539"/>
              <a:gd name="connsiteY23" fmla="*/ 6211940 h 6858000"/>
              <a:gd name="connsiteX24" fmla="*/ 314428 w 1508539"/>
              <a:gd name="connsiteY24" fmla="*/ 6113913 h 6858000"/>
              <a:gd name="connsiteX25" fmla="*/ 318721 w 1508539"/>
              <a:gd name="connsiteY25" fmla="*/ 6028119 h 6858000"/>
              <a:gd name="connsiteX26" fmla="*/ 363126 w 1508539"/>
              <a:gd name="connsiteY26" fmla="*/ 5934687 h 6858000"/>
              <a:gd name="connsiteX27" fmla="*/ 408411 w 1508539"/>
              <a:gd name="connsiteY27" fmla="*/ 5704905 h 6858000"/>
              <a:gd name="connsiteX28" fmla="*/ 431404 w 1508539"/>
              <a:gd name="connsiteY28" fmla="*/ 5665173 h 6858000"/>
              <a:gd name="connsiteX29" fmla="*/ 465121 w 1508539"/>
              <a:gd name="connsiteY29" fmla="*/ 5563435 h 6858000"/>
              <a:gd name="connsiteX30" fmla="*/ 494626 w 1508539"/>
              <a:gd name="connsiteY30" fmla="*/ 5476393 h 6858000"/>
              <a:gd name="connsiteX31" fmla="*/ 525819 w 1508539"/>
              <a:gd name="connsiteY31" fmla="*/ 5396260 h 6858000"/>
              <a:gd name="connsiteX32" fmla="*/ 541800 w 1508539"/>
              <a:gd name="connsiteY32" fmla="*/ 5330009 h 6858000"/>
              <a:gd name="connsiteX33" fmla="*/ 575293 w 1508539"/>
              <a:gd name="connsiteY33" fmla="*/ 5273739 h 6858000"/>
              <a:gd name="connsiteX34" fmla="*/ 584892 w 1508539"/>
              <a:gd name="connsiteY34" fmla="*/ 5241779 h 6858000"/>
              <a:gd name="connsiteX35" fmla="*/ 596118 w 1508539"/>
              <a:gd name="connsiteY35" fmla="*/ 5225268 h 6858000"/>
              <a:gd name="connsiteX36" fmla="*/ 597138 w 1508539"/>
              <a:gd name="connsiteY36" fmla="*/ 5217684 h 6858000"/>
              <a:gd name="connsiteX37" fmla="*/ 604479 w 1508539"/>
              <a:gd name="connsiteY37" fmla="*/ 5193377 h 6858000"/>
              <a:gd name="connsiteX38" fmla="*/ 607782 w 1508539"/>
              <a:gd name="connsiteY38" fmla="*/ 5179288 h 6858000"/>
              <a:gd name="connsiteX39" fmla="*/ 608766 w 1508539"/>
              <a:gd name="connsiteY39" fmla="*/ 5173621 h 6858000"/>
              <a:gd name="connsiteX40" fmla="*/ 604400 w 1508539"/>
              <a:gd name="connsiteY40" fmla="*/ 5159961 h 6858000"/>
              <a:gd name="connsiteX41" fmla="*/ 611077 w 1508539"/>
              <a:gd name="connsiteY41" fmla="*/ 5144295 h 6858000"/>
              <a:gd name="connsiteX42" fmla="*/ 608010 w 1508539"/>
              <a:gd name="connsiteY42" fmla="*/ 5125185 h 6858000"/>
              <a:gd name="connsiteX43" fmla="*/ 614840 w 1508539"/>
              <a:gd name="connsiteY43" fmla="*/ 5121884 h 6858000"/>
              <a:gd name="connsiteX44" fmla="*/ 621876 w 1508539"/>
              <a:gd name="connsiteY44" fmla="*/ 5067850 h 6858000"/>
              <a:gd name="connsiteX45" fmla="*/ 624607 w 1508539"/>
              <a:gd name="connsiteY45" fmla="*/ 5060861 h 6858000"/>
              <a:gd name="connsiteX46" fmla="*/ 621311 w 1508539"/>
              <a:gd name="connsiteY46" fmla="*/ 5034192 h 6858000"/>
              <a:gd name="connsiteX47" fmla="*/ 622865 w 1508539"/>
              <a:gd name="connsiteY47" fmla="*/ 4993030 h 6858000"/>
              <a:gd name="connsiteX48" fmla="*/ 629774 w 1508539"/>
              <a:gd name="connsiteY48" fmla="*/ 4946844 h 6858000"/>
              <a:gd name="connsiteX49" fmla="*/ 625630 w 1508539"/>
              <a:gd name="connsiteY49" fmla="*/ 4932692 h 6858000"/>
              <a:gd name="connsiteX50" fmla="*/ 641033 w 1508539"/>
              <a:gd name="connsiteY50" fmla="*/ 4858827 h 6858000"/>
              <a:gd name="connsiteX51" fmla="*/ 646936 w 1508539"/>
              <a:gd name="connsiteY51" fmla="*/ 4821170 h 6858000"/>
              <a:gd name="connsiteX52" fmla="*/ 651669 w 1508539"/>
              <a:gd name="connsiteY52" fmla="*/ 4780965 h 6858000"/>
              <a:gd name="connsiteX53" fmla="*/ 652962 w 1508539"/>
              <a:gd name="connsiteY53" fmla="*/ 4750867 h 6858000"/>
              <a:gd name="connsiteX54" fmla="*/ 650769 w 1508539"/>
              <a:gd name="connsiteY54" fmla="*/ 4690749 h 6858000"/>
              <a:gd name="connsiteX55" fmla="*/ 646249 w 1508539"/>
              <a:gd name="connsiteY55" fmla="*/ 4584173 h 6858000"/>
              <a:gd name="connsiteX56" fmla="*/ 641332 w 1508539"/>
              <a:gd name="connsiteY56" fmla="*/ 4444346 h 6858000"/>
              <a:gd name="connsiteX57" fmla="*/ 637897 w 1508539"/>
              <a:gd name="connsiteY57" fmla="*/ 4375228 h 6858000"/>
              <a:gd name="connsiteX58" fmla="*/ 618550 w 1508539"/>
              <a:gd name="connsiteY58" fmla="*/ 4214165 h 6858000"/>
              <a:gd name="connsiteX59" fmla="*/ 622623 w 1508539"/>
              <a:gd name="connsiteY59" fmla="*/ 4090296 h 6858000"/>
              <a:gd name="connsiteX60" fmla="*/ 607879 w 1508539"/>
              <a:gd name="connsiteY60" fmla="*/ 4033999 h 6858000"/>
              <a:gd name="connsiteX61" fmla="*/ 609028 w 1508539"/>
              <a:gd name="connsiteY61" fmla="*/ 4031933 h 6858000"/>
              <a:gd name="connsiteX62" fmla="*/ 607604 w 1508539"/>
              <a:gd name="connsiteY62" fmla="*/ 4013953 h 6858000"/>
              <a:gd name="connsiteX63" fmla="*/ 593899 w 1508539"/>
              <a:gd name="connsiteY63" fmla="*/ 3974753 h 6858000"/>
              <a:gd name="connsiteX64" fmla="*/ 595497 w 1508539"/>
              <a:gd name="connsiteY64" fmla="*/ 3969950 h 6858000"/>
              <a:gd name="connsiteX65" fmla="*/ 588919 w 1508539"/>
              <a:gd name="connsiteY65" fmla="*/ 3933779 h 6858000"/>
              <a:gd name="connsiteX66" fmla="*/ 590250 w 1508539"/>
              <a:gd name="connsiteY66" fmla="*/ 3933093 h 6858000"/>
              <a:gd name="connsiteX67" fmla="*/ 594604 w 1508539"/>
              <a:gd name="connsiteY67" fmla="*/ 3922082 h 6858000"/>
              <a:gd name="connsiteX68" fmla="*/ 599682 w 1508539"/>
              <a:gd name="connsiteY68" fmla="*/ 3901461 h 6858000"/>
              <a:gd name="connsiteX69" fmla="*/ 622276 w 1508539"/>
              <a:gd name="connsiteY69" fmla="*/ 3813873 h 6858000"/>
              <a:gd name="connsiteX70" fmla="*/ 621701 w 1508539"/>
              <a:gd name="connsiteY70" fmla="*/ 3806161 h 6858000"/>
              <a:gd name="connsiteX71" fmla="*/ 622008 w 1508539"/>
              <a:gd name="connsiteY71" fmla="*/ 3805957 h 6858000"/>
              <a:gd name="connsiteX72" fmla="*/ 622035 w 1508539"/>
              <a:gd name="connsiteY72" fmla="*/ 3797724 h 6858000"/>
              <a:gd name="connsiteX73" fmla="*/ 620650 w 1508539"/>
              <a:gd name="connsiteY73" fmla="*/ 3792098 h 6858000"/>
              <a:gd name="connsiteX74" fmla="*/ 619534 w 1508539"/>
              <a:gd name="connsiteY74" fmla="*/ 3777135 h 6858000"/>
              <a:gd name="connsiteX75" fmla="*/ 621267 w 1508539"/>
              <a:gd name="connsiteY75" fmla="*/ 3771656 h 6858000"/>
              <a:gd name="connsiteX76" fmla="*/ 625010 w 1508539"/>
              <a:gd name="connsiteY76" fmla="*/ 3769007 h 6858000"/>
              <a:gd name="connsiteX77" fmla="*/ 624476 w 1508539"/>
              <a:gd name="connsiteY77" fmla="*/ 3767709 h 6858000"/>
              <a:gd name="connsiteX78" fmla="*/ 633172 w 1508539"/>
              <a:gd name="connsiteY78" fmla="*/ 3738082 h 6858000"/>
              <a:gd name="connsiteX79" fmla="*/ 640518 w 1508539"/>
              <a:gd name="connsiteY79" fmla="*/ 3673397 h 6858000"/>
              <a:gd name="connsiteX80" fmla="*/ 639814 w 1508539"/>
              <a:gd name="connsiteY80" fmla="*/ 3637109 h 6858000"/>
              <a:gd name="connsiteX81" fmla="*/ 643257 w 1508539"/>
              <a:gd name="connsiteY81" fmla="*/ 3536883 h 6858000"/>
              <a:gd name="connsiteX82" fmla="*/ 650795 w 1508539"/>
              <a:gd name="connsiteY82" fmla="*/ 3435652 h 6858000"/>
              <a:gd name="connsiteX83" fmla="*/ 652466 w 1508539"/>
              <a:gd name="connsiteY83" fmla="*/ 3307769 h 6858000"/>
              <a:gd name="connsiteX84" fmla="*/ 670029 w 1508539"/>
              <a:gd name="connsiteY84" fmla="*/ 3250522 h 6858000"/>
              <a:gd name="connsiteX85" fmla="*/ 670454 w 1508539"/>
              <a:gd name="connsiteY85" fmla="*/ 3229163 h 6858000"/>
              <a:gd name="connsiteX86" fmla="*/ 672277 w 1508539"/>
              <a:gd name="connsiteY86" fmla="*/ 3217217 h 6858000"/>
              <a:gd name="connsiteX87" fmla="*/ 659112 w 1508539"/>
              <a:gd name="connsiteY87" fmla="*/ 3183755 h 6858000"/>
              <a:gd name="connsiteX88" fmla="*/ 659613 w 1508539"/>
              <a:gd name="connsiteY88" fmla="*/ 3178642 h 6858000"/>
              <a:gd name="connsiteX89" fmla="*/ 647213 w 1508539"/>
              <a:gd name="connsiteY89" fmla="*/ 3158586 h 6858000"/>
              <a:gd name="connsiteX90" fmla="*/ 632398 w 1508539"/>
              <a:gd name="connsiteY90" fmla="*/ 3129034 h 6858000"/>
              <a:gd name="connsiteX91" fmla="*/ 633063 w 1508539"/>
              <a:gd name="connsiteY91" fmla="*/ 3126682 h 6858000"/>
              <a:gd name="connsiteX92" fmla="*/ 623931 w 1508539"/>
              <a:gd name="connsiteY92" fmla="*/ 3114519 h 6858000"/>
              <a:gd name="connsiteX93" fmla="*/ 610540 w 1508539"/>
              <a:gd name="connsiteY93" fmla="*/ 3106272 h 6858000"/>
              <a:gd name="connsiteX94" fmla="*/ 583270 w 1508539"/>
              <a:gd name="connsiteY94" fmla="*/ 2958185 h 6858000"/>
              <a:gd name="connsiteX95" fmla="*/ 525884 w 1508539"/>
              <a:gd name="connsiteY95" fmla="*/ 2762989 h 6858000"/>
              <a:gd name="connsiteX96" fmla="*/ 474802 w 1508539"/>
              <a:gd name="connsiteY96" fmla="*/ 2554718 h 6858000"/>
              <a:gd name="connsiteX97" fmla="*/ 454896 w 1508539"/>
              <a:gd name="connsiteY97" fmla="*/ 2485734 h 6858000"/>
              <a:gd name="connsiteX98" fmla="*/ 445619 w 1508539"/>
              <a:gd name="connsiteY98" fmla="*/ 2447068 h 6858000"/>
              <a:gd name="connsiteX99" fmla="*/ 432580 w 1508539"/>
              <a:gd name="connsiteY99" fmla="*/ 2425819 h 6858000"/>
              <a:gd name="connsiteX100" fmla="*/ 438579 w 1508539"/>
              <a:gd name="connsiteY100" fmla="*/ 2402874 h 6858000"/>
              <a:gd name="connsiteX101" fmla="*/ 441191 w 1508539"/>
              <a:gd name="connsiteY101" fmla="*/ 2381443 h 6858000"/>
              <a:gd name="connsiteX102" fmla="*/ 417520 w 1508539"/>
              <a:gd name="connsiteY102" fmla="*/ 2261920 h 6858000"/>
              <a:gd name="connsiteX103" fmla="*/ 407407 w 1508539"/>
              <a:gd name="connsiteY103" fmla="*/ 2195378 h 6858000"/>
              <a:gd name="connsiteX104" fmla="*/ 391624 w 1508539"/>
              <a:gd name="connsiteY104" fmla="*/ 2155135 h 6858000"/>
              <a:gd name="connsiteX105" fmla="*/ 389082 w 1508539"/>
              <a:gd name="connsiteY105" fmla="*/ 2118008 h 6858000"/>
              <a:gd name="connsiteX106" fmla="*/ 390075 w 1508539"/>
              <a:gd name="connsiteY106" fmla="*/ 2050531 h 6858000"/>
              <a:gd name="connsiteX107" fmla="*/ 381881 w 1508539"/>
              <a:gd name="connsiteY107" fmla="*/ 1963269 h 6858000"/>
              <a:gd name="connsiteX108" fmla="*/ 363059 w 1508539"/>
              <a:gd name="connsiteY108" fmla="*/ 1906352 h 6858000"/>
              <a:gd name="connsiteX109" fmla="*/ 339616 w 1508539"/>
              <a:gd name="connsiteY109" fmla="*/ 1861531 h 6858000"/>
              <a:gd name="connsiteX110" fmla="*/ 293415 w 1508539"/>
              <a:gd name="connsiteY110" fmla="*/ 1732919 h 6858000"/>
              <a:gd name="connsiteX111" fmla="*/ 265726 w 1508539"/>
              <a:gd name="connsiteY111" fmla="*/ 1663540 h 6858000"/>
              <a:gd name="connsiteX112" fmla="*/ 264852 w 1508539"/>
              <a:gd name="connsiteY112" fmla="*/ 1615777 h 6858000"/>
              <a:gd name="connsiteX113" fmla="*/ 245647 w 1508539"/>
              <a:gd name="connsiteY113" fmla="*/ 1563678 h 6858000"/>
              <a:gd name="connsiteX114" fmla="*/ 258727 w 1508539"/>
              <a:gd name="connsiteY114" fmla="*/ 1519474 h 6858000"/>
              <a:gd name="connsiteX115" fmla="*/ 251469 w 1508539"/>
              <a:gd name="connsiteY115" fmla="*/ 1477995 h 6858000"/>
              <a:gd name="connsiteX116" fmla="*/ 237554 w 1508539"/>
              <a:gd name="connsiteY116" fmla="*/ 1373769 h 6858000"/>
              <a:gd name="connsiteX117" fmla="*/ 245861 w 1508539"/>
              <a:gd name="connsiteY117" fmla="*/ 1307086 h 6858000"/>
              <a:gd name="connsiteX118" fmla="*/ 247049 w 1508539"/>
              <a:gd name="connsiteY118" fmla="*/ 1189033 h 6858000"/>
              <a:gd name="connsiteX119" fmla="*/ 251734 w 1508539"/>
              <a:gd name="connsiteY119" fmla="*/ 1168288 h 6858000"/>
              <a:gd name="connsiteX120" fmla="*/ 244016 w 1508539"/>
              <a:gd name="connsiteY120" fmla="*/ 1142577 h 6858000"/>
              <a:gd name="connsiteX121" fmla="*/ 233322 w 1508539"/>
              <a:gd name="connsiteY121" fmla="*/ 1088484 h 6858000"/>
              <a:gd name="connsiteX122" fmla="*/ 222058 w 1508539"/>
              <a:gd name="connsiteY122" fmla="*/ 1016103 h 6858000"/>
              <a:gd name="connsiteX123" fmla="*/ 223514 w 1508539"/>
              <a:gd name="connsiteY123" fmla="*/ 932283 h 6858000"/>
              <a:gd name="connsiteX124" fmla="*/ 225750 w 1508539"/>
              <a:gd name="connsiteY124" fmla="*/ 915925 h 6858000"/>
              <a:gd name="connsiteX125" fmla="*/ 218379 w 1508539"/>
              <a:gd name="connsiteY125" fmla="*/ 896999 h 6858000"/>
              <a:gd name="connsiteX126" fmla="*/ 187787 w 1508539"/>
              <a:gd name="connsiteY126" fmla="*/ 821517 h 6858000"/>
              <a:gd name="connsiteX127" fmla="*/ 166737 w 1508539"/>
              <a:gd name="connsiteY127" fmla="*/ 751353 h 6858000"/>
              <a:gd name="connsiteX128" fmla="*/ 166295 w 1508539"/>
              <a:gd name="connsiteY128" fmla="*/ 721230 h 6858000"/>
              <a:gd name="connsiteX129" fmla="*/ 151966 w 1508539"/>
              <a:gd name="connsiteY129" fmla="*/ 681659 h 6858000"/>
              <a:gd name="connsiteX130" fmla="*/ 137385 w 1508539"/>
              <a:gd name="connsiteY130" fmla="*/ 635218 h 6858000"/>
              <a:gd name="connsiteX131" fmla="*/ 142396 w 1508539"/>
              <a:gd name="connsiteY131" fmla="*/ 613763 h 6858000"/>
              <a:gd name="connsiteX132" fmla="*/ 128338 w 1508539"/>
              <a:gd name="connsiteY132" fmla="*/ 598582 h 6858000"/>
              <a:gd name="connsiteX133" fmla="*/ 128019 w 1508539"/>
              <a:gd name="connsiteY133" fmla="*/ 576846 h 6858000"/>
              <a:gd name="connsiteX134" fmla="*/ 107645 w 1508539"/>
              <a:gd name="connsiteY134" fmla="*/ 530055 h 6858000"/>
              <a:gd name="connsiteX135" fmla="*/ 106893 w 1508539"/>
              <a:gd name="connsiteY135" fmla="*/ 465389 h 6858000"/>
              <a:gd name="connsiteX136" fmla="*/ 89816 w 1508539"/>
              <a:gd name="connsiteY136" fmla="*/ 424699 h 6858000"/>
              <a:gd name="connsiteX137" fmla="*/ 90191 w 1508539"/>
              <a:gd name="connsiteY137" fmla="*/ 404917 h 6858000"/>
              <a:gd name="connsiteX138" fmla="*/ 70148 w 1508539"/>
              <a:gd name="connsiteY138" fmla="*/ 367211 h 6858000"/>
              <a:gd name="connsiteX139" fmla="*/ 36452 w 1508539"/>
              <a:gd name="connsiteY139" fmla="*/ 268519 h 6858000"/>
              <a:gd name="connsiteX140" fmla="*/ 23935 w 1508539"/>
              <a:gd name="connsiteY140" fmla="*/ 160886 h 6858000"/>
              <a:gd name="connsiteX141" fmla="*/ 19312 w 1508539"/>
              <a:gd name="connsiteY141" fmla="*/ 47336 h 6858000"/>
              <a:gd name="connsiteX142" fmla="*/ 0 w 1508539"/>
              <a:gd name="connsiteY142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63411 w 1508539"/>
              <a:gd name="connsiteY6" fmla="*/ 6638036 h 6858000"/>
              <a:gd name="connsiteX7" fmla="*/ 153633 w 1508539"/>
              <a:gd name="connsiteY7" fmla="*/ 6596265 h 6858000"/>
              <a:gd name="connsiteX8" fmla="*/ 164248 w 1508539"/>
              <a:gd name="connsiteY8" fmla="*/ 6574442 h 6858000"/>
              <a:gd name="connsiteX9" fmla="*/ 164588 w 1508539"/>
              <a:gd name="connsiteY9" fmla="*/ 6568530 h 6858000"/>
              <a:gd name="connsiteX10" fmla="*/ 166997 w 1508539"/>
              <a:gd name="connsiteY10" fmla="*/ 6560674 h 6858000"/>
              <a:gd name="connsiteX11" fmla="*/ 167342 w 1508539"/>
              <a:gd name="connsiteY11" fmla="*/ 6560598 h 6858000"/>
              <a:gd name="connsiteX12" fmla="*/ 201349 w 1508539"/>
              <a:gd name="connsiteY12" fmla="*/ 6530567 h 6858000"/>
              <a:gd name="connsiteX13" fmla="*/ 215389 w 1508539"/>
              <a:gd name="connsiteY13" fmla="*/ 6478062 h 6858000"/>
              <a:gd name="connsiteX14" fmla="*/ 226078 w 1508539"/>
              <a:gd name="connsiteY14" fmla="*/ 6460325 h 6858000"/>
              <a:gd name="connsiteX15" fmla="*/ 233311 w 1508539"/>
              <a:gd name="connsiteY15" fmla="*/ 6451488 h 6858000"/>
              <a:gd name="connsiteX16" fmla="*/ 234746 w 1508539"/>
              <a:gd name="connsiteY16" fmla="*/ 6451348 h 6858000"/>
              <a:gd name="connsiteX17" fmla="*/ 239104 w 1508539"/>
              <a:gd name="connsiteY17" fmla="*/ 6414240 h 6858000"/>
              <a:gd name="connsiteX18" fmla="*/ 241880 w 1508539"/>
              <a:gd name="connsiteY18" fmla="*/ 6384857 h 6858000"/>
              <a:gd name="connsiteX19" fmla="*/ 240591 w 1508539"/>
              <a:gd name="connsiteY19" fmla="*/ 6367510 h 6858000"/>
              <a:gd name="connsiteX20" fmla="*/ 244471 w 1508539"/>
              <a:gd name="connsiteY20" fmla="*/ 6349778 h 6858000"/>
              <a:gd name="connsiteX21" fmla="*/ 246136 w 1508539"/>
              <a:gd name="connsiteY21" fmla="*/ 6348250 h 6858000"/>
              <a:gd name="connsiteX22" fmla="*/ 262170 w 1508539"/>
              <a:gd name="connsiteY22" fmla="*/ 6281972 h 6858000"/>
              <a:gd name="connsiteX23" fmla="*/ 290557 w 1508539"/>
              <a:gd name="connsiteY23" fmla="*/ 6153037 h 6858000"/>
              <a:gd name="connsiteX24" fmla="*/ 314428 w 1508539"/>
              <a:gd name="connsiteY24" fmla="*/ 6113913 h 6858000"/>
              <a:gd name="connsiteX25" fmla="*/ 318721 w 1508539"/>
              <a:gd name="connsiteY25" fmla="*/ 6028119 h 6858000"/>
              <a:gd name="connsiteX26" fmla="*/ 363126 w 1508539"/>
              <a:gd name="connsiteY26" fmla="*/ 5934687 h 6858000"/>
              <a:gd name="connsiteX27" fmla="*/ 408411 w 1508539"/>
              <a:gd name="connsiteY27" fmla="*/ 5704905 h 6858000"/>
              <a:gd name="connsiteX28" fmla="*/ 431404 w 1508539"/>
              <a:gd name="connsiteY28" fmla="*/ 5665173 h 6858000"/>
              <a:gd name="connsiteX29" fmla="*/ 465121 w 1508539"/>
              <a:gd name="connsiteY29" fmla="*/ 5563435 h 6858000"/>
              <a:gd name="connsiteX30" fmla="*/ 494626 w 1508539"/>
              <a:gd name="connsiteY30" fmla="*/ 5476393 h 6858000"/>
              <a:gd name="connsiteX31" fmla="*/ 525819 w 1508539"/>
              <a:gd name="connsiteY31" fmla="*/ 5396260 h 6858000"/>
              <a:gd name="connsiteX32" fmla="*/ 541800 w 1508539"/>
              <a:gd name="connsiteY32" fmla="*/ 5330009 h 6858000"/>
              <a:gd name="connsiteX33" fmla="*/ 575293 w 1508539"/>
              <a:gd name="connsiteY33" fmla="*/ 5273739 h 6858000"/>
              <a:gd name="connsiteX34" fmla="*/ 584892 w 1508539"/>
              <a:gd name="connsiteY34" fmla="*/ 5241779 h 6858000"/>
              <a:gd name="connsiteX35" fmla="*/ 596118 w 1508539"/>
              <a:gd name="connsiteY35" fmla="*/ 5225268 h 6858000"/>
              <a:gd name="connsiteX36" fmla="*/ 597138 w 1508539"/>
              <a:gd name="connsiteY36" fmla="*/ 5217684 h 6858000"/>
              <a:gd name="connsiteX37" fmla="*/ 604479 w 1508539"/>
              <a:gd name="connsiteY37" fmla="*/ 5193377 h 6858000"/>
              <a:gd name="connsiteX38" fmla="*/ 607782 w 1508539"/>
              <a:gd name="connsiteY38" fmla="*/ 5179288 h 6858000"/>
              <a:gd name="connsiteX39" fmla="*/ 608766 w 1508539"/>
              <a:gd name="connsiteY39" fmla="*/ 5173621 h 6858000"/>
              <a:gd name="connsiteX40" fmla="*/ 604400 w 1508539"/>
              <a:gd name="connsiteY40" fmla="*/ 5159961 h 6858000"/>
              <a:gd name="connsiteX41" fmla="*/ 611077 w 1508539"/>
              <a:gd name="connsiteY41" fmla="*/ 5144295 h 6858000"/>
              <a:gd name="connsiteX42" fmla="*/ 608010 w 1508539"/>
              <a:gd name="connsiteY42" fmla="*/ 5125185 h 6858000"/>
              <a:gd name="connsiteX43" fmla="*/ 614840 w 1508539"/>
              <a:gd name="connsiteY43" fmla="*/ 5121884 h 6858000"/>
              <a:gd name="connsiteX44" fmla="*/ 621876 w 1508539"/>
              <a:gd name="connsiteY44" fmla="*/ 5067850 h 6858000"/>
              <a:gd name="connsiteX45" fmla="*/ 624607 w 1508539"/>
              <a:gd name="connsiteY45" fmla="*/ 5060861 h 6858000"/>
              <a:gd name="connsiteX46" fmla="*/ 621311 w 1508539"/>
              <a:gd name="connsiteY46" fmla="*/ 5034192 h 6858000"/>
              <a:gd name="connsiteX47" fmla="*/ 622865 w 1508539"/>
              <a:gd name="connsiteY47" fmla="*/ 4993030 h 6858000"/>
              <a:gd name="connsiteX48" fmla="*/ 629774 w 1508539"/>
              <a:gd name="connsiteY48" fmla="*/ 4946844 h 6858000"/>
              <a:gd name="connsiteX49" fmla="*/ 625630 w 1508539"/>
              <a:gd name="connsiteY49" fmla="*/ 4932692 h 6858000"/>
              <a:gd name="connsiteX50" fmla="*/ 641033 w 1508539"/>
              <a:gd name="connsiteY50" fmla="*/ 4858827 h 6858000"/>
              <a:gd name="connsiteX51" fmla="*/ 646936 w 1508539"/>
              <a:gd name="connsiteY51" fmla="*/ 4821170 h 6858000"/>
              <a:gd name="connsiteX52" fmla="*/ 651669 w 1508539"/>
              <a:gd name="connsiteY52" fmla="*/ 4780965 h 6858000"/>
              <a:gd name="connsiteX53" fmla="*/ 652962 w 1508539"/>
              <a:gd name="connsiteY53" fmla="*/ 4750867 h 6858000"/>
              <a:gd name="connsiteX54" fmla="*/ 650769 w 1508539"/>
              <a:gd name="connsiteY54" fmla="*/ 4690749 h 6858000"/>
              <a:gd name="connsiteX55" fmla="*/ 646249 w 1508539"/>
              <a:gd name="connsiteY55" fmla="*/ 4584173 h 6858000"/>
              <a:gd name="connsiteX56" fmla="*/ 641332 w 1508539"/>
              <a:gd name="connsiteY56" fmla="*/ 4444346 h 6858000"/>
              <a:gd name="connsiteX57" fmla="*/ 637897 w 1508539"/>
              <a:gd name="connsiteY57" fmla="*/ 4375228 h 6858000"/>
              <a:gd name="connsiteX58" fmla="*/ 618550 w 1508539"/>
              <a:gd name="connsiteY58" fmla="*/ 4214165 h 6858000"/>
              <a:gd name="connsiteX59" fmla="*/ 622623 w 1508539"/>
              <a:gd name="connsiteY59" fmla="*/ 4090296 h 6858000"/>
              <a:gd name="connsiteX60" fmla="*/ 607879 w 1508539"/>
              <a:gd name="connsiteY60" fmla="*/ 4033999 h 6858000"/>
              <a:gd name="connsiteX61" fmla="*/ 609028 w 1508539"/>
              <a:gd name="connsiteY61" fmla="*/ 4031933 h 6858000"/>
              <a:gd name="connsiteX62" fmla="*/ 607604 w 1508539"/>
              <a:gd name="connsiteY62" fmla="*/ 4013953 h 6858000"/>
              <a:gd name="connsiteX63" fmla="*/ 593899 w 1508539"/>
              <a:gd name="connsiteY63" fmla="*/ 3974753 h 6858000"/>
              <a:gd name="connsiteX64" fmla="*/ 595497 w 1508539"/>
              <a:gd name="connsiteY64" fmla="*/ 3969950 h 6858000"/>
              <a:gd name="connsiteX65" fmla="*/ 588919 w 1508539"/>
              <a:gd name="connsiteY65" fmla="*/ 3933779 h 6858000"/>
              <a:gd name="connsiteX66" fmla="*/ 590250 w 1508539"/>
              <a:gd name="connsiteY66" fmla="*/ 3933093 h 6858000"/>
              <a:gd name="connsiteX67" fmla="*/ 594604 w 1508539"/>
              <a:gd name="connsiteY67" fmla="*/ 3922082 h 6858000"/>
              <a:gd name="connsiteX68" fmla="*/ 599682 w 1508539"/>
              <a:gd name="connsiteY68" fmla="*/ 3901461 h 6858000"/>
              <a:gd name="connsiteX69" fmla="*/ 622276 w 1508539"/>
              <a:gd name="connsiteY69" fmla="*/ 3813873 h 6858000"/>
              <a:gd name="connsiteX70" fmla="*/ 621701 w 1508539"/>
              <a:gd name="connsiteY70" fmla="*/ 3806161 h 6858000"/>
              <a:gd name="connsiteX71" fmla="*/ 622008 w 1508539"/>
              <a:gd name="connsiteY71" fmla="*/ 3805957 h 6858000"/>
              <a:gd name="connsiteX72" fmla="*/ 622035 w 1508539"/>
              <a:gd name="connsiteY72" fmla="*/ 3797724 h 6858000"/>
              <a:gd name="connsiteX73" fmla="*/ 620650 w 1508539"/>
              <a:gd name="connsiteY73" fmla="*/ 3792098 h 6858000"/>
              <a:gd name="connsiteX74" fmla="*/ 619534 w 1508539"/>
              <a:gd name="connsiteY74" fmla="*/ 3777135 h 6858000"/>
              <a:gd name="connsiteX75" fmla="*/ 621267 w 1508539"/>
              <a:gd name="connsiteY75" fmla="*/ 3771656 h 6858000"/>
              <a:gd name="connsiteX76" fmla="*/ 625010 w 1508539"/>
              <a:gd name="connsiteY76" fmla="*/ 3769007 h 6858000"/>
              <a:gd name="connsiteX77" fmla="*/ 624476 w 1508539"/>
              <a:gd name="connsiteY77" fmla="*/ 3767709 h 6858000"/>
              <a:gd name="connsiteX78" fmla="*/ 633172 w 1508539"/>
              <a:gd name="connsiteY78" fmla="*/ 3738082 h 6858000"/>
              <a:gd name="connsiteX79" fmla="*/ 640518 w 1508539"/>
              <a:gd name="connsiteY79" fmla="*/ 3673397 h 6858000"/>
              <a:gd name="connsiteX80" fmla="*/ 639814 w 1508539"/>
              <a:gd name="connsiteY80" fmla="*/ 3637109 h 6858000"/>
              <a:gd name="connsiteX81" fmla="*/ 643257 w 1508539"/>
              <a:gd name="connsiteY81" fmla="*/ 3536883 h 6858000"/>
              <a:gd name="connsiteX82" fmla="*/ 650795 w 1508539"/>
              <a:gd name="connsiteY82" fmla="*/ 3435652 h 6858000"/>
              <a:gd name="connsiteX83" fmla="*/ 652466 w 1508539"/>
              <a:gd name="connsiteY83" fmla="*/ 3307769 h 6858000"/>
              <a:gd name="connsiteX84" fmla="*/ 670029 w 1508539"/>
              <a:gd name="connsiteY84" fmla="*/ 3250522 h 6858000"/>
              <a:gd name="connsiteX85" fmla="*/ 670454 w 1508539"/>
              <a:gd name="connsiteY85" fmla="*/ 3229163 h 6858000"/>
              <a:gd name="connsiteX86" fmla="*/ 672277 w 1508539"/>
              <a:gd name="connsiteY86" fmla="*/ 3217217 h 6858000"/>
              <a:gd name="connsiteX87" fmla="*/ 659112 w 1508539"/>
              <a:gd name="connsiteY87" fmla="*/ 3183755 h 6858000"/>
              <a:gd name="connsiteX88" fmla="*/ 659613 w 1508539"/>
              <a:gd name="connsiteY88" fmla="*/ 3178642 h 6858000"/>
              <a:gd name="connsiteX89" fmla="*/ 647213 w 1508539"/>
              <a:gd name="connsiteY89" fmla="*/ 3158586 h 6858000"/>
              <a:gd name="connsiteX90" fmla="*/ 632398 w 1508539"/>
              <a:gd name="connsiteY90" fmla="*/ 3129034 h 6858000"/>
              <a:gd name="connsiteX91" fmla="*/ 633063 w 1508539"/>
              <a:gd name="connsiteY91" fmla="*/ 3126682 h 6858000"/>
              <a:gd name="connsiteX92" fmla="*/ 623931 w 1508539"/>
              <a:gd name="connsiteY92" fmla="*/ 3114519 h 6858000"/>
              <a:gd name="connsiteX93" fmla="*/ 610540 w 1508539"/>
              <a:gd name="connsiteY93" fmla="*/ 3106272 h 6858000"/>
              <a:gd name="connsiteX94" fmla="*/ 583270 w 1508539"/>
              <a:gd name="connsiteY94" fmla="*/ 2958185 h 6858000"/>
              <a:gd name="connsiteX95" fmla="*/ 525884 w 1508539"/>
              <a:gd name="connsiteY95" fmla="*/ 2762989 h 6858000"/>
              <a:gd name="connsiteX96" fmla="*/ 474802 w 1508539"/>
              <a:gd name="connsiteY96" fmla="*/ 2554718 h 6858000"/>
              <a:gd name="connsiteX97" fmla="*/ 454896 w 1508539"/>
              <a:gd name="connsiteY97" fmla="*/ 2485734 h 6858000"/>
              <a:gd name="connsiteX98" fmla="*/ 445619 w 1508539"/>
              <a:gd name="connsiteY98" fmla="*/ 2447068 h 6858000"/>
              <a:gd name="connsiteX99" fmla="*/ 432580 w 1508539"/>
              <a:gd name="connsiteY99" fmla="*/ 2425819 h 6858000"/>
              <a:gd name="connsiteX100" fmla="*/ 438579 w 1508539"/>
              <a:gd name="connsiteY100" fmla="*/ 2402874 h 6858000"/>
              <a:gd name="connsiteX101" fmla="*/ 441191 w 1508539"/>
              <a:gd name="connsiteY101" fmla="*/ 2381443 h 6858000"/>
              <a:gd name="connsiteX102" fmla="*/ 417520 w 1508539"/>
              <a:gd name="connsiteY102" fmla="*/ 2261920 h 6858000"/>
              <a:gd name="connsiteX103" fmla="*/ 407407 w 1508539"/>
              <a:gd name="connsiteY103" fmla="*/ 2195378 h 6858000"/>
              <a:gd name="connsiteX104" fmla="*/ 391624 w 1508539"/>
              <a:gd name="connsiteY104" fmla="*/ 2155135 h 6858000"/>
              <a:gd name="connsiteX105" fmla="*/ 389082 w 1508539"/>
              <a:gd name="connsiteY105" fmla="*/ 2118008 h 6858000"/>
              <a:gd name="connsiteX106" fmla="*/ 390075 w 1508539"/>
              <a:gd name="connsiteY106" fmla="*/ 2050531 h 6858000"/>
              <a:gd name="connsiteX107" fmla="*/ 381881 w 1508539"/>
              <a:gd name="connsiteY107" fmla="*/ 1963269 h 6858000"/>
              <a:gd name="connsiteX108" fmla="*/ 363059 w 1508539"/>
              <a:gd name="connsiteY108" fmla="*/ 1906352 h 6858000"/>
              <a:gd name="connsiteX109" fmla="*/ 339616 w 1508539"/>
              <a:gd name="connsiteY109" fmla="*/ 1861531 h 6858000"/>
              <a:gd name="connsiteX110" fmla="*/ 293415 w 1508539"/>
              <a:gd name="connsiteY110" fmla="*/ 1732919 h 6858000"/>
              <a:gd name="connsiteX111" fmla="*/ 265726 w 1508539"/>
              <a:gd name="connsiteY111" fmla="*/ 1663540 h 6858000"/>
              <a:gd name="connsiteX112" fmla="*/ 264852 w 1508539"/>
              <a:gd name="connsiteY112" fmla="*/ 1615777 h 6858000"/>
              <a:gd name="connsiteX113" fmla="*/ 245647 w 1508539"/>
              <a:gd name="connsiteY113" fmla="*/ 1563678 h 6858000"/>
              <a:gd name="connsiteX114" fmla="*/ 258727 w 1508539"/>
              <a:gd name="connsiteY114" fmla="*/ 1519474 h 6858000"/>
              <a:gd name="connsiteX115" fmla="*/ 251469 w 1508539"/>
              <a:gd name="connsiteY115" fmla="*/ 1477995 h 6858000"/>
              <a:gd name="connsiteX116" fmla="*/ 237554 w 1508539"/>
              <a:gd name="connsiteY116" fmla="*/ 1373769 h 6858000"/>
              <a:gd name="connsiteX117" fmla="*/ 245861 w 1508539"/>
              <a:gd name="connsiteY117" fmla="*/ 1307086 h 6858000"/>
              <a:gd name="connsiteX118" fmla="*/ 247049 w 1508539"/>
              <a:gd name="connsiteY118" fmla="*/ 1189033 h 6858000"/>
              <a:gd name="connsiteX119" fmla="*/ 251734 w 1508539"/>
              <a:gd name="connsiteY119" fmla="*/ 1168288 h 6858000"/>
              <a:gd name="connsiteX120" fmla="*/ 244016 w 1508539"/>
              <a:gd name="connsiteY120" fmla="*/ 1142577 h 6858000"/>
              <a:gd name="connsiteX121" fmla="*/ 233322 w 1508539"/>
              <a:gd name="connsiteY121" fmla="*/ 1088484 h 6858000"/>
              <a:gd name="connsiteX122" fmla="*/ 222058 w 1508539"/>
              <a:gd name="connsiteY122" fmla="*/ 1016103 h 6858000"/>
              <a:gd name="connsiteX123" fmla="*/ 223514 w 1508539"/>
              <a:gd name="connsiteY123" fmla="*/ 932283 h 6858000"/>
              <a:gd name="connsiteX124" fmla="*/ 225750 w 1508539"/>
              <a:gd name="connsiteY124" fmla="*/ 915925 h 6858000"/>
              <a:gd name="connsiteX125" fmla="*/ 218379 w 1508539"/>
              <a:gd name="connsiteY125" fmla="*/ 896999 h 6858000"/>
              <a:gd name="connsiteX126" fmla="*/ 187787 w 1508539"/>
              <a:gd name="connsiteY126" fmla="*/ 821517 h 6858000"/>
              <a:gd name="connsiteX127" fmla="*/ 166737 w 1508539"/>
              <a:gd name="connsiteY127" fmla="*/ 751353 h 6858000"/>
              <a:gd name="connsiteX128" fmla="*/ 166295 w 1508539"/>
              <a:gd name="connsiteY128" fmla="*/ 721230 h 6858000"/>
              <a:gd name="connsiteX129" fmla="*/ 151966 w 1508539"/>
              <a:gd name="connsiteY129" fmla="*/ 681659 h 6858000"/>
              <a:gd name="connsiteX130" fmla="*/ 137385 w 1508539"/>
              <a:gd name="connsiteY130" fmla="*/ 635218 h 6858000"/>
              <a:gd name="connsiteX131" fmla="*/ 142396 w 1508539"/>
              <a:gd name="connsiteY131" fmla="*/ 613763 h 6858000"/>
              <a:gd name="connsiteX132" fmla="*/ 128338 w 1508539"/>
              <a:gd name="connsiteY132" fmla="*/ 598582 h 6858000"/>
              <a:gd name="connsiteX133" fmla="*/ 128019 w 1508539"/>
              <a:gd name="connsiteY133" fmla="*/ 576846 h 6858000"/>
              <a:gd name="connsiteX134" fmla="*/ 107645 w 1508539"/>
              <a:gd name="connsiteY134" fmla="*/ 530055 h 6858000"/>
              <a:gd name="connsiteX135" fmla="*/ 106893 w 1508539"/>
              <a:gd name="connsiteY135" fmla="*/ 465389 h 6858000"/>
              <a:gd name="connsiteX136" fmla="*/ 89816 w 1508539"/>
              <a:gd name="connsiteY136" fmla="*/ 424699 h 6858000"/>
              <a:gd name="connsiteX137" fmla="*/ 90191 w 1508539"/>
              <a:gd name="connsiteY137" fmla="*/ 404917 h 6858000"/>
              <a:gd name="connsiteX138" fmla="*/ 70148 w 1508539"/>
              <a:gd name="connsiteY138" fmla="*/ 367211 h 6858000"/>
              <a:gd name="connsiteX139" fmla="*/ 36452 w 1508539"/>
              <a:gd name="connsiteY139" fmla="*/ 268519 h 6858000"/>
              <a:gd name="connsiteX140" fmla="*/ 23935 w 1508539"/>
              <a:gd name="connsiteY140" fmla="*/ 160886 h 6858000"/>
              <a:gd name="connsiteX141" fmla="*/ 19312 w 1508539"/>
              <a:gd name="connsiteY141" fmla="*/ 47336 h 6858000"/>
              <a:gd name="connsiteX142" fmla="*/ 0 w 1508539"/>
              <a:gd name="connsiteY142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63411 w 1508539"/>
              <a:gd name="connsiteY6" fmla="*/ 6638036 h 6858000"/>
              <a:gd name="connsiteX7" fmla="*/ 164248 w 1508539"/>
              <a:gd name="connsiteY7" fmla="*/ 6574442 h 6858000"/>
              <a:gd name="connsiteX8" fmla="*/ 164588 w 1508539"/>
              <a:gd name="connsiteY8" fmla="*/ 6568530 h 6858000"/>
              <a:gd name="connsiteX9" fmla="*/ 166997 w 1508539"/>
              <a:gd name="connsiteY9" fmla="*/ 6560674 h 6858000"/>
              <a:gd name="connsiteX10" fmla="*/ 167342 w 1508539"/>
              <a:gd name="connsiteY10" fmla="*/ 6560598 h 6858000"/>
              <a:gd name="connsiteX11" fmla="*/ 201349 w 1508539"/>
              <a:gd name="connsiteY11" fmla="*/ 6530567 h 6858000"/>
              <a:gd name="connsiteX12" fmla="*/ 215389 w 1508539"/>
              <a:gd name="connsiteY12" fmla="*/ 6478062 h 6858000"/>
              <a:gd name="connsiteX13" fmla="*/ 226078 w 1508539"/>
              <a:gd name="connsiteY13" fmla="*/ 6460325 h 6858000"/>
              <a:gd name="connsiteX14" fmla="*/ 233311 w 1508539"/>
              <a:gd name="connsiteY14" fmla="*/ 6451488 h 6858000"/>
              <a:gd name="connsiteX15" fmla="*/ 234746 w 1508539"/>
              <a:gd name="connsiteY15" fmla="*/ 6451348 h 6858000"/>
              <a:gd name="connsiteX16" fmla="*/ 239104 w 1508539"/>
              <a:gd name="connsiteY16" fmla="*/ 6414240 h 6858000"/>
              <a:gd name="connsiteX17" fmla="*/ 241880 w 1508539"/>
              <a:gd name="connsiteY17" fmla="*/ 6384857 h 6858000"/>
              <a:gd name="connsiteX18" fmla="*/ 240591 w 1508539"/>
              <a:gd name="connsiteY18" fmla="*/ 6367510 h 6858000"/>
              <a:gd name="connsiteX19" fmla="*/ 244471 w 1508539"/>
              <a:gd name="connsiteY19" fmla="*/ 6349778 h 6858000"/>
              <a:gd name="connsiteX20" fmla="*/ 246136 w 1508539"/>
              <a:gd name="connsiteY20" fmla="*/ 6348250 h 6858000"/>
              <a:gd name="connsiteX21" fmla="*/ 262170 w 1508539"/>
              <a:gd name="connsiteY21" fmla="*/ 6281972 h 6858000"/>
              <a:gd name="connsiteX22" fmla="*/ 290557 w 1508539"/>
              <a:gd name="connsiteY22" fmla="*/ 6153037 h 6858000"/>
              <a:gd name="connsiteX23" fmla="*/ 314428 w 1508539"/>
              <a:gd name="connsiteY23" fmla="*/ 6113913 h 6858000"/>
              <a:gd name="connsiteX24" fmla="*/ 318721 w 1508539"/>
              <a:gd name="connsiteY24" fmla="*/ 6028119 h 6858000"/>
              <a:gd name="connsiteX25" fmla="*/ 363126 w 1508539"/>
              <a:gd name="connsiteY25" fmla="*/ 5934687 h 6858000"/>
              <a:gd name="connsiteX26" fmla="*/ 408411 w 1508539"/>
              <a:gd name="connsiteY26" fmla="*/ 5704905 h 6858000"/>
              <a:gd name="connsiteX27" fmla="*/ 431404 w 1508539"/>
              <a:gd name="connsiteY27" fmla="*/ 5665173 h 6858000"/>
              <a:gd name="connsiteX28" fmla="*/ 465121 w 1508539"/>
              <a:gd name="connsiteY28" fmla="*/ 5563435 h 6858000"/>
              <a:gd name="connsiteX29" fmla="*/ 494626 w 1508539"/>
              <a:gd name="connsiteY29" fmla="*/ 5476393 h 6858000"/>
              <a:gd name="connsiteX30" fmla="*/ 525819 w 1508539"/>
              <a:gd name="connsiteY30" fmla="*/ 5396260 h 6858000"/>
              <a:gd name="connsiteX31" fmla="*/ 541800 w 1508539"/>
              <a:gd name="connsiteY31" fmla="*/ 5330009 h 6858000"/>
              <a:gd name="connsiteX32" fmla="*/ 575293 w 1508539"/>
              <a:gd name="connsiteY32" fmla="*/ 5273739 h 6858000"/>
              <a:gd name="connsiteX33" fmla="*/ 584892 w 1508539"/>
              <a:gd name="connsiteY33" fmla="*/ 5241779 h 6858000"/>
              <a:gd name="connsiteX34" fmla="*/ 596118 w 1508539"/>
              <a:gd name="connsiteY34" fmla="*/ 5225268 h 6858000"/>
              <a:gd name="connsiteX35" fmla="*/ 597138 w 1508539"/>
              <a:gd name="connsiteY35" fmla="*/ 5217684 h 6858000"/>
              <a:gd name="connsiteX36" fmla="*/ 604479 w 1508539"/>
              <a:gd name="connsiteY36" fmla="*/ 5193377 h 6858000"/>
              <a:gd name="connsiteX37" fmla="*/ 607782 w 1508539"/>
              <a:gd name="connsiteY37" fmla="*/ 5179288 h 6858000"/>
              <a:gd name="connsiteX38" fmla="*/ 608766 w 1508539"/>
              <a:gd name="connsiteY38" fmla="*/ 5173621 h 6858000"/>
              <a:gd name="connsiteX39" fmla="*/ 604400 w 1508539"/>
              <a:gd name="connsiteY39" fmla="*/ 5159961 h 6858000"/>
              <a:gd name="connsiteX40" fmla="*/ 611077 w 1508539"/>
              <a:gd name="connsiteY40" fmla="*/ 5144295 h 6858000"/>
              <a:gd name="connsiteX41" fmla="*/ 608010 w 1508539"/>
              <a:gd name="connsiteY41" fmla="*/ 5125185 h 6858000"/>
              <a:gd name="connsiteX42" fmla="*/ 614840 w 1508539"/>
              <a:gd name="connsiteY42" fmla="*/ 5121884 h 6858000"/>
              <a:gd name="connsiteX43" fmla="*/ 621876 w 1508539"/>
              <a:gd name="connsiteY43" fmla="*/ 5067850 h 6858000"/>
              <a:gd name="connsiteX44" fmla="*/ 624607 w 1508539"/>
              <a:gd name="connsiteY44" fmla="*/ 5060861 h 6858000"/>
              <a:gd name="connsiteX45" fmla="*/ 621311 w 1508539"/>
              <a:gd name="connsiteY45" fmla="*/ 5034192 h 6858000"/>
              <a:gd name="connsiteX46" fmla="*/ 622865 w 1508539"/>
              <a:gd name="connsiteY46" fmla="*/ 4993030 h 6858000"/>
              <a:gd name="connsiteX47" fmla="*/ 629774 w 1508539"/>
              <a:gd name="connsiteY47" fmla="*/ 4946844 h 6858000"/>
              <a:gd name="connsiteX48" fmla="*/ 625630 w 1508539"/>
              <a:gd name="connsiteY48" fmla="*/ 4932692 h 6858000"/>
              <a:gd name="connsiteX49" fmla="*/ 641033 w 1508539"/>
              <a:gd name="connsiteY49" fmla="*/ 4858827 h 6858000"/>
              <a:gd name="connsiteX50" fmla="*/ 646936 w 1508539"/>
              <a:gd name="connsiteY50" fmla="*/ 4821170 h 6858000"/>
              <a:gd name="connsiteX51" fmla="*/ 651669 w 1508539"/>
              <a:gd name="connsiteY51" fmla="*/ 4780965 h 6858000"/>
              <a:gd name="connsiteX52" fmla="*/ 652962 w 1508539"/>
              <a:gd name="connsiteY52" fmla="*/ 4750867 h 6858000"/>
              <a:gd name="connsiteX53" fmla="*/ 650769 w 1508539"/>
              <a:gd name="connsiteY53" fmla="*/ 4690749 h 6858000"/>
              <a:gd name="connsiteX54" fmla="*/ 646249 w 1508539"/>
              <a:gd name="connsiteY54" fmla="*/ 4584173 h 6858000"/>
              <a:gd name="connsiteX55" fmla="*/ 641332 w 1508539"/>
              <a:gd name="connsiteY55" fmla="*/ 4444346 h 6858000"/>
              <a:gd name="connsiteX56" fmla="*/ 637897 w 1508539"/>
              <a:gd name="connsiteY56" fmla="*/ 4375228 h 6858000"/>
              <a:gd name="connsiteX57" fmla="*/ 618550 w 1508539"/>
              <a:gd name="connsiteY57" fmla="*/ 4214165 h 6858000"/>
              <a:gd name="connsiteX58" fmla="*/ 622623 w 1508539"/>
              <a:gd name="connsiteY58" fmla="*/ 4090296 h 6858000"/>
              <a:gd name="connsiteX59" fmla="*/ 607879 w 1508539"/>
              <a:gd name="connsiteY59" fmla="*/ 4033999 h 6858000"/>
              <a:gd name="connsiteX60" fmla="*/ 609028 w 1508539"/>
              <a:gd name="connsiteY60" fmla="*/ 4031933 h 6858000"/>
              <a:gd name="connsiteX61" fmla="*/ 607604 w 1508539"/>
              <a:gd name="connsiteY61" fmla="*/ 4013953 h 6858000"/>
              <a:gd name="connsiteX62" fmla="*/ 593899 w 1508539"/>
              <a:gd name="connsiteY62" fmla="*/ 3974753 h 6858000"/>
              <a:gd name="connsiteX63" fmla="*/ 595497 w 1508539"/>
              <a:gd name="connsiteY63" fmla="*/ 3969950 h 6858000"/>
              <a:gd name="connsiteX64" fmla="*/ 588919 w 1508539"/>
              <a:gd name="connsiteY64" fmla="*/ 3933779 h 6858000"/>
              <a:gd name="connsiteX65" fmla="*/ 590250 w 1508539"/>
              <a:gd name="connsiteY65" fmla="*/ 3933093 h 6858000"/>
              <a:gd name="connsiteX66" fmla="*/ 594604 w 1508539"/>
              <a:gd name="connsiteY66" fmla="*/ 3922082 h 6858000"/>
              <a:gd name="connsiteX67" fmla="*/ 599682 w 1508539"/>
              <a:gd name="connsiteY67" fmla="*/ 3901461 h 6858000"/>
              <a:gd name="connsiteX68" fmla="*/ 622276 w 1508539"/>
              <a:gd name="connsiteY68" fmla="*/ 3813873 h 6858000"/>
              <a:gd name="connsiteX69" fmla="*/ 621701 w 1508539"/>
              <a:gd name="connsiteY69" fmla="*/ 3806161 h 6858000"/>
              <a:gd name="connsiteX70" fmla="*/ 622008 w 1508539"/>
              <a:gd name="connsiteY70" fmla="*/ 3805957 h 6858000"/>
              <a:gd name="connsiteX71" fmla="*/ 622035 w 1508539"/>
              <a:gd name="connsiteY71" fmla="*/ 3797724 h 6858000"/>
              <a:gd name="connsiteX72" fmla="*/ 620650 w 1508539"/>
              <a:gd name="connsiteY72" fmla="*/ 3792098 h 6858000"/>
              <a:gd name="connsiteX73" fmla="*/ 619534 w 1508539"/>
              <a:gd name="connsiteY73" fmla="*/ 3777135 h 6858000"/>
              <a:gd name="connsiteX74" fmla="*/ 621267 w 1508539"/>
              <a:gd name="connsiteY74" fmla="*/ 3771656 h 6858000"/>
              <a:gd name="connsiteX75" fmla="*/ 625010 w 1508539"/>
              <a:gd name="connsiteY75" fmla="*/ 3769007 h 6858000"/>
              <a:gd name="connsiteX76" fmla="*/ 624476 w 1508539"/>
              <a:gd name="connsiteY76" fmla="*/ 3767709 h 6858000"/>
              <a:gd name="connsiteX77" fmla="*/ 633172 w 1508539"/>
              <a:gd name="connsiteY77" fmla="*/ 3738082 h 6858000"/>
              <a:gd name="connsiteX78" fmla="*/ 640518 w 1508539"/>
              <a:gd name="connsiteY78" fmla="*/ 3673397 h 6858000"/>
              <a:gd name="connsiteX79" fmla="*/ 639814 w 1508539"/>
              <a:gd name="connsiteY79" fmla="*/ 3637109 h 6858000"/>
              <a:gd name="connsiteX80" fmla="*/ 643257 w 1508539"/>
              <a:gd name="connsiteY80" fmla="*/ 3536883 h 6858000"/>
              <a:gd name="connsiteX81" fmla="*/ 650795 w 1508539"/>
              <a:gd name="connsiteY81" fmla="*/ 3435652 h 6858000"/>
              <a:gd name="connsiteX82" fmla="*/ 652466 w 1508539"/>
              <a:gd name="connsiteY82" fmla="*/ 3307769 h 6858000"/>
              <a:gd name="connsiteX83" fmla="*/ 670029 w 1508539"/>
              <a:gd name="connsiteY83" fmla="*/ 3250522 h 6858000"/>
              <a:gd name="connsiteX84" fmla="*/ 670454 w 1508539"/>
              <a:gd name="connsiteY84" fmla="*/ 3229163 h 6858000"/>
              <a:gd name="connsiteX85" fmla="*/ 672277 w 1508539"/>
              <a:gd name="connsiteY85" fmla="*/ 3217217 h 6858000"/>
              <a:gd name="connsiteX86" fmla="*/ 659112 w 1508539"/>
              <a:gd name="connsiteY86" fmla="*/ 3183755 h 6858000"/>
              <a:gd name="connsiteX87" fmla="*/ 659613 w 1508539"/>
              <a:gd name="connsiteY87" fmla="*/ 3178642 h 6858000"/>
              <a:gd name="connsiteX88" fmla="*/ 647213 w 1508539"/>
              <a:gd name="connsiteY88" fmla="*/ 3158586 h 6858000"/>
              <a:gd name="connsiteX89" fmla="*/ 632398 w 1508539"/>
              <a:gd name="connsiteY89" fmla="*/ 3129034 h 6858000"/>
              <a:gd name="connsiteX90" fmla="*/ 633063 w 1508539"/>
              <a:gd name="connsiteY90" fmla="*/ 3126682 h 6858000"/>
              <a:gd name="connsiteX91" fmla="*/ 623931 w 1508539"/>
              <a:gd name="connsiteY91" fmla="*/ 3114519 h 6858000"/>
              <a:gd name="connsiteX92" fmla="*/ 610540 w 1508539"/>
              <a:gd name="connsiteY92" fmla="*/ 3106272 h 6858000"/>
              <a:gd name="connsiteX93" fmla="*/ 583270 w 1508539"/>
              <a:gd name="connsiteY93" fmla="*/ 2958185 h 6858000"/>
              <a:gd name="connsiteX94" fmla="*/ 525884 w 1508539"/>
              <a:gd name="connsiteY94" fmla="*/ 2762989 h 6858000"/>
              <a:gd name="connsiteX95" fmla="*/ 474802 w 1508539"/>
              <a:gd name="connsiteY95" fmla="*/ 2554718 h 6858000"/>
              <a:gd name="connsiteX96" fmla="*/ 454896 w 1508539"/>
              <a:gd name="connsiteY96" fmla="*/ 2485734 h 6858000"/>
              <a:gd name="connsiteX97" fmla="*/ 445619 w 1508539"/>
              <a:gd name="connsiteY97" fmla="*/ 2447068 h 6858000"/>
              <a:gd name="connsiteX98" fmla="*/ 432580 w 1508539"/>
              <a:gd name="connsiteY98" fmla="*/ 2425819 h 6858000"/>
              <a:gd name="connsiteX99" fmla="*/ 438579 w 1508539"/>
              <a:gd name="connsiteY99" fmla="*/ 2402874 h 6858000"/>
              <a:gd name="connsiteX100" fmla="*/ 441191 w 1508539"/>
              <a:gd name="connsiteY100" fmla="*/ 2381443 h 6858000"/>
              <a:gd name="connsiteX101" fmla="*/ 417520 w 1508539"/>
              <a:gd name="connsiteY101" fmla="*/ 2261920 h 6858000"/>
              <a:gd name="connsiteX102" fmla="*/ 407407 w 1508539"/>
              <a:gd name="connsiteY102" fmla="*/ 2195378 h 6858000"/>
              <a:gd name="connsiteX103" fmla="*/ 391624 w 1508539"/>
              <a:gd name="connsiteY103" fmla="*/ 2155135 h 6858000"/>
              <a:gd name="connsiteX104" fmla="*/ 389082 w 1508539"/>
              <a:gd name="connsiteY104" fmla="*/ 2118008 h 6858000"/>
              <a:gd name="connsiteX105" fmla="*/ 390075 w 1508539"/>
              <a:gd name="connsiteY105" fmla="*/ 2050531 h 6858000"/>
              <a:gd name="connsiteX106" fmla="*/ 381881 w 1508539"/>
              <a:gd name="connsiteY106" fmla="*/ 1963269 h 6858000"/>
              <a:gd name="connsiteX107" fmla="*/ 363059 w 1508539"/>
              <a:gd name="connsiteY107" fmla="*/ 1906352 h 6858000"/>
              <a:gd name="connsiteX108" fmla="*/ 339616 w 1508539"/>
              <a:gd name="connsiteY108" fmla="*/ 1861531 h 6858000"/>
              <a:gd name="connsiteX109" fmla="*/ 293415 w 1508539"/>
              <a:gd name="connsiteY109" fmla="*/ 1732919 h 6858000"/>
              <a:gd name="connsiteX110" fmla="*/ 265726 w 1508539"/>
              <a:gd name="connsiteY110" fmla="*/ 1663540 h 6858000"/>
              <a:gd name="connsiteX111" fmla="*/ 264852 w 1508539"/>
              <a:gd name="connsiteY111" fmla="*/ 1615777 h 6858000"/>
              <a:gd name="connsiteX112" fmla="*/ 245647 w 1508539"/>
              <a:gd name="connsiteY112" fmla="*/ 1563678 h 6858000"/>
              <a:gd name="connsiteX113" fmla="*/ 258727 w 1508539"/>
              <a:gd name="connsiteY113" fmla="*/ 1519474 h 6858000"/>
              <a:gd name="connsiteX114" fmla="*/ 251469 w 1508539"/>
              <a:gd name="connsiteY114" fmla="*/ 1477995 h 6858000"/>
              <a:gd name="connsiteX115" fmla="*/ 237554 w 1508539"/>
              <a:gd name="connsiteY115" fmla="*/ 1373769 h 6858000"/>
              <a:gd name="connsiteX116" fmla="*/ 245861 w 1508539"/>
              <a:gd name="connsiteY116" fmla="*/ 1307086 h 6858000"/>
              <a:gd name="connsiteX117" fmla="*/ 247049 w 1508539"/>
              <a:gd name="connsiteY117" fmla="*/ 1189033 h 6858000"/>
              <a:gd name="connsiteX118" fmla="*/ 251734 w 1508539"/>
              <a:gd name="connsiteY118" fmla="*/ 1168288 h 6858000"/>
              <a:gd name="connsiteX119" fmla="*/ 244016 w 1508539"/>
              <a:gd name="connsiteY119" fmla="*/ 1142577 h 6858000"/>
              <a:gd name="connsiteX120" fmla="*/ 233322 w 1508539"/>
              <a:gd name="connsiteY120" fmla="*/ 1088484 h 6858000"/>
              <a:gd name="connsiteX121" fmla="*/ 222058 w 1508539"/>
              <a:gd name="connsiteY121" fmla="*/ 1016103 h 6858000"/>
              <a:gd name="connsiteX122" fmla="*/ 223514 w 1508539"/>
              <a:gd name="connsiteY122" fmla="*/ 932283 h 6858000"/>
              <a:gd name="connsiteX123" fmla="*/ 225750 w 1508539"/>
              <a:gd name="connsiteY123" fmla="*/ 915925 h 6858000"/>
              <a:gd name="connsiteX124" fmla="*/ 218379 w 1508539"/>
              <a:gd name="connsiteY124" fmla="*/ 896999 h 6858000"/>
              <a:gd name="connsiteX125" fmla="*/ 187787 w 1508539"/>
              <a:gd name="connsiteY125" fmla="*/ 821517 h 6858000"/>
              <a:gd name="connsiteX126" fmla="*/ 166737 w 1508539"/>
              <a:gd name="connsiteY126" fmla="*/ 751353 h 6858000"/>
              <a:gd name="connsiteX127" fmla="*/ 166295 w 1508539"/>
              <a:gd name="connsiteY127" fmla="*/ 721230 h 6858000"/>
              <a:gd name="connsiteX128" fmla="*/ 151966 w 1508539"/>
              <a:gd name="connsiteY128" fmla="*/ 681659 h 6858000"/>
              <a:gd name="connsiteX129" fmla="*/ 137385 w 1508539"/>
              <a:gd name="connsiteY129" fmla="*/ 635218 h 6858000"/>
              <a:gd name="connsiteX130" fmla="*/ 142396 w 1508539"/>
              <a:gd name="connsiteY130" fmla="*/ 613763 h 6858000"/>
              <a:gd name="connsiteX131" fmla="*/ 128338 w 1508539"/>
              <a:gd name="connsiteY131" fmla="*/ 598582 h 6858000"/>
              <a:gd name="connsiteX132" fmla="*/ 128019 w 1508539"/>
              <a:gd name="connsiteY132" fmla="*/ 576846 h 6858000"/>
              <a:gd name="connsiteX133" fmla="*/ 107645 w 1508539"/>
              <a:gd name="connsiteY133" fmla="*/ 530055 h 6858000"/>
              <a:gd name="connsiteX134" fmla="*/ 106893 w 1508539"/>
              <a:gd name="connsiteY134" fmla="*/ 465389 h 6858000"/>
              <a:gd name="connsiteX135" fmla="*/ 89816 w 1508539"/>
              <a:gd name="connsiteY135" fmla="*/ 424699 h 6858000"/>
              <a:gd name="connsiteX136" fmla="*/ 90191 w 1508539"/>
              <a:gd name="connsiteY136" fmla="*/ 404917 h 6858000"/>
              <a:gd name="connsiteX137" fmla="*/ 70148 w 1508539"/>
              <a:gd name="connsiteY137" fmla="*/ 367211 h 6858000"/>
              <a:gd name="connsiteX138" fmla="*/ 36452 w 1508539"/>
              <a:gd name="connsiteY138" fmla="*/ 268519 h 6858000"/>
              <a:gd name="connsiteX139" fmla="*/ 23935 w 1508539"/>
              <a:gd name="connsiteY139" fmla="*/ 160886 h 6858000"/>
              <a:gd name="connsiteX140" fmla="*/ 19312 w 1508539"/>
              <a:gd name="connsiteY140" fmla="*/ 47336 h 6858000"/>
              <a:gd name="connsiteX141" fmla="*/ 0 w 1508539"/>
              <a:gd name="connsiteY141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63411 w 1508539"/>
              <a:gd name="connsiteY6" fmla="*/ 6638036 h 6858000"/>
              <a:gd name="connsiteX7" fmla="*/ 164248 w 1508539"/>
              <a:gd name="connsiteY7" fmla="*/ 6574442 h 6858000"/>
              <a:gd name="connsiteX8" fmla="*/ 164588 w 1508539"/>
              <a:gd name="connsiteY8" fmla="*/ 6568530 h 6858000"/>
              <a:gd name="connsiteX9" fmla="*/ 166997 w 1508539"/>
              <a:gd name="connsiteY9" fmla="*/ 6560674 h 6858000"/>
              <a:gd name="connsiteX10" fmla="*/ 201349 w 1508539"/>
              <a:gd name="connsiteY10" fmla="*/ 6530567 h 6858000"/>
              <a:gd name="connsiteX11" fmla="*/ 215389 w 1508539"/>
              <a:gd name="connsiteY11" fmla="*/ 6478062 h 6858000"/>
              <a:gd name="connsiteX12" fmla="*/ 226078 w 1508539"/>
              <a:gd name="connsiteY12" fmla="*/ 6460325 h 6858000"/>
              <a:gd name="connsiteX13" fmla="*/ 233311 w 1508539"/>
              <a:gd name="connsiteY13" fmla="*/ 6451488 h 6858000"/>
              <a:gd name="connsiteX14" fmla="*/ 234746 w 1508539"/>
              <a:gd name="connsiteY14" fmla="*/ 6451348 h 6858000"/>
              <a:gd name="connsiteX15" fmla="*/ 239104 w 1508539"/>
              <a:gd name="connsiteY15" fmla="*/ 6414240 h 6858000"/>
              <a:gd name="connsiteX16" fmla="*/ 241880 w 1508539"/>
              <a:gd name="connsiteY16" fmla="*/ 6384857 h 6858000"/>
              <a:gd name="connsiteX17" fmla="*/ 240591 w 1508539"/>
              <a:gd name="connsiteY17" fmla="*/ 6367510 h 6858000"/>
              <a:gd name="connsiteX18" fmla="*/ 244471 w 1508539"/>
              <a:gd name="connsiteY18" fmla="*/ 6349778 h 6858000"/>
              <a:gd name="connsiteX19" fmla="*/ 246136 w 1508539"/>
              <a:gd name="connsiteY19" fmla="*/ 6348250 h 6858000"/>
              <a:gd name="connsiteX20" fmla="*/ 262170 w 1508539"/>
              <a:gd name="connsiteY20" fmla="*/ 6281972 h 6858000"/>
              <a:gd name="connsiteX21" fmla="*/ 290557 w 1508539"/>
              <a:gd name="connsiteY21" fmla="*/ 6153037 h 6858000"/>
              <a:gd name="connsiteX22" fmla="*/ 314428 w 1508539"/>
              <a:gd name="connsiteY22" fmla="*/ 6113913 h 6858000"/>
              <a:gd name="connsiteX23" fmla="*/ 318721 w 1508539"/>
              <a:gd name="connsiteY23" fmla="*/ 6028119 h 6858000"/>
              <a:gd name="connsiteX24" fmla="*/ 363126 w 1508539"/>
              <a:gd name="connsiteY24" fmla="*/ 5934687 h 6858000"/>
              <a:gd name="connsiteX25" fmla="*/ 408411 w 1508539"/>
              <a:gd name="connsiteY25" fmla="*/ 5704905 h 6858000"/>
              <a:gd name="connsiteX26" fmla="*/ 431404 w 1508539"/>
              <a:gd name="connsiteY26" fmla="*/ 5665173 h 6858000"/>
              <a:gd name="connsiteX27" fmla="*/ 465121 w 1508539"/>
              <a:gd name="connsiteY27" fmla="*/ 5563435 h 6858000"/>
              <a:gd name="connsiteX28" fmla="*/ 494626 w 1508539"/>
              <a:gd name="connsiteY28" fmla="*/ 5476393 h 6858000"/>
              <a:gd name="connsiteX29" fmla="*/ 525819 w 1508539"/>
              <a:gd name="connsiteY29" fmla="*/ 5396260 h 6858000"/>
              <a:gd name="connsiteX30" fmla="*/ 541800 w 1508539"/>
              <a:gd name="connsiteY30" fmla="*/ 5330009 h 6858000"/>
              <a:gd name="connsiteX31" fmla="*/ 575293 w 1508539"/>
              <a:gd name="connsiteY31" fmla="*/ 5273739 h 6858000"/>
              <a:gd name="connsiteX32" fmla="*/ 584892 w 1508539"/>
              <a:gd name="connsiteY32" fmla="*/ 5241779 h 6858000"/>
              <a:gd name="connsiteX33" fmla="*/ 596118 w 1508539"/>
              <a:gd name="connsiteY33" fmla="*/ 5225268 h 6858000"/>
              <a:gd name="connsiteX34" fmla="*/ 597138 w 1508539"/>
              <a:gd name="connsiteY34" fmla="*/ 5217684 h 6858000"/>
              <a:gd name="connsiteX35" fmla="*/ 604479 w 1508539"/>
              <a:gd name="connsiteY35" fmla="*/ 5193377 h 6858000"/>
              <a:gd name="connsiteX36" fmla="*/ 607782 w 1508539"/>
              <a:gd name="connsiteY36" fmla="*/ 5179288 h 6858000"/>
              <a:gd name="connsiteX37" fmla="*/ 608766 w 1508539"/>
              <a:gd name="connsiteY37" fmla="*/ 5173621 h 6858000"/>
              <a:gd name="connsiteX38" fmla="*/ 604400 w 1508539"/>
              <a:gd name="connsiteY38" fmla="*/ 5159961 h 6858000"/>
              <a:gd name="connsiteX39" fmla="*/ 611077 w 1508539"/>
              <a:gd name="connsiteY39" fmla="*/ 5144295 h 6858000"/>
              <a:gd name="connsiteX40" fmla="*/ 608010 w 1508539"/>
              <a:gd name="connsiteY40" fmla="*/ 5125185 h 6858000"/>
              <a:gd name="connsiteX41" fmla="*/ 614840 w 1508539"/>
              <a:gd name="connsiteY41" fmla="*/ 5121884 h 6858000"/>
              <a:gd name="connsiteX42" fmla="*/ 621876 w 1508539"/>
              <a:gd name="connsiteY42" fmla="*/ 5067850 h 6858000"/>
              <a:gd name="connsiteX43" fmla="*/ 624607 w 1508539"/>
              <a:gd name="connsiteY43" fmla="*/ 5060861 h 6858000"/>
              <a:gd name="connsiteX44" fmla="*/ 621311 w 1508539"/>
              <a:gd name="connsiteY44" fmla="*/ 5034192 h 6858000"/>
              <a:gd name="connsiteX45" fmla="*/ 622865 w 1508539"/>
              <a:gd name="connsiteY45" fmla="*/ 4993030 h 6858000"/>
              <a:gd name="connsiteX46" fmla="*/ 629774 w 1508539"/>
              <a:gd name="connsiteY46" fmla="*/ 4946844 h 6858000"/>
              <a:gd name="connsiteX47" fmla="*/ 625630 w 1508539"/>
              <a:gd name="connsiteY47" fmla="*/ 4932692 h 6858000"/>
              <a:gd name="connsiteX48" fmla="*/ 641033 w 1508539"/>
              <a:gd name="connsiteY48" fmla="*/ 4858827 h 6858000"/>
              <a:gd name="connsiteX49" fmla="*/ 646936 w 1508539"/>
              <a:gd name="connsiteY49" fmla="*/ 4821170 h 6858000"/>
              <a:gd name="connsiteX50" fmla="*/ 651669 w 1508539"/>
              <a:gd name="connsiteY50" fmla="*/ 4780965 h 6858000"/>
              <a:gd name="connsiteX51" fmla="*/ 652962 w 1508539"/>
              <a:gd name="connsiteY51" fmla="*/ 4750867 h 6858000"/>
              <a:gd name="connsiteX52" fmla="*/ 650769 w 1508539"/>
              <a:gd name="connsiteY52" fmla="*/ 4690749 h 6858000"/>
              <a:gd name="connsiteX53" fmla="*/ 646249 w 1508539"/>
              <a:gd name="connsiteY53" fmla="*/ 4584173 h 6858000"/>
              <a:gd name="connsiteX54" fmla="*/ 641332 w 1508539"/>
              <a:gd name="connsiteY54" fmla="*/ 4444346 h 6858000"/>
              <a:gd name="connsiteX55" fmla="*/ 637897 w 1508539"/>
              <a:gd name="connsiteY55" fmla="*/ 4375228 h 6858000"/>
              <a:gd name="connsiteX56" fmla="*/ 618550 w 1508539"/>
              <a:gd name="connsiteY56" fmla="*/ 4214165 h 6858000"/>
              <a:gd name="connsiteX57" fmla="*/ 622623 w 1508539"/>
              <a:gd name="connsiteY57" fmla="*/ 4090296 h 6858000"/>
              <a:gd name="connsiteX58" fmla="*/ 607879 w 1508539"/>
              <a:gd name="connsiteY58" fmla="*/ 4033999 h 6858000"/>
              <a:gd name="connsiteX59" fmla="*/ 609028 w 1508539"/>
              <a:gd name="connsiteY59" fmla="*/ 4031933 h 6858000"/>
              <a:gd name="connsiteX60" fmla="*/ 607604 w 1508539"/>
              <a:gd name="connsiteY60" fmla="*/ 4013953 h 6858000"/>
              <a:gd name="connsiteX61" fmla="*/ 593899 w 1508539"/>
              <a:gd name="connsiteY61" fmla="*/ 3974753 h 6858000"/>
              <a:gd name="connsiteX62" fmla="*/ 595497 w 1508539"/>
              <a:gd name="connsiteY62" fmla="*/ 3969950 h 6858000"/>
              <a:gd name="connsiteX63" fmla="*/ 588919 w 1508539"/>
              <a:gd name="connsiteY63" fmla="*/ 3933779 h 6858000"/>
              <a:gd name="connsiteX64" fmla="*/ 590250 w 1508539"/>
              <a:gd name="connsiteY64" fmla="*/ 3933093 h 6858000"/>
              <a:gd name="connsiteX65" fmla="*/ 594604 w 1508539"/>
              <a:gd name="connsiteY65" fmla="*/ 3922082 h 6858000"/>
              <a:gd name="connsiteX66" fmla="*/ 599682 w 1508539"/>
              <a:gd name="connsiteY66" fmla="*/ 3901461 h 6858000"/>
              <a:gd name="connsiteX67" fmla="*/ 622276 w 1508539"/>
              <a:gd name="connsiteY67" fmla="*/ 3813873 h 6858000"/>
              <a:gd name="connsiteX68" fmla="*/ 621701 w 1508539"/>
              <a:gd name="connsiteY68" fmla="*/ 3806161 h 6858000"/>
              <a:gd name="connsiteX69" fmla="*/ 622008 w 1508539"/>
              <a:gd name="connsiteY69" fmla="*/ 3805957 h 6858000"/>
              <a:gd name="connsiteX70" fmla="*/ 622035 w 1508539"/>
              <a:gd name="connsiteY70" fmla="*/ 3797724 h 6858000"/>
              <a:gd name="connsiteX71" fmla="*/ 620650 w 1508539"/>
              <a:gd name="connsiteY71" fmla="*/ 3792098 h 6858000"/>
              <a:gd name="connsiteX72" fmla="*/ 619534 w 1508539"/>
              <a:gd name="connsiteY72" fmla="*/ 3777135 h 6858000"/>
              <a:gd name="connsiteX73" fmla="*/ 621267 w 1508539"/>
              <a:gd name="connsiteY73" fmla="*/ 3771656 h 6858000"/>
              <a:gd name="connsiteX74" fmla="*/ 625010 w 1508539"/>
              <a:gd name="connsiteY74" fmla="*/ 3769007 h 6858000"/>
              <a:gd name="connsiteX75" fmla="*/ 624476 w 1508539"/>
              <a:gd name="connsiteY75" fmla="*/ 3767709 h 6858000"/>
              <a:gd name="connsiteX76" fmla="*/ 633172 w 1508539"/>
              <a:gd name="connsiteY76" fmla="*/ 3738082 h 6858000"/>
              <a:gd name="connsiteX77" fmla="*/ 640518 w 1508539"/>
              <a:gd name="connsiteY77" fmla="*/ 3673397 h 6858000"/>
              <a:gd name="connsiteX78" fmla="*/ 639814 w 1508539"/>
              <a:gd name="connsiteY78" fmla="*/ 3637109 h 6858000"/>
              <a:gd name="connsiteX79" fmla="*/ 643257 w 1508539"/>
              <a:gd name="connsiteY79" fmla="*/ 3536883 h 6858000"/>
              <a:gd name="connsiteX80" fmla="*/ 650795 w 1508539"/>
              <a:gd name="connsiteY80" fmla="*/ 3435652 h 6858000"/>
              <a:gd name="connsiteX81" fmla="*/ 652466 w 1508539"/>
              <a:gd name="connsiteY81" fmla="*/ 3307769 h 6858000"/>
              <a:gd name="connsiteX82" fmla="*/ 670029 w 1508539"/>
              <a:gd name="connsiteY82" fmla="*/ 3250522 h 6858000"/>
              <a:gd name="connsiteX83" fmla="*/ 670454 w 1508539"/>
              <a:gd name="connsiteY83" fmla="*/ 3229163 h 6858000"/>
              <a:gd name="connsiteX84" fmla="*/ 672277 w 1508539"/>
              <a:gd name="connsiteY84" fmla="*/ 3217217 h 6858000"/>
              <a:gd name="connsiteX85" fmla="*/ 659112 w 1508539"/>
              <a:gd name="connsiteY85" fmla="*/ 3183755 h 6858000"/>
              <a:gd name="connsiteX86" fmla="*/ 659613 w 1508539"/>
              <a:gd name="connsiteY86" fmla="*/ 3178642 h 6858000"/>
              <a:gd name="connsiteX87" fmla="*/ 647213 w 1508539"/>
              <a:gd name="connsiteY87" fmla="*/ 3158586 h 6858000"/>
              <a:gd name="connsiteX88" fmla="*/ 632398 w 1508539"/>
              <a:gd name="connsiteY88" fmla="*/ 3129034 h 6858000"/>
              <a:gd name="connsiteX89" fmla="*/ 633063 w 1508539"/>
              <a:gd name="connsiteY89" fmla="*/ 3126682 h 6858000"/>
              <a:gd name="connsiteX90" fmla="*/ 623931 w 1508539"/>
              <a:gd name="connsiteY90" fmla="*/ 3114519 h 6858000"/>
              <a:gd name="connsiteX91" fmla="*/ 610540 w 1508539"/>
              <a:gd name="connsiteY91" fmla="*/ 3106272 h 6858000"/>
              <a:gd name="connsiteX92" fmla="*/ 583270 w 1508539"/>
              <a:gd name="connsiteY92" fmla="*/ 2958185 h 6858000"/>
              <a:gd name="connsiteX93" fmla="*/ 525884 w 1508539"/>
              <a:gd name="connsiteY93" fmla="*/ 2762989 h 6858000"/>
              <a:gd name="connsiteX94" fmla="*/ 474802 w 1508539"/>
              <a:gd name="connsiteY94" fmla="*/ 2554718 h 6858000"/>
              <a:gd name="connsiteX95" fmla="*/ 454896 w 1508539"/>
              <a:gd name="connsiteY95" fmla="*/ 2485734 h 6858000"/>
              <a:gd name="connsiteX96" fmla="*/ 445619 w 1508539"/>
              <a:gd name="connsiteY96" fmla="*/ 2447068 h 6858000"/>
              <a:gd name="connsiteX97" fmla="*/ 432580 w 1508539"/>
              <a:gd name="connsiteY97" fmla="*/ 2425819 h 6858000"/>
              <a:gd name="connsiteX98" fmla="*/ 438579 w 1508539"/>
              <a:gd name="connsiteY98" fmla="*/ 2402874 h 6858000"/>
              <a:gd name="connsiteX99" fmla="*/ 441191 w 1508539"/>
              <a:gd name="connsiteY99" fmla="*/ 2381443 h 6858000"/>
              <a:gd name="connsiteX100" fmla="*/ 417520 w 1508539"/>
              <a:gd name="connsiteY100" fmla="*/ 2261920 h 6858000"/>
              <a:gd name="connsiteX101" fmla="*/ 407407 w 1508539"/>
              <a:gd name="connsiteY101" fmla="*/ 2195378 h 6858000"/>
              <a:gd name="connsiteX102" fmla="*/ 391624 w 1508539"/>
              <a:gd name="connsiteY102" fmla="*/ 2155135 h 6858000"/>
              <a:gd name="connsiteX103" fmla="*/ 389082 w 1508539"/>
              <a:gd name="connsiteY103" fmla="*/ 2118008 h 6858000"/>
              <a:gd name="connsiteX104" fmla="*/ 390075 w 1508539"/>
              <a:gd name="connsiteY104" fmla="*/ 2050531 h 6858000"/>
              <a:gd name="connsiteX105" fmla="*/ 381881 w 1508539"/>
              <a:gd name="connsiteY105" fmla="*/ 1963269 h 6858000"/>
              <a:gd name="connsiteX106" fmla="*/ 363059 w 1508539"/>
              <a:gd name="connsiteY106" fmla="*/ 1906352 h 6858000"/>
              <a:gd name="connsiteX107" fmla="*/ 339616 w 1508539"/>
              <a:gd name="connsiteY107" fmla="*/ 1861531 h 6858000"/>
              <a:gd name="connsiteX108" fmla="*/ 293415 w 1508539"/>
              <a:gd name="connsiteY108" fmla="*/ 1732919 h 6858000"/>
              <a:gd name="connsiteX109" fmla="*/ 265726 w 1508539"/>
              <a:gd name="connsiteY109" fmla="*/ 1663540 h 6858000"/>
              <a:gd name="connsiteX110" fmla="*/ 264852 w 1508539"/>
              <a:gd name="connsiteY110" fmla="*/ 1615777 h 6858000"/>
              <a:gd name="connsiteX111" fmla="*/ 245647 w 1508539"/>
              <a:gd name="connsiteY111" fmla="*/ 1563678 h 6858000"/>
              <a:gd name="connsiteX112" fmla="*/ 258727 w 1508539"/>
              <a:gd name="connsiteY112" fmla="*/ 1519474 h 6858000"/>
              <a:gd name="connsiteX113" fmla="*/ 251469 w 1508539"/>
              <a:gd name="connsiteY113" fmla="*/ 1477995 h 6858000"/>
              <a:gd name="connsiteX114" fmla="*/ 237554 w 1508539"/>
              <a:gd name="connsiteY114" fmla="*/ 1373769 h 6858000"/>
              <a:gd name="connsiteX115" fmla="*/ 245861 w 1508539"/>
              <a:gd name="connsiteY115" fmla="*/ 1307086 h 6858000"/>
              <a:gd name="connsiteX116" fmla="*/ 247049 w 1508539"/>
              <a:gd name="connsiteY116" fmla="*/ 1189033 h 6858000"/>
              <a:gd name="connsiteX117" fmla="*/ 251734 w 1508539"/>
              <a:gd name="connsiteY117" fmla="*/ 1168288 h 6858000"/>
              <a:gd name="connsiteX118" fmla="*/ 244016 w 1508539"/>
              <a:gd name="connsiteY118" fmla="*/ 1142577 h 6858000"/>
              <a:gd name="connsiteX119" fmla="*/ 233322 w 1508539"/>
              <a:gd name="connsiteY119" fmla="*/ 1088484 h 6858000"/>
              <a:gd name="connsiteX120" fmla="*/ 222058 w 1508539"/>
              <a:gd name="connsiteY120" fmla="*/ 1016103 h 6858000"/>
              <a:gd name="connsiteX121" fmla="*/ 223514 w 1508539"/>
              <a:gd name="connsiteY121" fmla="*/ 932283 h 6858000"/>
              <a:gd name="connsiteX122" fmla="*/ 225750 w 1508539"/>
              <a:gd name="connsiteY122" fmla="*/ 915925 h 6858000"/>
              <a:gd name="connsiteX123" fmla="*/ 218379 w 1508539"/>
              <a:gd name="connsiteY123" fmla="*/ 896999 h 6858000"/>
              <a:gd name="connsiteX124" fmla="*/ 187787 w 1508539"/>
              <a:gd name="connsiteY124" fmla="*/ 821517 h 6858000"/>
              <a:gd name="connsiteX125" fmla="*/ 166737 w 1508539"/>
              <a:gd name="connsiteY125" fmla="*/ 751353 h 6858000"/>
              <a:gd name="connsiteX126" fmla="*/ 166295 w 1508539"/>
              <a:gd name="connsiteY126" fmla="*/ 721230 h 6858000"/>
              <a:gd name="connsiteX127" fmla="*/ 151966 w 1508539"/>
              <a:gd name="connsiteY127" fmla="*/ 681659 h 6858000"/>
              <a:gd name="connsiteX128" fmla="*/ 137385 w 1508539"/>
              <a:gd name="connsiteY128" fmla="*/ 635218 h 6858000"/>
              <a:gd name="connsiteX129" fmla="*/ 142396 w 1508539"/>
              <a:gd name="connsiteY129" fmla="*/ 613763 h 6858000"/>
              <a:gd name="connsiteX130" fmla="*/ 128338 w 1508539"/>
              <a:gd name="connsiteY130" fmla="*/ 598582 h 6858000"/>
              <a:gd name="connsiteX131" fmla="*/ 128019 w 1508539"/>
              <a:gd name="connsiteY131" fmla="*/ 576846 h 6858000"/>
              <a:gd name="connsiteX132" fmla="*/ 107645 w 1508539"/>
              <a:gd name="connsiteY132" fmla="*/ 530055 h 6858000"/>
              <a:gd name="connsiteX133" fmla="*/ 106893 w 1508539"/>
              <a:gd name="connsiteY133" fmla="*/ 465389 h 6858000"/>
              <a:gd name="connsiteX134" fmla="*/ 89816 w 1508539"/>
              <a:gd name="connsiteY134" fmla="*/ 424699 h 6858000"/>
              <a:gd name="connsiteX135" fmla="*/ 90191 w 1508539"/>
              <a:gd name="connsiteY135" fmla="*/ 404917 h 6858000"/>
              <a:gd name="connsiteX136" fmla="*/ 70148 w 1508539"/>
              <a:gd name="connsiteY136" fmla="*/ 367211 h 6858000"/>
              <a:gd name="connsiteX137" fmla="*/ 36452 w 1508539"/>
              <a:gd name="connsiteY137" fmla="*/ 268519 h 6858000"/>
              <a:gd name="connsiteX138" fmla="*/ 23935 w 1508539"/>
              <a:gd name="connsiteY138" fmla="*/ 160886 h 6858000"/>
              <a:gd name="connsiteX139" fmla="*/ 19312 w 1508539"/>
              <a:gd name="connsiteY139" fmla="*/ 47336 h 6858000"/>
              <a:gd name="connsiteX140" fmla="*/ 0 w 1508539"/>
              <a:gd name="connsiteY140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64248 w 1508539"/>
              <a:gd name="connsiteY6" fmla="*/ 6574442 h 6858000"/>
              <a:gd name="connsiteX7" fmla="*/ 164588 w 1508539"/>
              <a:gd name="connsiteY7" fmla="*/ 6568530 h 6858000"/>
              <a:gd name="connsiteX8" fmla="*/ 166997 w 1508539"/>
              <a:gd name="connsiteY8" fmla="*/ 6560674 h 6858000"/>
              <a:gd name="connsiteX9" fmla="*/ 201349 w 1508539"/>
              <a:gd name="connsiteY9" fmla="*/ 6530567 h 6858000"/>
              <a:gd name="connsiteX10" fmla="*/ 215389 w 1508539"/>
              <a:gd name="connsiteY10" fmla="*/ 6478062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31404 w 1508539"/>
              <a:gd name="connsiteY25" fmla="*/ 5665173 h 6858000"/>
              <a:gd name="connsiteX26" fmla="*/ 465121 w 1508539"/>
              <a:gd name="connsiteY26" fmla="*/ 5563435 h 6858000"/>
              <a:gd name="connsiteX27" fmla="*/ 494626 w 1508539"/>
              <a:gd name="connsiteY27" fmla="*/ 5476393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70123 w 1508539"/>
              <a:gd name="connsiteY6" fmla="*/ 6608101 h 6858000"/>
              <a:gd name="connsiteX7" fmla="*/ 164588 w 1508539"/>
              <a:gd name="connsiteY7" fmla="*/ 6568530 h 6858000"/>
              <a:gd name="connsiteX8" fmla="*/ 166997 w 1508539"/>
              <a:gd name="connsiteY8" fmla="*/ 6560674 h 6858000"/>
              <a:gd name="connsiteX9" fmla="*/ 201349 w 1508539"/>
              <a:gd name="connsiteY9" fmla="*/ 6530567 h 6858000"/>
              <a:gd name="connsiteX10" fmla="*/ 215389 w 1508539"/>
              <a:gd name="connsiteY10" fmla="*/ 6478062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31404 w 1508539"/>
              <a:gd name="connsiteY25" fmla="*/ 5665173 h 6858000"/>
              <a:gd name="connsiteX26" fmla="*/ 465121 w 1508539"/>
              <a:gd name="connsiteY26" fmla="*/ 5563435 h 6858000"/>
              <a:gd name="connsiteX27" fmla="*/ 494626 w 1508539"/>
              <a:gd name="connsiteY27" fmla="*/ 5476393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9611 w 1508539"/>
              <a:gd name="connsiteY5" fmla="*/ 6666145 h 6858000"/>
              <a:gd name="connsiteX6" fmla="*/ 170123 w 1508539"/>
              <a:gd name="connsiteY6" fmla="*/ 6608101 h 6858000"/>
              <a:gd name="connsiteX7" fmla="*/ 164588 w 1508539"/>
              <a:gd name="connsiteY7" fmla="*/ 6568530 h 6858000"/>
              <a:gd name="connsiteX8" fmla="*/ 166997 w 1508539"/>
              <a:gd name="connsiteY8" fmla="*/ 6560674 h 6858000"/>
              <a:gd name="connsiteX9" fmla="*/ 201349 w 1508539"/>
              <a:gd name="connsiteY9" fmla="*/ 6530567 h 6858000"/>
              <a:gd name="connsiteX10" fmla="*/ 215389 w 1508539"/>
              <a:gd name="connsiteY10" fmla="*/ 6478062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31404 w 1508539"/>
              <a:gd name="connsiteY25" fmla="*/ 5665173 h 6858000"/>
              <a:gd name="connsiteX26" fmla="*/ 465121 w 1508539"/>
              <a:gd name="connsiteY26" fmla="*/ 5563435 h 6858000"/>
              <a:gd name="connsiteX27" fmla="*/ 494626 w 1508539"/>
              <a:gd name="connsiteY27" fmla="*/ 5476393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33885 w 1508539"/>
              <a:gd name="connsiteY4" fmla="*/ 6729139 h 6858000"/>
              <a:gd name="connsiteX5" fmla="*/ 149611 w 1508539"/>
              <a:gd name="connsiteY5" fmla="*/ 6666145 h 6858000"/>
              <a:gd name="connsiteX6" fmla="*/ 170123 w 1508539"/>
              <a:gd name="connsiteY6" fmla="*/ 6608101 h 6858000"/>
              <a:gd name="connsiteX7" fmla="*/ 164588 w 1508539"/>
              <a:gd name="connsiteY7" fmla="*/ 6568530 h 6858000"/>
              <a:gd name="connsiteX8" fmla="*/ 166997 w 1508539"/>
              <a:gd name="connsiteY8" fmla="*/ 6560674 h 6858000"/>
              <a:gd name="connsiteX9" fmla="*/ 201349 w 1508539"/>
              <a:gd name="connsiteY9" fmla="*/ 6530567 h 6858000"/>
              <a:gd name="connsiteX10" fmla="*/ 215389 w 1508539"/>
              <a:gd name="connsiteY10" fmla="*/ 6478062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31404 w 1508539"/>
              <a:gd name="connsiteY25" fmla="*/ 5665173 h 6858000"/>
              <a:gd name="connsiteX26" fmla="*/ 465121 w 1508539"/>
              <a:gd name="connsiteY26" fmla="*/ 5563435 h 6858000"/>
              <a:gd name="connsiteX27" fmla="*/ 494626 w 1508539"/>
              <a:gd name="connsiteY27" fmla="*/ 5476393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33885 w 1508539"/>
              <a:gd name="connsiteY4" fmla="*/ 6729139 h 6858000"/>
              <a:gd name="connsiteX5" fmla="*/ 149611 w 1508539"/>
              <a:gd name="connsiteY5" fmla="*/ 6666145 h 6858000"/>
              <a:gd name="connsiteX6" fmla="*/ 170123 w 1508539"/>
              <a:gd name="connsiteY6" fmla="*/ 6608101 h 6858000"/>
              <a:gd name="connsiteX7" fmla="*/ 164588 w 1508539"/>
              <a:gd name="connsiteY7" fmla="*/ 6568530 h 6858000"/>
              <a:gd name="connsiteX8" fmla="*/ 166997 w 1508539"/>
              <a:gd name="connsiteY8" fmla="*/ 6560674 h 6858000"/>
              <a:gd name="connsiteX9" fmla="*/ 201349 w 1508539"/>
              <a:gd name="connsiteY9" fmla="*/ 6530567 h 6858000"/>
              <a:gd name="connsiteX10" fmla="*/ 215389 w 1508539"/>
              <a:gd name="connsiteY10" fmla="*/ 6478062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494626 w 1508539"/>
              <a:gd name="connsiteY27" fmla="*/ 5476393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33885 w 1508539"/>
              <a:gd name="connsiteY4" fmla="*/ 6729139 h 6858000"/>
              <a:gd name="connsiteX5" fmla="*/ 149611 w 1508539"/>
              <a:gd name="connsiteY5" fmla="*/ 6666145 h 6858000"/>
              <a:gd name="connsiteX6" fmla="*/ 170123 w 1508539"/>
              <a:gd name="connsiteY6" fmla="*/ 6608101 h 6858000"/>
              <a:gd name="connsiteX7" fmla="*/ 164588 w 1508539"/>
              <a:gd name="connsiteY7" fmla="*/ 6568530 h 6858000"/>
              <a:gd name="connsiteX8" fmla="*/ 166997 w 1508539"/>
              <a:gd name="connsiteY8" fmla="*/ 6560674 h 6858000"/>
              <a:gd name="connsiteX9" fmla="*/ 201349 w 1508539"/>
              <a:gd name="connsiteY9" fmla="*/ 6530567 h 6858000"/>
              <a:gd name="connsiteX10" fmla="*/ 215389 w 1508539"/>
              <a:gd name="connsiteY10" fmla="*/ 6478062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133885 w 1508539"/>
              <a:gd name="connsiteY4" fmla="*/ 6729139 h 6858000"/>
              <a:gd name="connsiteX5" fmla="*/ 149611 w 1508539"/>
              <a:gd name="connsiteY5" fmla="*/ 6666145 h 6858000"/>
              <a:gd name="connsiteX6" fmla="*/ 170123 w 1508539"/>
              <a:gd name="connsiteY6" fmla="*/ 6608101 h 6858000"/>
              <a:gd name="connsiteX7" fmla="*/ 164588 w 1508539"/>
              <a:gd name="connsiteY7" fmla="*/ 6568530 h 6858000"/>
              <a:gd name="connsiteX8" fmla="*/ 166997 w 1508539"/>
              <a:gd name="connsiteY8" fmla="*/ 6560674 h 6858000"/>
              <a:gd name="connsiteX9" fmla="*/ 201349 w 1508539"/>
              <a:gd name="connsiteY9" fmla="*/ 6530567 h 6858000"/>
              <a:gd name="connsiteX10" fmla="*/ 215389 w 1508539"/>
              <a:gd name="connsiteY10" fmla="*/ 6478062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149611 w 1508539"/>
              <a:gd name="connsiteY5" fmla="*/ 6666145 h 6858000"/>
              <a:gd name="connsiteX6" fmla="*/ 170123 w 1508539"/>
              <a:gd name="connsiteY6" fmla="*/ 6608101 h 6858000"/>
              <a:gd name="connsiteX7" fmla="*/ 164588 w 1508539"/>
              <a:gd name="connsiteY7" fmla="*/ 6568530 h 6858000"/>
              <a:gd name="connsiteX8" fmla="*/ 166997 w 1508539"/>
              <a:gd name="connsiteY8" fmla="*/ 6560674 h 6858000"/>
              <a:gd name="connsiteX9" fmla="*/ 201349 w 1508539"/>
              <a:gd name="connsiteY9" fmla="*/ 6530567 h 6858000"/>
              <a:gd name="connsiteX10" fmla="*/ 215389 w 1508539"/>
              <a:gd name="connsiteY10" fmla="*/ 6478062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170123 w 1508539"/>
              <a:gd name="connsiteY6" fmla="*/ 6608101 h 6858000"/>
              <a:gd name="connsiteX7" fmla="*/ 164588 w 1508539"/>
              <a:gd name="connsiteY7" fmla="*/ 6568530 h 6858000"/>
              <a:gd name="connsiteX8" fmla="*/ 166997 w 1508539"/>
              <a:gd name="connsiteY8" fmla="*/ 6560674 h 6858000"/>
              <a:gd name="connsiteX9" fmla="*/ 201349 w 1508539"/>
              <a:gd name="connsiteY9" fmla="*/ 6530567 h 6858000"/>
              <a:gd name="connsiteX10" fmla="*/ 215389 w 1508539"/>
              <a:gd name="connsiteY10" fmla="*/ 6478062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164588 w 1508539"/>
              <a:gd name="connsiteY7" fmla="*/ 6568530 h 6858000"/>
              <a:gd name="connsiteX8" fmla="*/ 166997 w 1508539"/>
              <a:gd name="connsiteY8" fmla="*/ 6560674 h 6858000"/>
              <a:gd name="connsiteX9" fmla="*/ 201349 w 1508539"/>
              <a:gd name="connsiteY9" fmla="*/ 6530567 h 6858000"/>
              <a:gd name="connsiteX10" fmla="*/ 215389 w 1508539"/>
              <a:gd name="connsiteY10" fmla="*/ 6478062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164588 w 1508539"/>
              <a:gd name="connsiteY7" fmla="*/ 6568530 h 6858000"/>
              <a:gd name="connsiteX8" fmla="*/ 340301 w 1508539"/>
              <a:gd name="connsiteY8" fmla="*/ 6572601 h 6858000"/>
              <a:gd name="connsiteX9" fmla="*/ 201349 w 1508539"/>
              <a:gd name="connsiteY9" fmla="*/ 6530567 h 6858000"/>
              <a:gd name="connsiteX10" fmla="*/ 215389 w 1508539"/>
              <a:gd name="connsiteY10" fmla="*/ 6478062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40301 w 1508539"/>
              <a:gd name="connsiteY8" fmla="*/ 6572601 h 6858000"/>
              <a:gd name="connsiteX9" fmla="*/ 201349 w 1508539"/>
              <a:gd name="connsiteY9" fmla="*/ 6530567 h 6858000"/>
              <a:gd name="connsiteX10" fmla="*/ 215389 w 1508539"/>
              <a:gd name="connsiteY10" fmla="*/ 6478062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201349 w 1508539"/>
              <a:gd name="connsiteY9" fmla="*/ 6530567 h 6858000"/>
              <a:gd name="connsiteX10" fmla="*/ 215389 w 1508539"/>
              <a:gd name="connsiteY10" fmla="*/ 6478062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215389 w 1508539"/>
              <a:gd name="connsiteY10" fmla="*/ 6478062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454546 w 1508539"/>
              <a:gd name="connsiteY13" fmla="*/ 6379786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226078 w 1508539"/>
              <a:gd name="connsiteY11" fmla="*/ 6460325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395154 w 1508539"/>
              <a:gd name="connsiteY11" fmla="*/ 6504057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16634 w 1508539"/>
              <a:gd name="connsiteY14" fmla="*/ 6346654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16634 w 1508539"/>
              <a:gd name="connsiteY14" fmla="*/ 6346654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410113 w 1508539"/>
              <a:gd name="connsiteY19" fmla="*/ 6202459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16634 w 1508539"/>
              <a:gd name="connsiteY14" fmla="*/ 6346654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16634 w 1508539"/>
              <a:gd name="connsiteY14" fmla="*/ 6346654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16634 w 1508539"/>
              <a:gd name="connsiteY14" fmla="*/ 6346654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96942 w 1508539"/>
              <a:gd name="connsiteY23" fmla="*/ 5926735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16634 w 1508539"/>
              <a:gd name="connsiteY14" fmla="*/ 6346654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96942 w 1508539"/>
              <a:gd name="connsiteY23" fmla="*/ 5926735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16634 w 1508539"/>
              <a:gd name="connsiteY14" fmla="*/ 6346654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94739 w 1508539"/>
              <a:gd name="connsiteY21" fmla="*/ 6090059 h 6858000"/>
              <a:gd name="connsiteX22" fmla="*/ 318721 w 1508539"/>
              <a:gd name="connsiteY22" fmla="*/ 6028119 h 6858000"/>
              <a:gd name="connsiteX23" fmla="*/ 396942 w 1508539"/>
              <a:gd name="connsiteY23" fmla="*/ 5926735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16634 w 1508539"/>
              <a:gd name="connsiteY14" fmla="*/ 6346654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94739 w 1508539"/>
              <a:gd name="connsiteY21" fmla="*/ 6090059 h 6858000"/>
              <a:gd name="connsiteX22" fmla="*/ 386351 w 1508539"/>
              <a:gd name="connsiteY22" fmla="*/ 6028119 h 6858000"/>
              <a:gd name="connsiteX23" fmla="*/ 396942 w 1508539"/>
              <a:gd name="connsiteY23" fmla="*/ 5926735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16634 w 1508539"/>
              <a:gd name="connsiteY14" fmla="*/ 6346654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94739 w 1508539"/>
              <a:gd name="connsiteY21" fmla="*/ 6090059 h 6858000"/>
              <a:gd name="connsiteX22" fmla="*/ 386351 w 1508539"/>
              <a:gd name="connsiteY22" fmla="*/ 6028119 h 6858000"/>
              <a:gd name="connsiteX23" fmla="*/ 396942 w 1508539"/>
              <a:gd name="connsiteY23" fmla="*/ 5926735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16634 w 1508539"/>
              <a:gd name="connsiteY14" fmla="*/ 6346654 h 6858000"/>
              <a:gd name="connsiteX15" fmla="*/ 241880 w 1508539"/>
              <a:gd name="connsiteY15" fmla="*/ 6384857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94739 w 1508539"/>
              <a:gd name="connsiteY21" fmla="*/ 6090059 h 6858000"/>
              <a:gd name="connsiteX22" fmla="*/ 386351 w 1508539"/>
              <a:gd name="connsiteY22" fmla="*/ 6028119 h 6858000"/>
              <a:gd name="connsiteX23" fmla="*/ 396942 w 1508539"/>
              <a:gd name="connsiteY23" fmla="*/ 5926735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16634 w 1508539"/>
              <a:gd name="connsiteY14" fmla="*/ 6346654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94739 w 1508539"/>
              <a:gd name="connsiteY21" fmla="*/ 6090059 h 6858000"/>
              <a:gd name="connsiteX22" fmla="*/ 386351 w 1508539"/>
              <a:gd name="connsiteY22" fmla="*/ 6028119 h 6858000"/>
              <a:gd name="connsiteX23" fmla="*/ 396942 w 1508539"/>
              <a:gd name="connsiteY23" fmla="*/ 5926735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42197 w 1508539"/>
              <a:gd name="connsiteY10" fmla="*/ 6557575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16634 w 1508539"/>
              <a:gd name="connsiteY14" fmla="*/ 6346654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94739 w 1508539"/>
              <a:gd name="connsiteY21" fmla="*/ 6090059 h 6858000"/>
              <a:gd name="connsiteX22" fmla="*/ 386351 w 1508539"/>
              <a:gd name="connsiteY22" fmla="*/ 6028119 h 6858000"/>
              <a:gd name="connsiteX23" fmla="*/ 396942 w 1508539"/>
              <a:gd name="connsiteY23" fmla="*/ 5926735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42197 w 1508539"/>
              <a:gd name="connsiteY10" fmla="*/ 6557575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37769 w 1508539"/>
              <a:gd name="connsiteY14" fmla="*/ 6334727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94739 w 1508539"/>
              <a:gd name="connsiteY21" fmla="*/ 6090059 h 6858000"/>
              <a:gd name="connsiteX22" fmla="*/ 386351 w 1508539"/>
              <a:gd name="connsiteY22" fmla="*/ 6028119 h 6858000"/>
              <a:gd name="connsiteX23" fmla="*/ 396942 w 1508539"/>
              <a:gd name="connsiteY23" fmla="*/ 5926735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42197 w 1508539"/>
              <a:gd name="connsiteY10" fmla="*/ 6557575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37769 w 1508539"/>
              <a:gd name="connsiteY14" fmla="*/ 6334727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94739 w 1508539"/>
              <a:gd name="connsiteY21" fmla="*/ 6090059 h 6858000"/>
              <a:gd name="connsiteX22" fmla="*/ 386351 w 1508539"/>
              <a:gd name="connsiteY22" fmla="*/ 6028119 h 6858000"/>
              <a:gd name="connsiteX23" fmla="*/ 396942 w 1508539"/>
              <a:gd name="connsiteY23" fmla="*/ 5926735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42197 w 1508539"/>
              <a:gd name="connsiteY10" fmla="*/ 6557575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37769 w 1508539"/>
              <a:gd name="connsiteY14" fmla="*/ 6334727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94739 w 1508539"/>
              <a:gd name="connsiteY21" fmla="*/ 6090059 h 6858000"/>
              <a:gd name="connsiteX22" fmla="*/ 386351 w 1508539"/>
              <a:gd name="connsiteY22" fmla="*/ 6028119 h 6858000"/>
              <a:gd name="connsiteX23" fmla="*/ 396942 w 1508539"/>
              <a:gd name="connsiteY23" fmla="*/ 5926735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42197 w 1508539"/>
              <a:gd name="connsiteY10" fmla="*/ 6557575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37769 w 1508539"/>
              <a:gd name="connsiteY14" fmla="*/ 6334727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94739 w 1508539"/>
              <a:gd name="connsiteY21" fmla="*/ 6090059 h 6858000"/>
              <a:gd name="connsiteX22" fmla="*/ 386351 w 1508539"/>
              <a:gd name="connsiteY22" fmla="*/ 6028119 h 6858000"/>
              <a:gd name="connsiteX23" fmla="*/ 396942 w 1508539"/>
              <a:gd name="connsiteY23" fmla="*/ 5926735 h 6858000"/>
              <a:gd name="connsiteX24" fmla="*/ 446454 w 1508539"/>
              <a:gd name="connsiteY24" fmla="*/ 5712857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42197 w 1508539"/>
              <a:gd name="connsiteY10" fmla="*/ 6557575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37769 w 1508539"/>
              <a:gd name="connsiteY14" fmla="*/ 6334727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94739 w 1508539"/>
              <a:gd name="connsiteY21" fmla="*/ 6090059 h 6858000"/>
              <a:gd name="connsiteX22" fmla="*/ 411713 w 1508539"/>
              <a:gd name="connsiteY22" fmla="*/ 6028119 h 6858000"/>
              <a:gd name="connsiteX23" fmla="*/ 396942 w 1508539"/>
              <a:gd name="connsiteY23" fmla="*/ 5926735 h 6858000"/>
              <a:gd name="connsiteX24" fmla="*/ 446454 w 1508539"/>
              <a:gd name="connsiteY24" fmla="*/ 5712857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42197 w 1508539"/>
              <a:gd name="connsiteY10" fmla="*/ 6557575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37769 w 1508539"/>
              <a:gd name="connsiteY14" fmla="*/ 6334727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94739 w 1508539"/>
              <a:gd name="connsiteY21" fmla="*/ 6090059 h 6858000"/>
              <a:gd name="connsiteX22" fmla="*/ 411713 w 1508539"/>
              <a:gd name="connsiteY22" fmla="*/ 6028119 h 6858000"/>
              <a:gd name="connsiteX23" fmla="*/ 396942 w 1508539"/>
              <a:gd name="connsiteY23" fmla="*/ 5926735 h 6858000"/>
              <a:gd name="connsiteX24" fmla="*/ 446454 w 1508539"/>
              <a:gd name="connsiteY24" fmla="*/ 5712857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42197 w 1508539"/>
              <a:gd name="connsiteY10" fmla="*/ 6557575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37769 w 1508539"/>
              <a:gd name="connsiteY14" fmla="*/ 6334727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94739 w 1508539"/>
              <a:gd name="connsiteY21" fmla="*/ 6090059 h 6858000"/>
              <a:gd name="connsiteX22" fmla="*/ 411713 w 1508539"/>
              <a:gd name="connsiteY22" fmla="*/ 6028119 h 6858000"/>
              <a:gd name="connsiteX23" fmla="*/ 396942 w 1508539"/>
              <a:gd name="connsiteY23" fmla="*/ 5926735 h 6858000"/>
              <a:gd name="connsiteX24" fmla="*/ 446454 w 1508539"/>
              <a:gd name="connsiteY24" fmla="*/ 5712857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42197 w 1508539"/>
              <a:gd name="connsiteY10" fmla="*/ 6557575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37769 w 1508539"/>
              <a:gd name="connsiteY14" fmla="*/ 6334727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94739 w 1508539"/>
              <a:gd name="connsiteY21" fmla="*/ 6090059 h 6858000"/>
              <a:gd name="connsiteX22" fmla="*/ 411713 w 1508539"/>
              <a:gd name="connsiteY22" fmla="*/ 6028119 h 6858000"/>
              <a:gd name="connsiteX23" fmla="*/ 396942 w 1508539"/>
              <a:gd name="connsiteY23" fmla="*/ 5926735 h 6858000"/>
              <a:gd name="connsiteX24" fmla="*/ 446454 w 1508539"/>
              <a:gd name="connsiteY24" fmla="*/ 5712857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42197 w 1508539"/>
              <a:gd name="connsiteY10" fmla="*/ 6557575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37769 w 1508539"/>
              <a:gd name="connsiteY14" fmla="*/ 6334727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408911 w 1508539"/>
              <a:gd name="connsiteY20" fmla="*/ 6153037 h 6858000"/>
              <a:gd name="connsiteX21" fmla="*/ 394739 w 1508539"/>
              <a:gd name="connsiteY21" fmla="*/ 6090059 h 6858000"/>
              <a:gd name="connsiteX22" fmla="*/ 411713 w 1508539"/>
              <a:gd name="connsiteY22" fmla="*/ 6028119 h 6858000"/>
              <a:gd name="connsiteX23" fmla="*/ 396942 w 1508539"/>
              <a:gd name="connsiteY23" fmla="*/ 5926735 h 6858000"/>
              <a:gd name="connsiteX24" fmla="*/ 446454 w 1508539"/>
              <a:gd name="connsiteY24" fmla="*/ 5712857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42197 w 1508539"/>
              <a:gd name="connsiteY10" fmla="*/ 6557575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37769 w 1508539"/>
              <a:gd name="connsiteY14" fmla="*/ 6334727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408911 w 1508539"/>
              <a:gd name="connsiteY20" fmla="*/ 6153037 h 6858000"/>
              <a:gd name="connsiteX21" fmla="*/ 424326 w 1508539"/>
              <a:gd name="connsiteY21" fmla="*/ 6078132 h 6858000"/>
              <a:gd name="connsiteX22" fmla="*/ 411713 w 1508539"/>
              <a:gd name="connsiteY22" fmla="*/ 6028119 h 6858000"/>
              <a:gd name="connsiteX23" fmla="*/ 396942 w 1508539"/>
              <a:gd name="connsiteY23" fmla="*/ 5926735 h 6858000"/>
              <a:gd name="connsiteX24" fmla="*/ 446454 w 1508539"/>
              <a:gd name="connsiteY24" fmla="*/ 5712857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81826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42197 w 1508539"/>
              <a:gd name="connsiteY10" fmla="*/ 6557575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37769 w 1508539"/>
              <a:gd name="connsiteY14" fmla="*/ 6334727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408911 w 1508539"/>
              <a:gd name="connsiteY20" fmla="*/ 6153037 h 6858000"/>
              <a:gd name="connsiteX21" fmla="*/ 424326 w 1508539"/>
              <a:gd name="connsiteY21" fmla="*/ 6078132 h 6858000"/>
              <a:gd name="connsiteX22" fmla="*/ 411713 w 1508539"/>
              <a:gd name="connsiteY22" fmla="*/ 6028119 h 6858000"/>
              <a:gd name="connsiteX23" fmla="*/ 396942 w 1508539"/>
              <a:gd name="connsiteY23" fmla="*/ 5926735 h 6858000"/>
              <a:gd name="connsiteX24" fmla="*/ 446454 w 1508539"/>
              <a:gd name="connsiteY24" fmla="*/ 5712857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81826 w 1508539"/>
              <a:gd name="connsiteY4" fmla="*/ 6776847 h 6858000"/>
              <a:gd name="connsiteX5" fmla="*/ 293326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42197 w 1508539"/>
              <a:gd name="connsiteY10" fmla="*/ 6557575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37769 w 1508539"/>
              <a:gd name="connsiteY14" fmla="*/ 6334727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408911 w 1508539"/>
              <a:gd name="connsiteY20" fmla="*/ 6153037 h 6858000"/>
              <a:gd name="connsiteX21" fmla="*/ 424326 w 1508539"/>
              <a:gd name="connsiteY21" fmla="*/ 6078132 h 6858000"/>
              <a:gd name="connsiteX22" fmla="*/ 411713 w 1508539"/>
              <a:gd name="connsiteY22" fmla="*/ 6028119 h 6858000"/>
              <a:gd name="connsiteX23" fmla="*/ 396942 w 1508539"/>
              <a:gd name="connsiteY23" fmla="*/ 5926735 h 6858000"/>
              <a:gd name="connsiteX24" fmla="*/ 446454 w 1508539"/>
              <a:gd name="connsiteY24" fmla="*/ 5712857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81826 w 1508539"/>
              <a:gd name="connsiteY4" fmla="*/ 6776847 h 6858000"/>
              <a:gd name="connsiteX5" fmla="*/ 293326 w 1508539"/>
              <a:gd name="connsiteY5" fmla="*/ 6737706 h 6858000"/>
              <a:gd name="connsiteX6" fmla="*/ 318065 w 1508539"/>
              <a:gd name="connsiteY6" fmla="*/ 6691589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42197 w 1508539"/>
              <a:gd name="connsiteY10" fmla="*/ 6557575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37769 w 1508539"/>
              <a:gd name="connsiteY14" fmla="*/ 6334727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408911 w 1508539"/>
              <a:gd name="connsiteY20" fmla="*/ 6153037 h 6858000"/>
              <a:gd name="connsiteX21" fmla="*/ 424326 w 1508539"/>
              <a:gd name="connsiteY21" fmla="*/ 6078132 h 6858000"/>
              <a:gd name="connsiteX22" fmla="*/ 411713 w 1508539"/>
              <a:gd name="connsiteY22" fmla="*/ 6028119 h 6858000"/>
              <a:gd name="connsiteX23" fmla="*/ 396942 w 1508539"/>
              <a:gd name="connsiteY23" fmla="*/ 5926735 h 6858000"/>
              <a:gd name="connsiteX24" fmla="*/ 446454 w 1508539"/>
              <a:gd name="connsiteY24" fmla="*/ 5712857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164830 w 1491612"/>
              <a:gd name="connsiteY0" fmla="*/ 0 h 6858000"/>
              <a:gd name="connsiteX1" fmla="*/ 1491612 w 1491612"/>
              <a:gd name="connsiteY1" fmla="*/ 0 h 6858000"/>
              <a:gd name="connsiteX2" fmla="*/ 1491612 w 1491612"/>
              <a:gd name="connsiteY2" fmla="*/ 6858000 h 6858000"/>
              <a:gd name="connsiteX3" fmla="*/ 228306 w 1491612"/>
              <a:gd name="connsiteY3" fmla="*/ 6857735 h 6858000"/>
              <a:gd name="connsiteX4" fmla="*/ 264899 w 1491612"/>
              <a:gd name="connsiteY4" fmla="*/ 6776847 h 6858000"/>
              <a:gd name="connsiteX5" fmla="*/ 276399 w 1491612"/>
              <a:gd name="connsiteY5" fmla="*/ 6737706 h 6858000"/>
              <a:gd name="connsiteX6" fmla="*/ 301138 w 1491612"/>
              <a:gd name="connsiteY6" fmla="*/ 6691589 h 6858000"/>
              <a:gd name="connsiteX7" fmla="*/ 278695 w 1491612"/>
              <a:gd name="connsiteY7" fmla="*/ 6659970 h 6858000"/>
              <a:gd name="connsiteX8" fmla="*/ 293786 w 1491612"/>
              <a:gd name="connsiteY8" fmla="*/ 6636211 h 6858000"/>
              <a:gd name="connsiteX9" fmla="*/ 311230 w 1491612"/>
              <a:gd name="connsiteY9" fmla="*/ 6594177 h 6858000"/>
              <a:gd name="connsiteX10" fmla="*/ 325270 w 1491612"/>
              <a:gd name="connsiteY10" fmla="*/ 6557575 h 6858000"/>
              <a:gd name="connsiteX11" fmla="*/ 378227 w 1491612"/>
              <a:gd name="connsiteY11" fmla="*/ 6492130 h 6858000"/>
              <a:gd name="connsiteX12" fmla="*/ 393914 w 1491612"/>
              <a:gd name="connsiteY12" fmla="*/ 6431610 h 6858000"/>
              <a:gd name="connsiteX13" fmla="*/ 437619 w 1491612"/>
              <a:gd name="connsiteY13" fmla="*/ 6379786 h 6858000"/>
              <a:gd name="connsiteX14" fmla="*/ 420842 w 1491612"/>
              <a:gd name="connsiteY14" fmla="*/ 6334727 h 6858000"/>
              <a:gd name="connsiteX15" fmla="*/ 398257 w 1491612"/>
              <a:gd name="connsiteY15" fmla="*/ 6313295 h 6858000"/>
              <a:gd name="connsiteX16" fmla="*/ 405421 w 1491612"/>
              <a:gd name="connsiteY16" fmla="*/ 6280046 h 6858000"/>
              <a:gd name="connsiteX17" fmla="*/ 388166 w 1491612"/>
              <a:gd name="connsiteY17" fmla="*/ 6270265 h 6858000"/>
              <a:gd name="connsiteX18" fmla="*/ 415194 w 1491612"/>
              <a:gd name="connsiteY18" fmla="*/ 6252834 h 6858000"/>
              <a:gd name="connsiteX19" fmla="*/ 393186 w 1491612"/>
              <a:gd name="connsiteY19" fmla="*/ 6202459 h 6858000"/>
              <a:gd name="connsiteX20" fmla="*/ 391984 w 1491612"/>
              <a:gd name="connsiteY20" fmla="*/ 6153037 h 6858000"/>
              <a:gd name="connsiteX21" fmla="*/ 407399 w 1491612"/>
              <a:gd name="connsiteY21" fmla="*/ 6078132 h 6858000"/>
              <a:gd name="connsiteX22" fmla="*/ 394786 w 1491612"/>
              <a:gd name="connsiteY22" fmla="*/ 6028119 h 6858000"/>
              <a:gd name="connsiteX23" fmla="*/ 380015 w 1491612"/>
              <a:gd name="connsiteY23" fmla="*/ 5926735 h 6858000"/>
              <a:gd name="connsiteX24" fmla="*/ 429527 w 1491612"/>
              <a:gd name="connsiteY24" fmla="*/ 5712857 h 6858000"/>
              <a:gd name="connsiteX25" fmla="*/ 408602 w 1491612"/>
              <a:gd name="connsiteY25" fmla="*/ 5676393 h 6858000"/>
              <a:gd name="connsiteX26" fmla="*/ 448194 w 1491612"/>
              <a:gd name="connsiteY26" fmla="*/ 5563435 h 6858000"/>
              <a:gd name="connsiteX27" fmla="*/ 495324 w 1491612"/>
              <a:gd name="connsiteY27" fmla="*/ 5437125 h 6858000"/>
              <a:gd name="connsiteX28" fmla="*/ 508892 w 1491612"/>
              <a:gd name="connsiteY28" fmla="*/ 5396260 h 6858000"/>
              <a:gd name="connsiteX29" fmla="*/ 524873 w 1491612"/>
              <a:gd name="connsiteY29" fmla="*/ 5330009 h 6858000"/>
              <a:gd name="connsiteX30" fmla="*/ 558366 w 1491612"/>
              <a:gd name="connsiteY30" fmla="*/ 5273739 h 6858000"/>
              <a:gd name="connsiteX31" fmla="*/ 567965 w 1491612"/>
              <a:gd name="connsiteY31" fmla="*/ 5241779 h 6858000"/>
              <a:gd name="connsiteX32" fmla="*/ 579191 w 1491612"/>
              <a:gd name="connsiteY32" fmla="*/ 5225268 h 6858000"/>
              <a:gd name="connsiteX33" fmla="*/ 580211 w 1491612"/>
              <a:gd name="connsiteY33" fmla="*/ 5217684 h 6858000"/>
              <a:gd name="connsiteX34" fmla="*/ 587552 w 1491612"/>
              <a:gd name="connsiteY34" fmla="*/ 5193377 h 6858000"/>
              <a:gd name="connsiteX35" fmla="*/ 590855 w 1491612"/>
              <a:gd name="connsiteY35" fmla="*/ 5179288 h 6858000"/>
              <a:gd name="connsiteX36" fmla="*/ 591839 w 1491612"/>
              <a:gd name="connsiteY36" fmla="*/ 5173621 h 6858000"/>
              <a:gd name="connsiteX37" fmla="*/ 587473 w 1491612"/>
              <a:gd name="connsiteY37" fmla="*/ 5159961 h 6858000"/>
              <a:gd name="connsiteX38" fmla="*/ 594150 w 1491612"/>
              <a:gd name="connsiteY38" fmla="*/ 5144295 h 6858000"/>
              <a:gd name="connsiteX39" fmla="*/ 591083 w 1491612"/>
              <a:gd name="connsiteY39" fmla="*/ 5125185 h 6858000"/>
              <a:gd name="connsiteX40" fmla="*/ 597913 w 1491612"/>
              <a:gd name="connsiteY40" fmla="*/ 5121884 h 6858000"/>
              <a:gd name="connsiteX41" fmla="*/ 604949 w 1491612"/>
              <a:gd name="connsiteY41" fmla="*/ 5067850 h 6858000"/>
              <a:gd name="connsiteX42" fmla="*/ 607680 w 1491612"/>
              <a:gd name="connsiteY42" fmla="*/ 5060861 h 6858000"/>
              <a:gd name="connsiteX43" fmla="*/ 604384 w 1491612"/>
              <a:gd name="connsiteY43" fmla="*/ 5034192 h 6858000"/>
              <a:gd name="connsiteX44" fmla="*/ 605938 w 1491612"/>
              <a:gd name="connsiteY44" fmla="*/ 4993030 h 6858000"/>
              <a:gd name="connsiteX45" fmla="*/ 612847 w 1491612"/>
              <a:gd name="connsiteY45" fmla="*/ 4946844 h 6858000"/>
              <a:gd name="connsiteX46" fmla="*/ 608703 w 1491612"/>
              <a:gd name="connsiteY46" fmla="*/ 4932692 h 6858000"/>
              <a:gd name="connsiteX47" fmla="*/ 624106 w 1491612"/>
              <a:gd name="connsiteY47" fmla="*/ 4858827 h 6858000"/>
              <a:gd name="connsiteX48" fmla="*/ 630009 w 1491612"/>
              <a:gd name="connsiteY48" fmla="*/ 4821170 h 6858000"/>
              <a:gd name="connsiteX49" fmla="*/ 634742 w 1491612"/>
              <a:gd name="connsiteY49" fmla="*/ 4780965 h 6858000"/>
              <a:gd name="connsiteX50" fmla="*/ 636035 w 1491612"/>
              <a:gd name="connsiteY50" fmla="*/ 4750867 h 6858000"/>
              <a:gd name="connsiteX51" fmla="*/ 633842 w 1491612"/>
              <a:gd name="connsiteY51" fmla="*/ 4690749 h 6858000"/>
              <a:gd name="connsiteX52" fmla="*/ 629322 w 1491612"/>
              <a:gd name="connsiteY52" fmla="*/ 4584173 h 6858000"/>
              <a:gd name="connsiteX53" fmla="*/ 624405 w 1491612"/>
              <a:gd name="connsiteY53" fmla="*/ 4444346 h 6858000"/>
              <a:gd name="connsiteX54" fmla="*/ 620970 w 1491612"/>
              <a:gd name="connsiteY54" fmla="*/ 4375228 h 6858000"/>
              <a:gd name="connsiteX55" fmla="*/ 601623 w 1491612"/>
              <a:gd name="connsiteY55" fmla="*/ 4214165 h 6858000"/>
              <a:gd name="connsiteX56" fmla="*/ 605696 w 1491612"/>
              <a:gd name="connsiteY56" fmla="*/ 4090296 h 6858000"/>
              <a:gd name="connsiteX57" fmla="*/ 590952 w 1491612"/>
              <a:gd name="connsiteY57" fmla="*/ 4033999 h 6858000"/>
              <a:gd name="connsiteX58" fmla="*/ 592101 w 1491612"/>
              <a:gd name="connsiteY58" fmla="*/ 4031933 h 6858000"/>
              <a:gd name="connsiteX59" fmla="*/ 590677 w 1491612"/>
              <a:gd name="connsiteY59" fmla="*/ 4013953 h 6858000"/>
              <a:gd name="connsiteX60" fmla="*/ 576972 w 1491612"/>
              <a:gd name="connsiteY60" fmla="*/ 3974753 h 6858000"/>
              <a:gd name="connsiteX61" fmla="*/ 578570 w 1491612"/>
              <a:gd name="connsiteY61" fmla="*/ 3969950 h 6858000"/>
              <a:gd name="connsiteX62" fmla="*/ 571992 w 1491612"/>
              <a:gd name="connsiteY62" fmla="*/ 3933779 h 6858000"/>
              <a:gd name="connsiteX63" fmla="*/ 573323 w 1491612"/>
              <a:gd name="connsiteY63" fmla="*/ 3933093 h 6858000"/>
              <a:gd name="connsiteX64" fmla="*/ 577677 w 1491612"/>
              <a:gd name="connsiteY64" fmla="*/ 3922082 h 6858000"/>
              <a:gd name="connsiteX65" fmla="*/ 582755 w 1491612"/>
              <a:gd name="connsiteY65" fmla="*/ 3901461 h 6858000"/>
              <a:gd name="connsiteX66" fmla="*/ 605349 w 1491612"/>
              <a:gd name="connsiteY66" fmla="*/ 3813873 h 6858000"/>
              <a:gd name="connsiteX67" fmla="*/ 604774 w 1491612"/>
              <a:gd name="connsiteY67" fmla="*/ 3806161 h 6858000"/>
              <a:gd name="connsiteX68" fmla="*/ 605081 w 1491612"/>
              <a:gd name="connsiteY68" fmla="*/ 3805957 h 6858000"/>
              <a:gd name="connsiteX69" fmla="*/ 605108 w 1491612"/>
              <a:gd name="connsiteY69" fmla="*/ 3797724 h 6858000"/>
              <a:gd name="connsiteX70" fmla="*/ 603723 w 1491612"/>
              <a:gd name="connsiteY70" fmla="*/ 3792098 h 6858000"/>
              <a:gd name="connsiteX71" fmla="*/ 602607 w 1491612"/>
              <a:gd name="connsiteY71" fmla="*/ 3777135 h 6858000"/>
              <a:gd name="connsiteX72" fmla="*/ 604340 w 1491612"/>
              <a:gd name="connsiteY72" fmla="*/ 3771656 h 6858000"/>
              <a:gd name="connsiteX73" fmla="*/ 608083 w 1491612"/>
              <a:gd name="connsiteY73" fmla="*/ 3769007 h 6858000"/>
              <a:gd name="connsiteX74" fmla="*/ 607549 w 1491612"/>
              <a:gd name="connsiteY74" fmla="*/ 3767709 h 6858000"/>
              <a:gd name="connsiteX75" fmla="*/ 616245 w 1491612"/>
              <a:gd name="connsiteY75" fmla="*/ 3738082 h 6858000"/>
              <a:gd name="connsiteX76" fmla="*/ 623591 w 1491612"/>
              <a:gd name="connsiteY76" fmla="*/ 3673397 h 6858000"/>
              <a:gd name="connsiteX77" fmla="*/ 622887 w 1491612"/>
              <a:gd name="connsiteY77" fmla="*/ 3637109 h 6858000"/>
              <a:gd name="connsiteX78" fmla="*/ 626330 w 1491612"/>
              <a:gd name="connsiteY78" fmla="*/ 3536883 h 6858000"/>
              <a:gd name="connsiteX79" fmla="*/ 633868 w 1491612"/>
              <a:gd name="connsiteY79" fmla="*/ 3435652 h 6858000"/>
              <a:gd name="connsiteX80" fmla="*/ 635539 w 1491612"/>
              <a:gd name="connsiteY80" fmla="*/ 3307769 h 6858000"/>
              <a:gd name="connsiteX81" fmla="*/ 653102 w 1491612"/>
              <a:gd name="connsiteY81" fmla="*/ 3250522 h 6858000"/>
              <a:gd name="connsiteX82" fmla="*/ 653527 w 1491612"/>
              <a:gd name="connsiteY82" fmla="*/ 3229163 h 6858000"/>
              <a:gd name="connsiteX83" fmla="*/ 655350 w 1491612"/>
              <a:gd name="connsiteY83" fmla="*/ 3217217 h 6858000"/>
              <a:gd name="connsiteX84" fmla="*/ 642185 w 1491612"/>
              <a:gd name="connsiteY84" fmla="*/ 3183755 h 6858000"/>
              <a:gd name="connsiteX85" fmla="*/ 642686 w 1491612"/>
              <a:gd name="connsiteY85" fmla="*/ 3178642 h 6858000"/>
              <a:gd name="connsiteX86" fmla="*/ 630286 w 1491612"/>
              <a:gd name="connsiteY86" fmla="*/ 3158586 h 6858000"/>
              <a:gd name="connsiteX87" fmla="*/ 615471 w 1491612"/>
              <a:gd name="connsiteY87" fmla="*/ 3129034 h 6858000"/>
              <a:gd name="connsiteX88" fmla="*/ 616136 w 1491612"/>
              <a:gd name="connsiteY88" fmla="*/ 3126682 h 6858000"/>
              <a:gd name="connsiteX89" fmla="*/ 607004 w 1491612"/>
              <a:gd name="connsiteY89" fmla="*/ 3114519 h 6858000"/>
              <a:gd name="connsiteX90" fmla="*/ 593613 w 1491612"/>
              <a:gd name="connsiteY90" fmla="*/ 3106272 h 6858000"/>
              <a:gd name="connsiteX91" fmla="*/ 566343 w 1491612"/>
              <a:gd name="connsiteY91" fmla="*/ 2958185 h 6858000"/>
              <a:gd name="connsiteX92" fmla="*/ 508957 w 1491612"/>
              <a:gd name="connsiteY92" fmla="*/ 2762989 h 6858000"/>
              <a:gd name="connsiteX93" fmla="*/ 457875 w 1491612"/>
              <a:gd name="connsiteY93" fmla="*/ 2554718 h 6858000"/>
              <a:gd name="connsiteX94" fmla="*/ 437969 w 1491612"/>
              <a:gd name="connsiteY94" fmla="*/ 2485734 h 6858000"/>
              <a:gd name="connsiteX95" fmla="*/ 428692 w 1491612"/>
              <a:gd name="connsiteY95" fmla="*/ 2447068 h 6858000"/>
              <a:gd name="connsiteX96" fmla="*/ 415653 w 1491612"/>
              <a:gd name="connsiteY96" fmla="*/ 2425819 h 6858000"/>
              <a:gd name="connsiteX97" fmla="*/ 421652 w 1491612"/>
              <a:gd name="connsiteY97" fmla="*/ 2402874 h 6858000"/>
              <a:gd name="connsiteX98" fmla="*/ 424264 w 1491612"/>
              <a:gd name="connsiteY98" fmla="*/ 2381443 h 6858000"/>
              <a:gd name="connsiteX99" fmla="*/ 400593 w 1491612"/>
              <a:gd name="connsiteY99" fmla="*/ 2261920 h 6858000"/>
              <a:gd name="connsiteX100" fmla="*/ 390480 w 1491612"/>
              <a:gd name="connsiteY100" fmla="*/ 2195378 h 6858000"/>
              <a:gd name="connsiteX101" fmla="*/ 374697 w 1491612"/>
              <a:gd name="connsiteY101" fmla="*/ 2155135 h 6858000"/>
              <a:gd name="connsiteX102" fmla="*/ 372155 w 1491612"/>
              <a:gd name="connsiteY102" fmla="*/ 2118008 h 6858000"/>
              <a:gd name="connsiteX103" fmla="*/ 373148 w 1491612"/>
              <a:gd name="connsiteY103" fmla="*/ 2050531 h 6858000"/>
              <a:gd name="connsiteX104" fmla="*/ 364954 w 1491612"/>
              <a:gd name="connsiteY104" fmla="*/ 1963269 h 6858000"/>
              <a:gd name="connsiteX105" fmla="*/ 346132 w 1491612"/>
              <a:gd name="connsiteY105" fmla="*/ 1906352 h 6858000"/>
              <a:gd name="connsiteX106" fmla="*/ 322689 w 1491612"/>
              <a:gd name="connsiteY106" fmla="*/ 1861531 h 6858000"/>
              <a:gd name="connsiteX107" fmla="*/ 276488 w 1491612"/>
              <a:gd name="connsiteY107" fmla="*/ 1732919 h 6858000"/>
              <a:gd name="connsiteX108" fmla="*/ 248799 w 1491612"/>
              <a:gd name="connsiteY108" fmla="*/ 1663540 h 6858000"/>
              <a:gd name="connsiteX109" fmla="*/ 247925 w 1491612"/>
              <a:gd name="connsiteY109" fmla="*/ 1615777 h 6858000"/>
              <a:gd name="connsiteX110" fmla="*/ 228720 w 1491612"/>
              <a:gd name="connsiteY110" fmla="*/ 1563678 h 6858000"/>
              <a:gd name="connsiteX111" fmla="*/ 241800 w 1491612"/>
              <a:gd name="connsiteY111" fmla="*/ 1519474 h 6858000"/>
              <a:gd name="connsiteX112" fmla="*/ 234542 w 1491612"/>
              <a:gd name="connsiteY112" fmla="*/ 1477995 h 6858000"/>
              <a:gd name="connsiteX113" fmla="*/ 220627 w 1491612"/>
              <a:gd name="connsiteY113" fmla="*/ 1373769 h 6858000"/>
              <a:gd name="connsiteX114" fmla="*/ 228934 w 1491612"/>
              <a:gd name="connsiteY114" fmla="*/ 1307086 h 6858000"/>
              <a:gd name="connsiteX115" fmla="*/ 230122 w 1491612"/>
              <a:gd name="connsiteY115" fmla="*/ 1189033 h 6858000"/>
              <a:gd name="connsiteX116" fmla="*/ 234807 w 1491612"/>
              <a:gd name="connsiteY116" fmla="*/ 1168288 h 6858000"/>
              <a:gd name="connsiteX117" fmla="*/ 227089 w 1491612"/>
              <a:gd name="connsiteY117" fmla="*/ 1142577 h 6858000"/>
              <a:gd name="connsiteX118" fmla="*/ 216395 w 1491612"/>
              <a:gd name="connsiteY118" fmla="*/ 1088484 h 6858000"/>
              <a:gd name="connsiteX119" fmla="*/ 205131 w 1491612"/>
              <a:gd name="connsiteY119" fmla="*/ 1016103 h 6858000"/>
              <a:gd name="connsiteX120" fmla="*/ 206587 w 1491612"/>
              <a:gd name="connsiteY120" fmla="*/ 932283 h 6858000"/>
              <a:gd name="connsiteX121" fmla="*/ 208823 w 1491612"/>
              <a:gd name="connsiteY121" fmla="*/ 915925 h 6858000"/>
              <a:gd name="connsiteX122" fmla="*/ 201452 w 1491612"/>
              <a:gd name="connsiteY122" fmla="*/ 896999 h 6858000"/>
              <a:gd name="connsiteX123" fmla="*/ 170860 w 1491612"/>
              <a:gd name="connsiteY123" fmla="*/ 821517 h 6858000"/>
              <a:gd name="connsiteX124" fmla="*/ 149810 w 1491612"/>
              <a:gd name="connsiteY124" fmla="*/ 751353 h 6858000"/>
              <a:gd name="connsiteX125" fmla="*/ 149368 w 1491612"/>
              <a:gd name="connsiteY125" fmla="*/ 721230 h 6858000"/>
              <a:gd name="connsiteX126" fmla="*/ 135039 w 1491612"/>
              <a:gd name="connsiteY126" fmla="*/ 681659 h 6858000"/>
              <a:gd name="connsiteX127" fmla="*/ 120458 w 1491612"/>
              <a:gd name="connsiteY127" fmla="*/ 635218 h 6858000"/>
              <a:gd name="connsiteX128" fmla="*/ 125469 w 1491612"/>
              <a:gd name="connsiteY128" fmla="*/ 613763 h 6858000"/>
              <a:gd name="connsiteX129" fmla="*/ 111411 w 1491612"/>
              <a:gd name="connsiteY129" fmla="*/ 598582 h 6858000"/>
              <a:gd name="connsiteX130" fmla="*/ 111092 w 1491612"/>
              <a:gd name="connsiteY130" fmla="*/ 576846 h 6858000"/>
              <a:gd name="connsiteX131" fmla="*/ 90718 w 1491612"/>
              <a:gd name="connsiteY131" fmla="*/ 530055 h 6858000"/>
              <a:gd name="connsiteX132" fmla="*/ 89966 w 1491612"/>
              <a:gd name="connsiteY132" fmla="*/ 465389 h 6858000"/>
              <a:gd name="connsiteX133" fmla="*/ 72889 w 1491612"/>
              <a:gd name="connsiteY133" fmla="*/ 424699 h 6858000"/>
              <a:gd name="connsiteX134" fmla="*/ 73264 w 1491612"/>
              <a:gd name="connsiteY134" fmla="*/ 404917 h 6858000"/>
              <a:gd name="connsiteX135" fmla="*/ 53221 w 1491612"/>
              <a:gd name="connsiteY135" fmla="*/ 367211 h 6858000"/>
              <a:gd name="connsiteX136" fmla="*/ 19525 w 1491612"/>
              <a:gd name="connsiteY136" fmla="*/ 268519 h 6858000"/>
              <a:gd name="connsiteX137" fmla="*/ 7008 w 1491612"/>
              <a:gd name="connsiteY137" fmla="*/ 160886 h 6858000"/>
              <a:gd name="connsiteX138" fmla="*/ 2385 w 1491612"/>
              <a:gd name="connsiteY138" fmla="*/ 47336 h 6858000"/>
              <a:gd name="connsiteX139" fmla="*/ 164830 w 1491612"/>
              <a:gd name="connsiteY139" fmla="*/ 0 h 6858000"/>
              <a:gd name="connsiteX0" fmla="*/ 158408 w 1485190"/>
              <a:gd name="connsiteY0" fmla="*/ 0 h 6858000"/>
              <a:gd name="connsiteX1" fmla="*/ 1485190 w 1485190"/>
              <a:gd name="connsiteY1" fmla="*/ 0 h 6858000"/>
              <a:gd name="connsiteX2" fmla="*/ 1485190 w 1485190"/>
              <a:gd name="connsiteY2" fmla="*/ 6858000 h 6858000"/>
              <a:gd name="connsiteX3" fmla="*/ 221884 w 1485190"/>
              <a:gd name="connsiteY3" fmla="*/ 6857735 h 6858000"/>
              <a:gd name="connsiteX4" fmla="*/ 258477 w 1485190"/>
              <a:gd name="connsiteY4" fmla="*/ 6776847 h 6858000"/>
              <a:gd name="connsiteX5" fmla="*/ 269977 w 1485190"/>
              <a:gd name="connsiteY5" fmla="*/ 6737706 h 6858000"/>
              <a:gd name="connsiteX6" fmla="*/ 294716 w 1485190"/>
              <a:gd name="connsiteY6" fmla="*/ 6691589 h 6858000"/>
              <a:gd name="connsiteX7" fmla="*/ 272273 w 1485190"/>
              <a:gd name="connsiteY7" fmla="*/ 6659970 h 6858000"/>
              <a:gd name="connsiteX8" fmla="*/ 287364 w 1485190"/>
              <a:gd name="connsiteY8" fmla="*/ 6636211 h 6858000"/>
              <a:gd name="connsiteX9" fmla="*/ 304808 w 1485190"/>
              <a:gd name="connsiteY9" fmla="*/ 6594177 h 6858000"/>
              <a:gd name="connsiteX10" fmla="*/ 318848 w 1485190"/>
              <a:gd name="connsiteY10" fmla="*/ 6557575 h 6858000"/>
              <a:gd name="connsiteX11" fmla="*/ 371805 w 1485190"/>
              <a:gd name="connsiteY11" fmla="*/ 6492130 h 6858000"/>
              <a:gd name="connsiteX12" fmla="*/ 387492 w 1485190"/>
              <a:gd name="connsiteY12" fmla="*/ 6431610 h 6858000"/>
              <a:gd name="connsiteX13" fmla="*/ 431197 w 1485190"/>
              <a:gd name="connsiteY13" fmla="*/ 6379786 h 6858000"/>
              <a:gd name="connsiteX14" fmla="*/ 414420 w 1485190"/>
              <a:gd name="connsiteY14" fmla="*/ 6334727 h 6858000"/>
              <a:gd name="connsiteX15" fmla="*/ 391835 w 1485190"/>
              <a:gd name="connsiteY15" fmla="*/ 6313295 h 6858000"/>
              <a:gd name="connsiteX16" fmla="*/ 398999 w 1485190"/>
              <a:gd name="connsiteY16" fmla="*/ 6280046 h 6858000"/>
              <a:gd name="connsiteX17" fmla="*/ 381744 w 1485190"/>
              <a:gd name="connsiteY17" fmla="*/ 6270265 h 6858000"/>
              <a:gd name="connsiteX18" fmla="*/ 408772 w 1485190"/>
              <a:gd name="connsiteY18" fmla="*/ 6252834 h 6858000"/>
              <a:gd name="connsiteX19" fmla="*/ 386764 w 1485190"/>
              <a:gd name="connsiteY19" fmla="*/ 6202459 h 6858000"/>
              <a:gd name="connsiteX20" fmla="*/ 385562 w 1485190"/>
              <a:gd name="connsiteY20" fmla="*/ 6153037 h 6858000"/>
              <a:gd name="connsiteX21" fmla="*/ 400977 w 1485190"/>
              <a:gd name="connsiteY21" fmla="*/ 6078132 h 6858000"/>
              <a:gd name="connsiteX22" fmla="*/ 388364 w 1485190"/>
              <a:gd name="connsiteY22" fmla="*/ 6028119 h 6858000"/>
              <a:gd name="connsiteX23" fmla="*/ 373593 w 1485190"/>
              <a:gd name="connsiteY23" fmla="*/ 5926735 h 6858000"/>
              <a:gd name="connsiteX24" fmla="*/ 423105 w 1485190"/>
              <a:gd name="connsiteY24" fmla="*/ 5712857 h 6858000"/>
              <a:gd name="connsiteX25" fmla="*/ 402180 w 1485190"/>
              <a:gd name="connsiteY25" fmla="*/ 5676393 h 6858000"/>
              <a:gd name="connsiteX26" fmla="*/ 441772 w 1485190"/>
              <a:gd name="connsiteY26" fmla="*/ 5563435 h 6858000"/>
              <a:gd name="connsiteX27" fmla="*/ 488902 w 1485190"/>
              <a:gd name="connsiteY27" fmla="*/ 5437125 h 6858000"/>
              <a:gd name="connsiteX28" fmla="*/ 502470 w 1485190"/>
              <a:gd name="connsiteY28" fmla="*/ 5396260 h 6858000"/>
              <a:gd name="connsiteX29" fmla="*/ 518451 w 1485190"/>
              <a:gd name="connsiteY29" fmla="*/ 5330009 h 6858000"/>
              <a:gd name="connsiteX30" fmla="*/ 551944 w 1485190"/>
              <a:gd name="connsiteY30" fmla="*/ 5273739 h 6858000"/>
              <a:gd name="connsiteX31" fmla="*/ 561543 w 1485190"/>
              <a:gd name="connsiteY31" fmla="*/ 5241779 h 6858000"/>
              <a:gd name="connsiteX32" fmla="*/ 572769 w 1485190"/>
              <a:gd name="connsiteY32" fmla="*/ 5225268 h 6858000"/>
              <a:gd name="connsiteX33" fmla="*/ 573789 w 1485190"/>
              <a:gd name="connsiteY33" fmla="*/ 5217684 h 6858000"/>
              <a:gd name="connsiteX34" fmla="*/ 581130 w 1485190"/>
              <a:gd name="connsiteY34" fmla="*/ 5193377 h 6858000"/>
              <a:gd name="connsiteX35" fmla="*/ 584433 w 1485190"/>
              <a:gd name="connsiteY35" fmla="*/ 5179288 h 6858000"/>
              <a:gd name="connsiteX36" fmla="*/ 585417 w 1485190"/>
              <a:gd name="connsiteY36" fmla="*/ 5173621 h 6858000"/>
              <a:gd name="connsiteX37" fmla="*/ 581051 w 1485190"/>
              <a:gd name="connsiteY37" fmla="*/ 5159961 h 6858000"/>
              <a:gd name="connsiteX38" fmla="*/ 587728 w 1485190"/>
              <a:gd name="connsiteY38" fmla="*/ 5144295 h 6858000"/>
              <a:gd name="connsiteX39" fmla="*/ 584661 w 1485190"/>
              <a:gd name="connsiteY39" fmla="*/ 5125185 h 6858000"/>
              <a:gd name="connsiteX40" fmla="*/ 591491 w 1485190"/>
              <a:gd name="connsiteY40" fmla="*/ 5121884 h 6858000"/>
              <a:gd name="connsiteX41" fmla="*/ 598527 w 1485190"/>
              <a:gd name="connsiteY41" fmla="*/ 5067850 h 6858000"/>
              <a:gd name="connsiteX42" fmla="*/ 601258 w 1485190"/>
              <a:gd name="connsiteY42" fmla="*/ 5060861 h 6858000"/>
              <a:gd name="connsiteX43" fmla="*/ 597962 w 1485190"/>
              <a:gd name="connsiteY43" fmla="*/ 5034192 h 6858000"/>
              <a:gd name="connsiteX44" fmla="*/ 599516 w 1485190"/>
              <a:gd name="connsiteY44" fmla="*/ 4993030 h 6858000"/>
              <a:gd name="connsiteX45" fmla="*/ 606425 w 1485190"/>
              <a:gd name="connsiteY45" fmla="*/ 4946844 h 6858000"/>
              <a:gd name="connsiteX46" fmla="*/ 602281 w 1485190"/>
              <a:gd name="connsiteY46" fmla="*/ 4932692 h 6858000"/>
              <a:gd name="connsiteX47" fmla="*/ 617684 w 1485190"/>
              <a:gd name="connsiteY47" fmla="*/ 4858827 h 6858000"/>
              <a:gd name="connsiteX48" fmla="*/ 623587 w 1485190"/>
              <a:gd name="connsiteY48" fmla="*/ 4821170 h 6858000"/>
              <a:gd name="connsiteX49" fmla="*/ 628320 w 1485190"/>
              <a:gd name="connsiteY49" fmla="*/ 4780965 h 6858000"/>
              <a:gd name="connsiteX50" fmla="*/ 629613 w 1485190"/>
              <a:gd name="connsiteY50" fmla="*/ 4750867 h 6858000"/>
              <a:gd name="connsiteX51" fmla="*/ 627420 w 1485190"/>
              <a:gd name="connsiteY51" fmla="*/ 4690749 h 6858000"/>
              <a:gd name="connsiteX52" fmla="*/ 622900 w 1485190"/>
              <a:gd name="connsiteY52" fmla="*/ 4584173 h 6858000"/>
              <a:gd name="connsiteX53" fmla="*/ 617983 w 1485190"/>
              <a:gd name="connsiteY53" fmla="*/ 4444346 h 6858000"/>
              <a:gd name="connsiteX54" fmla="*/ 614548 w 1485190"/>
              <a:gd name="connsiteY54" fmla="*/ 4375228 h 6858000"/>
              <a:gd name="connsiteX55" fmla="*/ 595201 w 1485190"/>
              <a:gd name="connsiteY55" fmla="*/ 4214165 h 6858000"/>
              <a:gd name="connsiteX56" fmla="*/ 599274 w 1485190"/>
              <a:gd name="connsiteY56" fmla="*/ 4090296 h 6858000"/>
              <a:gd name="connsiteX57" fmla="*/ 584530 w 1485190"/>
              <a:gd name="connsiteY57" fmla="*/ 4033999 h 6858000"/>
              <a:gd name="connsiteX58" fmla="*/ 585679 w 1485190"/>
              <a:gd name="connsiteY58" fmla="*/ 4031933 h 6858000"/>
              <a:gd name="connsiteX59" fmla="*/ 584255 w 1485190"/>
              <a:gd name="connsiteY59" fmla="*/ 4013953 h 6858000"/>
              <a:gd name="connsiteX60" fmla="*/ 570550 w 1485190"/>
              <a:gd name="connsiteY60" fmla="*/ 3974753 h 6858000"/>
              <a:gd name="connsiteX61" fmla="*/ 572148 w 1485190"/>
              <a:gd name="connsiteY61" fmla="*/ 3969950 h 6858000"/>
              <a:gd name="connsiteX62" fmla="*/ 565570 w 1485190"/>
              <a:gd name="connsiteY62" fmla="*/ 3933779 h 6858000"/>
              <a:gd name="connsiteX63" fmla="*/ 566901 w 1485190"/>
              <a:gd name="connsiteY63" fmla="*/ 3933093 h 6858000"/>
              <a:gd name="connsiteX64" fmla="*/ 571255 w 1485190"/>
              <a:gd name="connsiteY64" fmla="*/ 3922082 h 6858000"/>
              <a:gd name="connsiteX65" fmla="*/ 576333 w 1485190"/>
              <a:gd name="connsiteY65" fmla="*/ 3901461 h 6858000"/>
              <a:gd name="connsiteX66" fmla="*/ 598927 w 1485190"/>
              <a:gd name="connsiteY66" fmla="*/ 3813873 h 6858000"/>
              <a:gd name="connsiteX67" fmla="*/ 598352 w 1485190"/>
              <a:gd name="connsiteY67" fmla="*/ 3806161 h 6858000"/>
              <a:gd name="connsiteX68" fmla="*/ 598659 w 1485190"/>
              <a:gd name="connsiteY68" fmla="*/ 3805957 h 6858000"/>
              <a:gd name="connsiteX69" fmla="*/ 598686 w 1485190"/>
              <a:gd name="connsiteY69" fmla="*/ 3797724 h 6858000"/>
              <a:gd name="connsiteX70" fmla="*/ 597301 w 1485190"/>
              <a:gd name="connsiteY70" fmla="*/ 3792098 h 6858000"/>
              <a:gd name="connsiteX71" fmla="*/ 596185 w 1485190"/>
              <a:gd name="connsiteY71" fmla="*/ 3777135 h 6858000"/>
              <a:gd name="connsiteX72" fmla="*/ 597918 w 1485190"/>
              <a:gd name="connsiteY72" fmla="*/ 3771656 h 6858000"/>
              <a:gd name="connsiteX73" fmla="*/ 601661 w 1485190"/>
              <a:gd name="connsiteY73" fmla="*/ 3769007 h 6858000"/>
              <a:gd name="connsiteX74" fmla="*/ 601127 w 1485190"/>
              <a:gd name="connsiteY74" fmla="*/ 3767709 h 6858000"/>
              <a:gd name="connsiteX75" fmla="*/ 609823 w 1485190"/>
              <a:gd name="connsiteY75" fmla="*/ 3738082 h 6858000"/>
              <a:gd name="connsiteX76" fmla="*/ 617169 w 1485190"/>
              <a:gd name="connsiteY76" fmla="*/ 3673397 h 6858000"/>
              <a:gd name="connsiteX77" fmla="*/ 616465 w 1485190"/>
              <a:gd name="connsiteY77" fmla="*/ 3637109 h 6858000"/>
              <a:gd name="connsiteX78" fmla="*/ 619908 w 1485190"/>
              <a:gd name="connsiteY78" fmla="*/ 3536883 h 6858000"/>
              <a:gd name="connsiteX79" fmla="*/ 627446 w 1485190"/>
              <a:gd name="connsiteY79" fmla="*/ 3435652 h 6858000"/>
              <a:gd name="connsiteX80" fmla="*/ 629117 w 1485190"/>
              <a:gd name="connsiteY80" fmla="*/ 3307769 h 6858000"/>
              <a:gd name="connsiteX81" fmla="*/ 646680 w 1485190"/>
              <a:gd name="connsiteY81" fmla="*/ 3250522 h 6858000"/>
              <a:gd name="connsiteX82" fmla="*/ 647105 w 1485190"/>
              <a:gd name="connsiteY82" fmla="*/ 3229163 h 6858000"/>
              <a:gd name="connsiteX83" fmla="*/ 648928 w 1485190"/>
              <a:gd name="connsiteY83" fmla="*/ 3217217 h 6858000"/>
              <a:gd name="connsiteX84" fmla="*/ 635763 w 1485190"/>
              <a:gd name="connsiteY84" fmla="*/ 3183755 h 6858000"/>
              <a:gd name="connsiteX85" fmla="*/ 636264 w 1485190"/>
              <a:gd name="connsiteY85" fmla="*/ 3178642 h 6858000"/>
              <a:gd name="connsiteX86" fmla="*/ 623864 w 1485190"/>
              <a:gd name="connsiteY86" fmla="*/ 3158586 h 6858000"/>
              <a:gd name="connsiteX87" fmla="*/ 609049 w 1485190"/>
              <a:gd name="connsiteY87" fmla="*/ 3129034 h 6858000"/>
              <a:gd name="connsiteX88" fmla="*/ 609714 w 1485190"/>
              <a:gd name="connsiteY88" fmla="*/ 3126682 h 6858000"/>
              <a:gd name="connsiteX89" fmla="*/ 600582 w 1485190"/>
              <a:gd name="connsiteY89" fmla="*/ 3114519 h 6858000"/>
              <a:gd name="connsiteX90" fmla="*/ 587191 w 1485190"/>
              <a:gd name="connsiteY90" fmla="*/ 3106272 h 6858000"/>
              <a:gd name="connsiteX91" fmla="*/ 559921 w 1485190"/>
              <a:gd name="connsiteY91" fmla="*/ 2958185 h 6858000"/>
              <a:gd name="connsiteX92" fmla="*/ 502535 w 1485190"/>
              <a:gd name="connsiteY92" fmla="*/ 2762989 h 6858000"/>
              <a:gd name="connsiteX93" fmla="*/ 451453 w 1485190"/>
              <a:gd name="connsiteY93" fmla="*/ 2554718 h 6858000"/>
              <a:gd name="connsiteX94" fmla="*/ 431547 w 1485190"/>
              <a:gd name="connsiteY94" fmla="*/ 2485734 h 6858000"/>
              <a:gd name="connsiteX95" fmla="*/ 422270 w 1485190"/>
              <a:gd name="connsiteY95" fmla="*/ 2447068 h 6858000"/>
              <a:gd name="connsiteX96" fmla="*/ 409231 w 1485190"/>
              <a:gd name="connsiteY96" fmla="*/ 2425819 h 6858000"/>
              <a:gd name="connsiteX97" fmla="*/ 415230 w 1485190"/>
              <a:gd name="connsiteY97" fmla="*/ 2402874 h 6858000"/>
              <a:gd name="connsiteX98" fmla="*/ 417842 w 1485190"/>
              <a:gd name="connsiteY98" fmla="*/ 2381443 h 6858000"/>
              <a:gd name="connsiteX99" fmla="*/ 394171 w 1485190"/>
              <a:gd name="connsiteY99" fmla="*/ 2261920 h 6858000"/>
              <a:gd name="connsiteX100" fmla="*/ 384058 w 1485190"/>
              <a:gd name="connsiteY100" fmla="*/ 2195378 h 6858000"/>
              <a:gd name="connsiteX101" fmla="*/ 368275 w 1485190"/>
              <a:gd name="connsiteY101" fmla="*/ 2155135 h 6858000"/>
              <a:gd name="connsiteX102" fmla="*/ 365733 w 1485190"/>
              <a:gd name="connsiteY102" fmla="*/ 2118008 h 6858000"/>
              <a:gd name="connsiteX103" fmla="*/ 366726 w 1485190"/>
              <a:gd name="connsiteY103" fmla="*/ 2050531 h 6858000"/>
              <a:gd name="connsiteX104" fmla="*/ 358532 w 1485190"/>
              <a:gd name="connsiteY104" fmla="*/ 1963269 h 6858000"/>
              <a:gd name="connsiteX105" fmla="*/ 339710 w 1485190"/>
              <a:gd name="connsiteY105" fmla="*/ 1906352 h 6858000"/>
              <a:gd name="connsiteX106" fmla="*/ 316267 w 1485190"/>
              <a:gd name="connsiteY106" fmla="*/ 1861531 h 6858000"/>
              <a:gd name="connsiteX107" fmla="*/ 270066 w 1485190"/>
              <a:gd name="connsiteY107" fmla="*/ 1732919 h 6858000"/>
              <a:gd name="connsiteX108" fmla="*/ 242377 w 1485190"/>
              <a:gd name="connsiteY108" fmla="*/ 1663540 h 6858000"/>
              <a:gd name="connsiteX109" fmla="*/ 241503 w 1485190"/>
              <a:gd name="connsiteY109" fmla="*/ 1615777 h 6858000"/>
              <a:gd name="connsiteX110" fmla="*/ 222298 w 1485190"/>
              <a:gd name="connsiteY110" fmla="*/ 1563678 h 6858000"/>
              <a:gd name="connsiteX111" fmla="*/ 235378 w 1485190"/>
              <a:gd name="connsiteY111" fmla="*/ 1519474 h 6858000"/>
              <a:gd name="connsiteX112" fmla="*/ 228120 w 1485190"/>
              <a:gd name="connsiteY112" fmla="*/ 1477995 h 6858000"/>
              <a:gd name="connsiteX113" fmla="*/ 214205 w 1485190"/>
              <a:gd name="connsiteY113" fmla="*/ 1373769 h 6858000"/>
              <a:gd name="connsiteX114" fmla="*/ 222512 w 1485190"/>
              <a:gd name="connsiteY114" fmla="*/ 1307086 h 6858000"/>
              <a:gd name="connsiteX115" fmla="*/ 223700 w 1485190"/>
              <a:gd name="connsiteY115" fmla="*/ 1189033 h 6858000"/>
              <a:gd name="connsiteX116" fmla="*/ 228385 w 1485190"/>
              <a:gd name="connsiteY116" fmla="*/ 1168288 h 6858000"/>
              <a:gd name="connsiteX117" fmla="*/ 220667 w 1485190"/>
              <a:gd name="connsiteY117" fmla="*/ 1142577 h 6858000"/>
              <a:gd name="connsiteX118" fmla="*/ 209973 w 1485190"/>
              <a:gd name="connsiteY118" fmla="*/ 1088484 h 6858000"/>
              <a:gd name="connsiteX119" fmla="*/ 198709 w 1485190"/>
              <a:gd name="connsiteY119" fmla="*/ 1016103 h 6858000"/>
              <a:gd name="connsiteX120" fmla="*/ 200165 w 1485190"/>
              <a:gd name="connsiteY120" fmla="*/ 932283 h 6858000"/>
              <a:gd name="connsiteX121" fmla="*/ 202401 w 1485190"/>
              <a:gd name="connsiteY121" fmla="*/ 915925 h 6858000"/>
              <a:gd name="connsiteX122" fmla="*/ 195030 w 1485190"/>
              <a:gd name="connsiteY122" fmla="*/ 896999 h 6858000"/>
              <a:gd name="connsiteX123" fmla="*/ 164438 w 1485190"/>
              <a:gd name="connsiteY123" fmla="*/ 821517 h 6858000"/>
              <a:gd name="connsiteX124" fmla="*/ 143388 w 1485190"/>
              <a:gd name="connsiteY124" fmla="*/ 751353 h 6858000"/>
              <a:gd name="connsiteX125" fmla="*/ 142946 w 1485190"/>
              <a:gd name="connsiteY125" fmla="*/ 721230 h 6858000"/>
              <a:gd name="connsiteX126" fmla="*/ 128617 w 1485190"/>
              <a:gd name="connsiteY126" fmla="*/ 681659 h 6858000"/>
              <a:gd name="connsiteX127" fmla="*/ 114036 w 1485190"/>
              <a:gd name="connsiteY127" fmla="*/ 635218 h 6858000"/>
              <a:gd name="connsiteX128" fmla="*/ 119047 w 1485190"/>
              <a:gd name="connsiteY128" fmla="*/ 613763 h 6858000"/>
              <a:gd name="connsiteX129" fmla="*/ 104989 w 1485190"/>
              <a:gd name="connsiteY129" fmla="*/ 598582 h 6858000"/>
              <a:gd name="connsiteX130" fmla="*/ 104670 w 1485190"/>
              <a:gd name="connsiteY130" fmla="*/ 576846 h 6858000"/>
              <a:gd name="connsiteX131" fmla="*/ 84296 w 1485190"/>
              <a:gd name="connsiteY131" fmla="*/ 530055 h 6858000"/>
              <a:gd name="connsiteX132" fmla="*/ 83544 w 1485190"/>
              <a:gd name="connsiteY132" fmla="*/ 465389 h 6858000"/>
              <a:gd name="connsiteX133" fmla="*/ 66467 w 1485190"/>
              <a:gd name="connsiteY133" fmla="*/ 424699 h 6858000"/>
              <a:gd name="connsiteX134" fmla="*/ 66842 w 1485190"/>
              <a:gd name="connsiteY134" fmla="*/ 404917 h 6858000"/>
              <a:gd name="connsiteX135" fmla="*/ 46799 w 1485190"/>
              <a:gd name="connsiteY135" fmla="*/ 367211 h 6858000"/>
              <a:gd name="connsiteX136" fmla="*/ 13103 w 1485190"/>
              <a:gd name="connsiteY136" fmla="*/ 268519 h 6858000"/>
              <a:gd name="connsiteX137" fmla="*/ 586 w 1485190"/>
              <a:gd name="connsiteY137" fmla="*/ 160886 h 6858000"/>
              <a:gd name="connsiteX138" fmla="*/ 198854 w 1485190"/>
              <a:gd name="connsiteY138" fmla="*/ 55288 h 6858000"/>
              <a:gd name="connsiteX139" fmla="*/ 158408 w 1485190"/>
              <a:gd name="connsiteY139" fmla="*/ 0 h 6858000"/>
              <a:gd name="connsiteX0" fmla="*/ 145305 w 1472087"/>
              <a:gd name="connsiteY0" fmla="*/ 0 h 6858000"/>
              <a:gd name="connsiteX1" fmla="*/ 1472087 w 1472087"/>
              <a:gd name="connsiteY1" fmla="*/ 0 h 6858000"/>
              <a:gd name="connsiteX2" fmla="*/ 1472087 w 1472087"/>
              <a:gd name="connsiteY2" fmla="*/ 6858000 h 6858000"/>
              <a:gd name="connsiteX3" fmla="*/ 208781 w 1472087"/>
              <a:gd name="connsiteY3" fmla="*/ 6857735 h 6858000"/>
              <a:gd name="connsiteX4" fmla="*/ 245374 w 1472087"/>
              <a:gd name="connsiteY4" fmla="*/ 6776847 h 6858000"/>
              <a:gd name="connsiteX5" fmla="*/ 256874 w 1472087"/>
              <a:gd name="connsiteY5" fmla="*/ 6737706 h 6858000"/>
              <a:gd name="connsiteX6" fmla="*/ 281613 w 1472087"/>
              <a:gd name="connsiteY6" fmla="*/ 6691589 h 6858000"/>
              <a:gd name="connsiteX7" fmla="*/ 259170 w 1472087"/>
              <a:gd name="connsiteY7" fmla="*/ 6659970 h 6858000"/>
              <a:gd name="connsiteX8" fmla="*/ 274261 w 1472087"/>
              <a:gd name="connsiteY8" fmla="*/ 6636211 h 6858000"/>
              <a:gd name="connsiteX9" fmla="*/ 291705 w 1472087"/>
              <a:gd name="connsiteY9" fmla="*/ 6594177 h 6858000"/>
              <a:gd name="connsiteX10" fmla="*/ 305745 w 1472087"/>
              <a:gd name="connsiteY10" fmla="*/ 6557575 h 6858000"/>
              <a:gd name="connsiteX11" fmla="*/ 358702 w 1472087"/>
              <a:gd name="connsiteY11" fmla="*/ 6492130 h 6858000"/>
              <a:gd name="connsiteX12" fmla="*/ 374389 w 1472087"/>
              <a:gd name="connsiteY12" fmla="*/ 6431610 h 6858000"/>
              <a:gd name="connsiteX13" fmla="*/ 418094 w 1472087"/>
              <a:gd name="connsiteY13" fmla="*/ 6379786 h 6858000"/>
              <a:gd name="connsiteX14" fmla="*/ 401317 w 1472087"/>
              <a:gd name="connsiteY14" fmla="*/ 6334727 h 6858000"/>
              <a:gd name="connsiteX15" fmla="*/ 378732 w 1472087"/>
              <a:gd name="connsiteY15" fmla="*/ 6313295 h 6858000"/>
              <a:gd name="connsiteX16" fmla="*/ 385896 w 1472087"/>
              <a:gd name="connsiteY16" fmla="*/ 6280046 h 6858000"/>
              <a:gd name="connsiteX17" fmla="*/ 368641 w 1472087"/>
              <a:gd name="connsiteY17" fmla="*/ 6270265 h 6858000"/>
              <a:gd name="connsiteX18" fmla="*/ 395669 w 1472087"/>
              <a:gd name="connsiteY18" fmla="*/ 6252834 h 6858000"/>
              <a:gd name="connsiteX19" fmla="*/ 373661 w 1472087"/>
              <a:gd name="connsiteY19" fmla="*/ 6202459 h 6858000"/>
              <a:gd name="connsiteX20" fmla="*/ 372459 w 1472087"/>
              <a:gd name="connsiteY20" fmla="*/ 6153037 h 6858000"/>
              <a:gd name="connsiteX21" fmla="*/ 387874 w 1472087"/>
              <a:gd name="connsiteY21" fmla="*/ 6078132 h 6858000"/>
              <a:gd name="connsiteX22" fmla="*/ 375261 w 1472087"/>
              <a:gd name="connsiteY22" fmla="*/ 6028119 h 6858000"/>
              <a:gd name="connsiteX23" fmla="*/ 360490 w 1472087"/>
              <a:gd name="connsiteY23" fmla="*/ 5926735 h 6858000"/>
              <a:gd name="connsiteX24" fmla="*/ 410002 w 1472087"/>
              <a:gd name="connsiteY24" fmla="*/ 5712857 h 6858000"/>
              <a:gd name="connsiteX25" fmla="*/ 389077 w 1472087"/>
              <a:gd name="connsiteY25" fmla="*/ 5676393 h 6858000"/>
              <a:gd name="connsiteX26" fmla="*/ 428669 w 1472087"/>
              <a:gd name="connsiteY26" fmla="*/ 5563435 h 6858000"/>
              <a:gd name="connsiteX27" fmla="*/ 475799 w 1472087"/>
              <a:gd name="connsiteY27" fmla="*/ 5437125 h 6858000"/>
              <a:gd name="connsiteX28" fmla="*/ 489367 w 1472087"/>
              <a:gd name="connsiteY28" fmla="*/ 5396260 h 6858000"/>
              <a:gd name="connsiteX29" fmla="*/ 505348 w 1472087"/>
              <a:gd name="connsiteY29" fmla="*/ 5330009 h 6858000"/>
              <a:gd name="connsiteX30" fmla="*/ 538841 w 1472087"/>
              <a:gd name="connsiteY30" fmla="*/ 5273739 h 6858000"/>
              <a:gd name="connsiteX31" fmla="*/ 548440 w 1472087"/>
              <a:gd name="connsiteY31" fmla="*/ 5241779 h 6858000"/>
              <a:gd name="connsiteX32" fmla="*/ 559666 w 1472087"/>
              <a:gd name="connsiteY32" fmla="*/ 5225268 h 6858000"/>
              <a:gd name="connsiteX33" fmla="*/ 560686 w 1472087"/>
              <a:gd name="connsiteY33" fmla="*/ 5217684 h 6858000"/>
              <a:gd name="connsiteX34" fmla="*/ 568027 w 1472087"/>
              <a:gd name="connsiteY34" fmla="*/ 5193377 h 6858000"/>
              <a:gd name="connsiteX35" fmla="*/ 571330 w 1472087"/>
              <a:gd name="connsiteY35" fmla="*/ 5179288 h 6858000"/>
              <a:gd name="connsiteX36" fmla="*/ 572314 w 1472087"/>
              <a:gd name="connsiteY36" fmla="*/ 5173621 h 6858000"/>
              <a:gd name="connsiteX37" fmla="*/ 567948 w 1472087"/>
              <a:gd name="connsiteY37" fmla="*/ 5159961 h 6858000"/>
              <a:gd name="connsiteX38" fmla="*/ 574625 w 1472087"/>
              <a:gd name="connsiteY38" fmla="*/ 5144295 h 6858000"/>
              <a:gd name="connsiteX39" fmla="*/ 571558 w 1472087"/>
              <a:gd name="connsiteY39" fmla="*/ 5125185 h 6858000"/>
              <a:gd name="connsiteX40" fmla="*/ 578388 w 1472087"/>
              <a:gd name="connsiteY40" fmla="*/ 5121884 h 6858000"/>
              <a:gd name="connsiteX41" fmla="*/ 585424 w 1472087"/>
              <a:gd name="connsiteY41" fmla="*/ 5067850 h 6858000"/>
              <a:gd name="connsiteX42" fmla="*/ 588155 w 1472087"/>
              <a:gd name="connsiteY42" fmla="*/ 5060861 h 6858000"/>
              <a:gd name="connsiteX43" fmla="*/ 584859 w 1472087"/>
              <a:gd name="connsiteY43" fmla="*/ 5034192 h 6858000"/>
              <a:gd name="connsiteX44" fmla="*/ 586413 w 1472087"/>
              <a:gd name="connsiteY44" fmla="*/ 4993030 h 6858000"/>
              <a:gd name="connsiteX45" fmla="*/ 593322 w 1472087"/>
              <a:gd name="connsiteY45" fmla="*/ 4946844 h 6858000"/>
              <a:gd name="connsiteX46" fmla="*/ 589178 w 1472087"/>
              <a:gd name="connsiteY46" fmla="*/ 4932692 h 6858000"/>
              <a:gd name="connsiteX47" fmla="*/ 604581 w 1472087"/>
              <a:gd name="connsiteY47" fmla="*/ 4858827 h 6858000"/>
              <a:gd name="connsiteX48" fmla="*/ 610484 w 1472087"/>
              <a:gd name="connsiteY48" fmla="*/ 4821170 h 6858000"/>
              <a:gd name="connsiteX49" fmla="*/ 615217 w 1472087"/>
              <a:gd name="connsiteY49" fmla="*/ 4780965 h 6858000"/>
              <a:gd name="connsiteX50" fmla="*/ 616510 w 1472087"/>
              <a:gd name="connsiteY50" fmla="*/ 4750867 h 6858000"/>
              <a:gd name="connsiteX51" fmla="*/ 614317 w 1472087"/>
              <a:gd name="connsiteY51" fmla="*/ 4690749 h 6858000"/>
              <a:gd name="connsiteX52" fmla="*/ 609797 w 1472087"/>
              <a:gd name="connsiteY52" fmla="*/ 4584173 h 6858000"/>
              <a:gd name="connsiteX53" fmla="*/ 604880 w 1472087"/>
              <a:gd name="connsiteY53" fmla="*/ 4444346 h 6858000"/>
              <a:gd name="connsiteX54" fmla="*/ 601445 w 1472087"/>
              <a:gd name="connsiteY54" fmla="*/ 4375228 h 6858000"/>
              <a:gd name="connsiteX55" fmla="*/ 582098 w 1472087"/>
              <a:gd name="connsiteY55" fmla="*/ 4214165 h 6858000"/>
              <a:gd name="connsiteX56" fmla="*/ 586171 w 1472087"/>
              <a:gd name="connsiteY56" fmla="*/ 4090296 h 6858000"/>
              <a:gd name="connsiteX57" fmla="*/ 571427 w 1472087"/>
              <a:gd name="connsiteY57" fmla="*/ 4033999 h 6858000"/>
              <a:gd name="connsiteX58" fmla="*/ 572576 w 1472087"/>
              <a:gd name="connsiteY58" fmla="*/ 4031933 h 6858000"/>
              <a:gd name="connsiteX59" fmla="*/ 571152 w 1472087"/>
              <a:gd name="connsiteY59" fmla="*/ 4013953 h 6858000"/>
              <a:gd name="connsiteX60" fmla="*/ 557447 w 1472087"/>
              <a:gd name="connsiteY60" fmla="*/ 3974753 h 6858000"/>
              <a:gd name="connsiteX61" fmla="*/ 559045 w 1472087"/>
              <a:gd name="connsiteY61" fmla="*/ 3969950 h 6858000"/>
              <a:gd name="connsiteX62" fmla="*/ 552467 w 1472087"/>
              <a:gd name="connsiteY62" fmla="*/ 3933779 h 6858000"/>
              <a:gd name="connsiteX63" fmla="*/ 553798 w 1472087"/>
              <a:gd name="connsiteY63" fmla="*/ 3933093 h 6858000"/>
              <a:gd name="connsiteX64" fmla="*/ 558152 w 1472087"/>
              <a:gd name="connsiteY64" fmla="*/ 3922082 h 6858000"/>
              <a:gd name="connsiteX65" fmla="*/ 563230 w 1472087"/>
              <a:gd name="connsiteY65" fmla="*/ 3901461 h 6858000"/>
              <a:gd name="connsiteX66" fmla="*/ 585824 w 1472087"/>
              <a:gd name="connsiteY66" fmla="*/ 3813873 h 6858000"/>
              <a:gd name="connsiteX67" fmla="*/ 585249 w 1472087"/>
              <a:gd name="connsiteY67" fmla="*/ 3806161 h 6858000"/>
              <a:gd name="connsiteX68" fmla="*/ 585556 w 1472087"/>
              <a:gd name="connsiteY68" fmla="*/ 3805957 h 6858000"/>
              <a:gd name="connsiteX69" fmla="*/ 585583 w 1472087"/>
              <a:gd name="connsiteY69" fmla="*/ 3797724 h 6858000"/>
              <a:gd name="connsiteX70" fmla="*/ 584198 w 1472087"/>
              <a:gd name="connsiteY70" fmla="*/ 3792098 h 6858000"/>
              <a:gd name="connsiteX71" fmla="*/ 583082 w 1472087"/>
              <a:gd name="connsiteY71" fmla="*/ 3777135 h 6858000"/>
              <a:gd name="connsiteX72" fmla="*/ 584815 w 1472087"/>
              <a:gd name="connsiteY72" fmla="*/ 3771656 h 6858000"/>
              <a:gd name="connsiteX73" fmla="*/ 588558 w 1472087"/>
              <a:gd name="connsiteY73" fmla="*/ 3769007 h 6858000"/>
              <a:gd name="connsiteX74" fmla="*/ 588024 w 1472087"/>
              <a:gd name="connsiteY74" fmla="*/ 3767709 h 6858000"/>
              <a:gd name="connsiteX75" fmla="*/ 596720 w 1472087"/>
              <a:gd name="connsiteY75" fmla="*/ 3738082 h 6858000"/>
              <a:gd name="connsiteX76" fmla="*/ 604066 w 1472087"/>
              <a:gd name="connsiteY76" fmla="*/ 3673397 h 6858000"/>
              <a:gd name="connsiteX77" fmla="*/ 603362 w 1472087"/>
              <a:gd name="connsiteY77" fmla="*/ 3637109 h 6858000"/>
              <a:gd name="connsiteX78" fmla="*/ 606805 w 1472087"/>
              <a:gd name="connsiteY78" fmla="*/ 3536883 h 6858000"/>
              <a:gd name="connsiteX79" fmla="*/ 614343 w 1472087"/>
              <a:gd name="connsiteY79" fmla="*/ 3435652 h 6858000"/>
              <a:gd name="connsiteX80" fmla="*/ 616014 w 1472087"/>
              <a:gd name="connsiteY80" fmla="*/ 3307769 h 6858000"/>
              <a:gd name="connsiteX81" fmla="*/ 633577 w 1472087"/>
              <a:gd name="connsiteY81" fmla="*/ 3250522 h 6858000"/>
              <a:gd name="connsiteX82" fmla="*/ 634002 w 1472087"/>
              <a:gd name="connsiteY82" fmla="*/ 3229163 h 6858000"/>
              <a:gd name="connsiteX83" fmla="*/ 635825 w 1472087"/>
              <a:gd name="connsiteY83" fmla="*/ 3217217 h 6858000"/>
              <a:gd name="connsiteX84" fmla="*/ 622660 w 1472087"/>
              <a:gd name="connsiteY84" fmla="*/ 3183755 h 6858000"/>
              <a:gd name="connsiteX85" fmla="*/ 623161 w 1472087"/>
              <a:gd name="connsiteY85" fmla="*/ 3178642 h 6858000"/>
              <a:gd name="connsiteX86" fmla="*/ 610761 w 1472087"/>
              <a:gd name="connsiteY86" fmla="*/ 3158586 h 6858000"/>
              <a:gd name="connsiteX87" fmla="*/ 595946 w 1472087"/>
              <a:gd name="connsiteY87" fmla="*/ 3129034 h 6858000"/>
              <a:gd name="connsiteX88" fmla="*/ 596611 w 1472087"/>
              <a:gd name="connsiteY88" fmla="*/ 3126682 h 6858000"/>
              <a:gd name="connsiteX89" fmla="*/ 587479 w 1472087"/>
              <a:gd name="connsiteY89" fmla="*/ 3114519 h 6858000"/>
              <a:gd name="connsiteX90" fmla="*/ 574088 w 1472087"/>
              <a:gd name="connsiteY90" fmla="*/ 3106272 h 6858000"/>
              <a:gd name="connsiteX91" fmla="*/ 546818 w 1472087"/>
              <a:gd name="connsiteY91" fmla="*/ 2958185 h 6858000"/>
              <a:gd name="connsiteX92" fmla="*/ 489432 w 1472087"/>
              <a:gd name="connsiteY92" fmla="*/ 2762989 h 6858000"/>
              <a:gd name="connsiteX93" fmla="*/ 438350 w 1472087"/>
              <a:gd name="connsiteY93" fmla="*/ 2554718 h 6858000"/>
              <a:gd name="connsiteX94" fmla="*/ 418444 w 1472087"/>
              <a:gd name="connsiteY94" fmla="*/ 2485734 h 6858000"/>
              <a:gd name="connsiteX95" fmla="*/ 409167 w 1472087"/>
              <a:gd name="connsiteY95" fmla="*/ 2447068 h 6858000"/>
              <a:gd name="connsiteX96" fmla="*/ 396128 w 1472087"/>
              <a:gd name="connsiteY96" fmla="*/ 2425819 h 6858000"/>
              <a:gd name="connsiteX97" fmla="*/ 402127 w 1472087"/>
              <a:gd name="connsiteY97" fmla="*/ 2402874 h 6858000"/>
              <a:gd name="connsiteX98" fmla="*/ 404739 w 1472087"/>
              <a:gd name="connsiteY98" fmla="*/ 2381443 h 6858000"/>
              <a:gd name="connsiteX99" fmla="*/ 381068 w 1472087"/>
              <a:gd name="connsiteY99" fmla="*/ 2261920 h 6858000"/>
              <a:gd name="connsiteX100" fmla="*/ 370955 w 1472087"/>
              <a:gd name="connsiteY100" fmla="*/ 2195378 h 6858000"/>
              <a:gd name="connsiteX101" fmla="*/ 355172 w 1472087"/>
              <a:gd name="connsiteY101" fmla="*/ 2155135 h 6858000"/>
              <a:gd name="connsiteX102" fmla="*/ 352630 w 1472087"/>
              <a:gd name="connsiteY102" fmla="*/ 2118008 h 6858000"/>
              <a:gd name="connsiteX103" fmla="*/ 353623 w 1472087"/>
              <a:gd name="connsiteY103" fmla="*/ 2050531 h 6858000"/>
              <a:gd name="connsiteX104" fmla="*/ 345429 w 1472087"/>
              <a:gd name="connsiteY104" fmla="*/ 1963269 h 6858000"/>
              <a:gd name="connsiteX105" fmla="*/ 326607 w 1472087"/>
              <a:gd name="connsiteY105" fmla="*/ 1906352 h 6858000"/>
              <a:gd name="connsiteX106" fmla="*/ 303164 w 1472087"/>
              <a:gd name="connsiteY106" fmla="*/ 1861531 h 6858000"/>
              <a:gd name="connsiteX107" fmla="*/ 256963 w 1472087"/>
              <a:gd name="connsiteY107" fmla="*/ 1732919 h 6858000"/>
              <a:gd name="connsiteX108" fmla="*/ 229274 w 1472087"/>
              <a:gd name="connsiteY108" fmla="*/ 1663540 h 6858000"/>
              <a:gd name="connsiteX109" fmla="*/ 228400 w 1472087"/>
              <a:gd name="connsiteY109" fmla="*/ 1615777 h 6858000"/>
              <a:gd name="connsiteX110" fmla="*/ 209195 w 1472087"/>
              <a:gd name="connsiteY110" fmla="*/ 1563678 h 6858000"/>
              <a:gd name="connsiteX111" fmla="*/ 222275 w 1472087"/>
              <a:gd name="connsiteY111" fmla="*/ 1519474 h 6858000"/>
              <a:gd name="connsiteX112" fmla="*/ 215017 w 1472087"/>
              <a:gd name="connsiteY112" fmla="*/ 1477995 h 6858000"/>
              <a:gd name="connsiteX113" fmla="*/ 201102 w 1472087"/>
              <a:gd name="connsiteY113" fmla="*/ 1373769 h 6858000"/>
              <a:gd name="connsiteX114" fmla="*/ 209409 w 1472087"/>
              <a:gd name="connsiteY114" fmla="*/ 1307086 h 6858000"/>
              <a:gd name="connsiteX115" fmla="*/ 210597 w 1472087"/>
              <a:gd name="connsiteY115" fmla="*/ 1189033 h 6858000"/>
              <a:gd name="connsiteX116" fmla="*/ 215282 w 1472087"/>
              <a:gd name="connsiteY116" fmla="*/ 1168288 h 6858000"/>
              <a:gd name="connsiteX117" fmla="*/ 207564 w 1472087"/>
              <a:gd name="connsiteY117" fmla="*/ 1142577 h 6858000"/>
              <a:gd name="connsiteX118" fmla="*/ 196870 w 1472087"/>
              <a:gd name="connsiteY118" fmla="*/ 1088484 h 6858000"/>
              <a:gd name="connsiteX119" fmla="*/ 185606 w 1472087"/>
              <a:gd name="connsiteY119" fmla="*/ 1016103 h 6858000"/>
              <a:gd name="connsiteX120" fmla="*/ 187062 w 1472087"/>
              <a:gd name="connsiteY120" fmla="*/ 932283 h 6858000"/>
              <a:gd name="connsiteX121" fmla="*/ 189298 w 1472087"/>
              <a:gd name="connsiteY121" fmla="*/ 915925 h 6858000"/>
              <a:gd name="connsiteX122" fmla="*/ 181927 w 1472087"/>
              <a:gd name="connsiteY122" fmla="*/ 896999 h 6858000"/>
              <a:gd name="connsiteX123" fmla="*/ 151335 w 1472087"/>
              <a:gd name="connsiteY123" fmla="*/ 821517 h 6858000"/>
              <a:gd name="connsiteX124" fmla="*/ 130285 w 1472087"/>
              <a:gd name="connsiteY124" fmla="*/ 751353 h 6858000"/>
              <a:gd name="connsiteX125" fmla="*/ 129843 w 1472087"/>
              <a:gd name="connsiteY125" fmla="*/ 721230 h 6858000"/>
              <a:gd name="connsiteX126" fmla="*/ 115514 w 1472087"/>
              <a:gd name="connsiteY126" fmla="*/ 681659 h 6858000"/>
              <a:gd name="connsiteX127" fmla="*/ 100933 w 1472087"/>
              <a:gd name="connsiteY127" fmla="*/ 635218 h 6858000"/>
              <a:gd name="connsiteX128" fmla="*/ 105944 w 1472087"/>
              <a:gd name="connsiteY128" fmla="*/ 613763 h 6858000"/>
              <a:gd name="connsiteX129" fmla="*/ 91886 w 1472087"/>
              <a:gd name="connsiteY129" fmla="*/ 598582 h 6858000"/>
              <a:gd name="connsiteX130" fmla="*/ 91567 w 1472087"/>
              <a:gd name="connsiteY130" fmla="*/ 576846 h 6858000"/>
              <a:gd name="connsiteX131" fmla="*/ 71193 w 1472087"/>
              <a:gd name="connsiteY131" fmla="*/ 530055 h 6858000"/>
              <a:gd name="connsiteX132" fmla="*/ 70441 w 1472087"/>
              <a:gd name="connsiteY132" fmla="*/ 465389 h 6858000"/>
              <a:gd name="connsiteX133" fmla="*/ 53364 w 1472087"/>
              <a:gd name="connsiteY133" fmla="*/ 424699 h 6858000"/>
              <a:gd name="connsiteX134" fmla="*/ 53739 w 1472087"/>
              <a:gd name="connsiteY134" fmla="*/ 404917 h 6858000"/>
              <a:gd name="connsiteX135" fmla="*/ 33696 w 1472087"/>
              <a:gd name="connsiteY135" fmla="*/ 367211 h 6858000"/>
              <a:gd name="connsiteX136" fmla="*/ 0 w 1472087"/>
              <a:gd name="connsiteY136" fmla="*/ 268519 h 6858000"/>
              <a:gd name="connsiteX137" fmla="*/ 173467 w 1472087"/>
              <a:gd name="connsiteY137" fmla="*/ 144983 h 6858000"/>
              <a:gd name="connsiteX138" fmla="*/ 185751 w 1472087"/>
              <a:gd name="connsiteY138" fmla="*/ 55288 h 6858000"/>
              <a:gd name="connsiteX139" fmla="*/ 145305 w 1472087"/>
              <a:gd name="connsiteY139" fmla="*/ 0 h 6858000"/>
              <a:gd name="connsiteX0" fmla="*/ 112107 w 1438889"/>
              <a:gd name="connsiteY0" fmla="*/ 0 h 6858000"/>
              <a:gd name="connsiteX1" fmla="*/ 1438889 w 1438889"/>
              <a:gd name="connsiteY1" fmla="*/ 0 h 6858000"/>
              <a:gd name="connsiteX2" fmla="*/ 1438889 w 1438889"/>
              <a:gd name="connsiteY2" fmla="*/ 6858000 h 6858000"/>
              <a:gd name="connsiteX3" fmla="*/ 175583 w 1438889"/>
              <a:gd name="connsiteY3" fmla="*/ 6857735 h 6858000"/>
              <a:gd name="connsiteX4" fmla="*/ 212176 w 1438889"/>
              <a:gd name="connsiteY4" fmla="*/ 6776847 h 6858000"/>
              <a:gd name="connsiteX5" fmla="*/ 223676 w 1438889"/>
              <a:gd name="connsiteY5" fmla="*/ 6737706 h 6858000"/>
              <a:gd name="connsiteX6" fmla="*/ 248415 w 1438889"/>
              <a:gd name="connsiteY6" fmla="*/ 6691589 h 6858000"/>
              <a:gd name="connsiteX7" fmla="*/ 225972 w 1438889"/>
              <a:gd name="connsiteY7" fmla="*/ 6659970 h 6858000"/>
              <a:gd name="connsiteX8" fmla="*/ 241063 w 1438889"/>
              <a:gd name="connsiteY8" fmla="*/ 6636211 h 6858000"/>
              <a:gd name="connsiteX9" fmla="*/ 258507 w 1438889"/>
              <a:gd name="connsiteY9" fmla="*/ 6594177 h 6858000"/>
              <a:gd name="connsiteX10" fmla="*/ 272547 w 1438889"/>
              <a:gd name="connsiteY10" fmla="*/ 6557575 h 6858000"/>
              <a:gd name="connsiteX11" fmla="*/ 325504 w 1438889"/>
              <a:gd name="connsiteY11" fmla="*/ 6492130 h 6858000"/>
              <a:gd name="connsiteX12" fmla="*/ 341191 w 1438889"/>
              <a:gd name="connsiteY12" fmla="*/ 6431610 h 6858000"/>
              <a:gd name="connsiteX13" fmla="*/ 384896 w 1438889"/>
              <a:gd name="connsiteY13" fmla="*/ 6379786 h 6858000"/>
              <a:gd name="connsiteX14" fmla="*/ 368119 w 1438889"/>
              <a:gd name="connsiteY14" fmla="*/ 6334727 h 6858000"/>
              <a:gd name="connsiteX15" fmla="*/ 345534 w 1438889"/>
              <a:gd name="connsiteY15" fmla="*/ 6313295 h 6858000"/>
              <a:gd name="connsiteX16" fmla="*/ 352698 w 1438889"/>
              <a:gd name="connsiteY16" fmla="*/ 6280046 h 6858000"/>
              <a:gd name="connsiteX17" fmla="*/ 335443 w 1438889"/>
              <a:gd name="connsiteY17" fmla="*/ 6270265 h 6858000"/>
              <a:gd name="connsiteX18" fmla="*/ 362471 w 1438889"/>
              <a:gd name="connsiteY18" fmla="*/ 6252834 h 6858000"/>
              <a:gd name="connsiteX19" fmla="*/ 340463 w 1438889"/>
              <a:gd name="connsiteY19" fmla="*/ 6202459 h 6858000"/>
              <a:gd name="connsiteX20" fmla="*/ 339261 w 1438889"/>
              <a:gd name="connsiteY20" fmla="*/ 6153037 h 6858000"/>
              <a:gd name="connsiteX21" fmla="*/ 354676 w 1438889"/>
              <a:gd name="connsiteY21" fmla="*/ 6078132 h 6858000"/>
              <a:gd name="connsiteX22" fmla="*/ 342063 w 1438889"/>
              <a:gd name="connsiteY22" fmla="*/ 6028119 h 6858000"/>
              <a:gd name="connsiteX23" fmla="*/ 327292 w 1438889"/>
              <a:gd name="connsiteY23" fmla="*/ 5926735 h 6858000"/>
              <a:gd name="connsiteX24" fmla="*/ 376804 w 1438889"/>
              <a:gd name="connsiteY24" fmla="*/ 5712857 h 6858000"/>
              <a:gd name="connsiteX25" fmla="*/ 355879 w 1438889"/>
              <a:gd name="connsiteY25" fmla="*/ 5676393 h 6858000"/>
              <a:gd name="connsiteX26" fmla="*/ 395471 w 1438889"/>
              <a:gd name="connsiteY26" fmla="*/ 5563435 h 6858000"/>
              <a:gd name="connsiteX27" fmla="*/ 442601 w 1438889"/>
              <a:gd name="connsiteY27" fmla="*/ 5437125 h 6858000"/>
              <a:gd name="connsiteX28" fmla="*/ 456169 w 1438889"/>
              <a:gd name="connsiteY28" fmla="*/ 5396260 h 6858000"/>
              <a:gd name="connsiteX29" fmla="*/ 472150 w 1438889"/>
              <a:gd name="connsiteY29" fmla="*/ 5330009 h 6858000"/>
              <a:gd name="connsiteX30" fmla="*/ 505643 w 1438889"/>
              <a:gd name="connsiteY30" fmla="*/ 5273739 h 6858000"/>
              <a:gd name="connsiteX31" fmla="*/ 515242 w 1438889"/>
              <a:gd name="connsiteY31" fmla="*/ 5241779 h 6858000"/>
              <a:gd name="connsiteX32" fmla="*/ 526468 w 1438889"/>
              <a:gd name="connsiteY32" fmla="*/ 5225268 h 6858000"/>
              <a:gd name="connsiteX33" fmla="*/ 527488 w 1438889"/>
              <a:gd name="connsiteY33" fmla="*/ 5217684 h 6858000"/>
              <a:gd name="connsiteX34" fmla="*/ 534829 w 1438889"/>
              <a:gd name="connsiteY34" fmla="*/ 5193377 h 6858000"/>
              <a:gd name="connsiteX35" fmla="*/ 538132 w 1438889"/>
              <a:gd name="connsiteY35" fmla="*/ 5179288 h 6858000"/>
              <a:gd name="connsiteX36" fmla="*/ 539116 w 1438889"/>
              <a:gd name="connsiteY36" fmla="*/ 5173621 h 6858000"/>
              <a:gd name="connsiteX37" fmla="*/ 534750 w 1438889"/>
              <a:gd name="connsiteY37" fmla="*/ 5159961 h 6858000"/>
              <a:gd name="connsiteX38" fmla="*/ 541427 w 1438889"/>
              <a:gd name="connsiteY38" fmla="*/ 5144295 h 6858000"/>
              <a:gd name="connsiteX39" fmla="*/ 538360 w 1438889"/>
              <a:gd name="connsiteY39" fmla="*/ 5125185 h 6858000"/>
              <a:gd name="connsiteX40" fmla="*/ 545190 w 1438889"/>
              <a:gd name="connsiteY40" fmla="*/ 5121884 h 6858000"/>
              <a:gd name="connsiteX41" fmla="*/ 552226 w 1438889"/>
              <a:gd name="connsiteY41" fmla="*/ 5067850 h 6858000"/>
              <a:gd name="connsiteX42" fmla="*/ 554957 w 1438889"/>
              <a:gd name="connsiteY42" fmla="*/ 5060861 h 6858000"/>
              <a:gd name="connsiteX43" fmla="*/ 551661 w 1438889"/>
              <a:gd name="connsiteY43" fmla="*/ 5034192 h 6858000"/>
              <a:gd name="connsiteX44" fmla="*/ 553215 w 1438889"/>
              <a:gd name="connsiteY44" fmla="*/ 4993030 h 6858000"/>
              <a:gd name="connsiteX45" fmla="*/ 560124 w 1438889"/>
              <a:gd name="connsiteY45" fmla="*/ 4946844 h 6858000"/>
              <a:gd name="connsiteX46" fmla="*/ 555980 w 1438889"/>
              <a:gd name="connsiteY46" fmla="*/ 4932692 h 6858000"/>
              <a:gd name="connsiteX47" fmla="*/ 571383 w 1438889"/>
              <a:gd name="connsiteY47" fmla="*/ 4858827 h 6858000"/>
              <a:gd name="connsiteX48" fmla="*/ 577286 w 1438889"/>
              <a:gd name="connsiteY48" fmla="*/ 4821170 h 6858000"/>
              <a:gd name="connsiteX49" fmla="*/ 582019 w 1438889"/>
              <a:gd name="connsiteY49" fmla="*/ 4780965 h 6858000"/>
              <a:gd name="connsiteX50" fmla="*/ 583312 w 1438889"/>
              <a:gd name="connsiteY50" fmla="*/ 4750867 h 6858000"/>
              <a:gd name="connsiteX51" fmla="*/ 581119 w 1438889"/>
              <a:gd name="connsiteY51" fmla="*/ 4690749 h 6858000"/>
              <a:gd name="connsiteX52" fmla="*/ 576599 w 1438889"/>
              <a:gd name="connsiteY52" fmla="*/ 4584173 h 6858000"/>
              <a:gd name="connsiteX53" fmla="*/ 571682 w 1438889"/>
              <a:gd name="connsiteY53" fmla="*/ 4444346 h 6858000"/>
              <a:gd name="connsiteX54" fmla="*/ 568247 w 1438889"/>
              <a:gd name="connsiteY54" fmla="*/ 4375228 h 6858000"/>
              <a:gd name="connsiteX55" fmla="*/ 548900 w 1438889"/>
              <a:gd name="connsiteY55" fmla="*/ 4214165 h 6858000"/>
              <a:gd name="connsiteX56" fmla="*/ 552973 w 1438889"/>
              <a:gd name="connsiteY56" fmla="*/ 4090296 h 6858000"/>
              <a:gd name="connsiteX57" fmla="*/ 538229 w 1438889"/>
              <a:gd name="connsiteY57" fmla="*/ 4033999 h 6858000"/>
              <a:gd name="connsiteX58" fmla="*/ 539378 w 1438889"/>
              <a:gd name="connsiteY58" fmla="*/ 4031933 h 6858000"/>
              <a:gd name="connsiteX59" fmla="*/ 537954 w 1438889"/>
              <a:gd name="connsiteY59" fmla="*/ 4013953 h 6858000"/>
              <a:gd name="connsiteX60" fmla="*/ 524249 w 1438889"/>
              <a:gd name="connsiteY60" fmla="*/ 3974753 h 6858000"/>
              <a:gd name="connsiteX61" fmla="*/ 525847 w 1438889"/>
              <a:gd name="connsiteY61" fmla="*/ 3969950 h 6858000"/>
              <a:gd name="connsiteX62" fmla="*/ 519269 w 1438889"/>
              <a:gd name="connsiteY62" fmla="*/ 3933779 h 6858000"/>
              <a:gd name="connsiteX63" fmla="*/ 520600 w 1438889"/>
              <a:gd name="connsiteY63" fmla="*/ 3933093 h 6858000"/>
              <a:gd name="connsiteX64" fmla="*/ 524954 w 1438889"/>
              <a:gd name="connsiteY64" fmla="*/ 3922082 h 6858000"/>
              <a:gd name="connsiteX65" fmla="*/ 530032 w 1438889"/>
              <a:gd name="connsiteY65" fmla="*/ 3901461 h 6858000"/>
              <a:gd name="connsiteX66" fmla="*/ 552626 w 1438889"/>
              <a:gd name="connsiteY66" fmla="*/ 3813873 h 6858000"/>
              <a:gd name="connsiteX67" fmla="*/ 552051 w 1438889"/>
              <a:gd name="connsiteY67" fmla="*/ 3806161 h 6858000"/>
              <a:gd name="connsiteX68" fmla="*/ 552358 w 1438889"/>
              <a:gd name="connsiteY68" fmla="*/ 3805957 h 6858000"/>
              <a:gd name="connsiteX69" fmla="*/ 552385 w 1438889"/>
              <a:gd name="connsiteY69" fmla="*/ 3797724 h 6858000"/>
              <a:gd name="connsiteX70" fmla="*/ 551000 w 1438889"/>
              <a:gd name="connsiteY70" fmla="*/ 3792098 h 6858000"/>
              <a:gd name="connsiteX71" fmla="*/ 549884 w 1438889"/>
              <a:gd name="connsiteY71" fmla="*/ 3777135 h 6858000"/>
              <a:gd name="connsiteX72" fmla="*/ 551617 w 1438889"/>
              <a:gd name="connsiteY72" fmla="*/ 3771656 h 6858000"/>
              <a:gd name="connsiteX73" fmla="*/ 555360 w 1438889"/>
              <a:gd name="connsiteY73" fmla="*/ 3769007 h 6858000"/>
              <a:gd name="connsiteX74" fmla="*/ 554826 w 1438889"/>
              <a:gd name="connsiteY74" fmla="*/ 3767709 h 6858000"/>
              <a:gd name="connsiteX75" fmla="*/ 563522 w 1438889"/>
              <a:gd name="connsiteY75" fmla="*/ 3738082 h 6858000"/>
              <a:gd name="connsiteX76" fmla="*/ 570868 w 1438889"/>
              <a:gd name="connsiteY76" fmla="*/ 3673397 h 6858000"/>
              <a:gd name="connsiteX77" fmla="*/ 570164 w 1438889"/>
              <a:gd name="connsiteY77" fmla="*/ 3637109 h 6858000"/>
              <a:gd name="connsiteX78" fmla="*/ 573607 w 1438889"/>
              <a:gd name="connsiteY78" fmla="*/ 3536883 h 6858000"/>
              <a:gd name="connsiteX79" fmla="*/ 581145 w 1438889"/>
              <a:gd name="connsiteY79" fmla="*/ 3435652 h 6858000"/>
              <a:gd name="connsiteX80" fmla="*/ 582816 w 1438889"/>
              <a:gd name="connsiteY80" fmla="*/ 3307769 h 6858000"/>
              <a:gd name="connsiteX81" fmla="*/ 600379 w 1438889"/>
              <a:gd name="connsiteY81" fmla="*/ 3250522 h 6858000"/>
              <a:gd name="connsiteX82" fmla="*/ 600804 w 1438889"/>
              <a:gd name="connsiteY82" fmla="*/ 3229163 h 6858000"/>
              <a:gd name="connsiteX83" fmla="*/ 602627 w 1438889"/>
              <a:gd name="connsiteY83" fmla="*/ 3217217 h 6858000"/>
              <a:gd name="connsiteX84" fmla="*/ 589462 w 1438889"/>
              <a:gd name="connsiteY84" fmla="*/ 3183755 h 6858000"/>
              <a:gd name="connsiteX85" fmla="*/ 589963 w 1438889"/>
              <a:gd name="connsiteY85" fmla="*/ 3178642 h 6858000"/>
              <a:gd name="connsiteX86" fmla="*/ 577563 w 1438889"/>
              <a:gd name="connsiteY86" fmla="*/ 3158586 h 6858000"/>
              <a:gd name="connsiteX87" fmla="*/ 562748 w 1438889"/>
              <a:gd name="connsiteY87" fmla="*/ 3129034 h 6858000"/>
              <a:gd name="connsiteX88" fmla="*/ 563413 w 1438889"/>
              <a:gd name="connsiteY88" fmla="*/ 3126682 h 6858000"/>
              <a:gd name="connsiteX89" fmla="*/ 554281 w 1438889"/>
              <a:gd name="connsiteY89" fmla="*/ 3114519 h 6858000"/>
              <a:gd name="connsiteX90" fmla="*/ 540890 w 1438889"/>
              <a:gd name="connsiteY90" fmla="*/ 3106272 h 6858000"/>
              <a:gd name="connsiteX91" fmla="*/ 513620 w 1438889"/>
              <a:gd name="connsiteY91" fmla="*/ 2958185 h 6858000"/>
              <a:gd name="connsiteX92" fmla="*/ 456234 w 1438889"/>
              <a:gd name="connsiteY92" fmla="*/ 2762989 h 6858000"/>
              <a:gd name="connsiteX93" fmla="*/ 405152 w 1438889"/>
              <a:gd name="connsiteY93" fmla="*/ 2554718 h 6858000"/>
              <a:gd name="connsiteX94" fmla="*/ 385246 w 1438889"/>
              <a:gd name="connsiteY94" fmla="*/ 2485734 h 6858000"/>
              <a:gd name="connsiteX95" fmla="*/ 375969 w 1438889"/>
              <a:gd name="connsiteY95" fmla="*/ 2447068 h 6858000"/>
              <a:gd name="connsiteX96" fmla="*/ 362930 w 1438889"/>
              <a:gd name="connsiteY96" fmla="*/ 2425819 h 6858000"/>
              <a:gd name="connsiteX97" fmla="*/ 368929 w 1438889"/>
              <a:gd name="connsiteY97" fmla="*/ 2402874 h 6858000"/>
              <a:gd name="connsiteX98" fmla="*/ 371541 w 1438889"/>
              <a:gd name="connsiteY98" fmla="*/ 2381443 h 6858000"/>
              <a:gd name="connsiteX99" fmla="*/ 347870 w 1438889"/>
              <a:gd name="connsiteY99" fmla="*/ 2261920 h 6858000"/>
              <a:gd name="connsiteX100" fmla="*/ 337757 w 1438889"/>
              <a:gd name="connsiteY100" fmla="*/ 2195378 h 6858000"/>
              <a:gd name="connsiteX101" fmla="*/ 321974 w 1438889"/>
              <a:gd name="connsiteY101" fmla="*/ 2155135 h 6858000"/>
              <a:gd name="connsiteX102" fmla="*/ 319432 w 1438889"/>
              <a:gd name="connsiteY102" fmla="*/ 2118008 h 6858000"/>
              <a:gd name="connsiteX103" fmla="*/ 320425 w 1438889"/>
              <a:gd name="connsiteY103" fmla="*/ 2050531 h 6858000"/>
              <a:gd name="connsiteX104" fmla="*/ 312231 w 1438889"/>
              <a:gd name="connsiteY104" fmla="*/ 1963269 h 6858000"/>
              <a:gd name="connsiteX105" fmla="*/ 293409 w 1438889"/>
              <a:gd name="connsiteY105" fmla="*/ 1906352 h 6858000"/>
              <a:gd name="connsiteX106" fmla="*/ 269966 w 1438889"/>
              <a:gd name="connsiteY106" fmla="*/ 1861531 h 6858000"/>
              <a:gd name="connsiteX107" fmla="*/ 223765 w 1438889"/>
              <a:gd name="connsiteY107" fmla="*/ 1732919 h 6858000"/>
              <a:gd name="connsiteX108" fmla="*/ 196076 w 1438889"/>
              <a:gd name="connsiteY108" fmla="*/ 1663540 h 6858000"/>
              <a:gd name="connsiteX109" fmla="*/ 195202 w 1438889"/>
              <a:gd name="connsiteY109" fmla="*/ 1615777 h 6858000"/>
              <a:gd name="connsiteX110" fmla="*/ 175997 w 1438889"/>
              <a:gd name="connsiteY110" fmla="*/ 1563678 h 6858000"/>
              <a:gd name="connsiteX111" fmla="*/ 189077 w 1438889"/>
              <a:gd name="connsiteY111" fmla="*/ 1519474 h 6858000"/>
              <a:gd name="connsiteX112" fmla="*/ 181819 w 1438889"/>
              <a:gd name="connsiteY112" fmla="*/ 1477995 h 6858000"/>
              <a:gd name="connsiteX113" fmla="*/ 167904 w 1438889"/>
              <a:gd name="connsiteY113" fmla="*/ 1373769 h 6858000"/>
              <a:gd name="connsiteX114" fmla="*/ 176211 w 1438889"/>
              <a:gd name="connsiteY114" fmla="*/ 1307086 h 6858000"/>
              <a:gd name="connsiteX115" fmla="*/ 177399 w 1438889"/>
              <a:gd name="connsiteY115" fmla="*/ 1189033 h 6858000"/>
              <a:gd name="connsiteX116" fmla="*/ 182084 w 1438889"/>
              <a:gd name="connsiteY116" fmla="*/ 1168288 h 6858000"/>
              <a:gd name="connsiteX117" fmla="*/ 174366 w 1438889"/>
              <a:gd name="connsiteY117" fmla="*/ 1142577 h 6858000"/>
              <a:gd name="connsiteX118" fmla="*/ 163672 w 1438889"/>
              <a:gd name="connsiteY118" fmla="*/ 1088484 h 6858000"/>
              <a:gd name="connsiteX119" fmla="*/ 152408 w 1438889"/>
              <a:gd name="connsiteY119" fmla="*/ 1016103 h 6858000"/>
              <a:gd name="connsiteX120" fmla="*/ 153864 w 1438889"/>
              <a:gd name="connsiteY120" fmla="*/ 932283 h 6858000"/>
              <a:gd name="connsiteX121" fmla="*/ 156100 w 1438889"/>
              <a:gd name="connsiteY121" fmla="*/ 915925 h 6858000"/>
              <a:gd name="connsiteX122" fmla="*/ 148729 w 1438889"/>
              <a:gd name="connsiteY122" fmla="*/ 896999 h 6858000"/>
              <a:gd name="connsiteX123" fmla="*/ 118137 w 1438889"/>
              <a:gd name="connsiteY123" fmla="*/ 821517 h 6858000"/>
              <a:gd name="connsiteX124" fmla="*/ 97087 w 1438889"/>
              <a:gd name="connsiteY124" fmla="*/ 751353 h 6858000"/>
              <a:gd name="connsiteX125" fmla="*/ 96645 w 1438889"/>
              <a:gd name="connsiteY125" fmla="*/ 721230 h 6858000"/>
              <a:gd name="connsiteX126" fmla="*/ 82316 w 1438889"/>
              <a:gd name="connsiteY126" fmla="*/ 681659 h 6858000"/>
              <a:gd name="connsiteX127" fmla="*/ 67735 w 1438889"/>
              <a:gd name="connsiteY127" fmla="*/ 635218 h 6858000"/>
              <a:gd name="connsiteX128" fmla="*/ 72746 w 1438889"/>
              <a:gd name="connsiteY128" fmla="*/ 613763 h 6858000"/>
              <a:gd name="connsiteX129" fmla="*/ 58688 w 1438889"/>
              <a:gd name="connsiteY129" fmla="*/ 598582 h 6858000"/>
              <a:gd name="connsiteX130" fmla="*/ 58369 w 1438889"/>
              <a:gd name="connsiteY130" fmla="*/ 576846 h 6858000"/>
              <a:gd name="connsiteX131" fmla="*/ 37995 w 1438889"/>
              <a:gd name="connsiteY131" fmla="*/ 530055 h 6858000"/>
              <a:gd name="connsiteX132" fmla="*/ 37243 w 1438889"/>
              <a:gd name="connsiteY132" fmla="*/ 465389 h 6858000"/>
              <a:gd name="connsiteX133" fmla="*/ 20166 w 1438889"/>
              <a:gd name="connsiteY133" fmla="*/ 424699 h 6858000"/>
              <a:gd name="connsiteX134" fmla="*/ 20541 w 1438889"/>
              <a:gd name="connsiteY134" fmla="*/ 404917 h 6858000"/>
              <a:gd name="connsiteX135" fmla="*/ 498 w 1438889"/>
              <a:gd name="connsiteY135" fmla="*/ 367211 h 6858000"/>
              <a:gd name="connsiteX136" fmla="*/ 148559 w 1438889"/>
              <a:gd name="connsiteY136" fmla="*/ 212860 h 6858000"/>
              <a:gd name="connsiteX137" fmla="*/ 140269 w 1438889"/>
              <a:gd name="connsiteY137" fmla="*/ 144983 h 6858000"/>
              <a:gd name="connsiteX138" fmla="*/ 152553 w 1438889"/>
              <a:gd name="connsiteY138" fmla="*/ 55288 h 6858000"/>
              <a:gd name="connsiteX139" fmla="*/ 112107 w 1438889"/>
              <a:gd name="connsiteY139" fmla="*/ 0 h 6858000"/>
              <a:gd name="connsiteX0" fmla="*/ 92101 w 1418883"/>
              <a:gd name="connsiteY0" fmla="*/ 0 h 6858000"/>
              <a:gd name="connsiteX1" fmla="*/ 1418883 w 1418883"/>
              <a:gd name="connsiteY1" fmla="*/ 0 h 6858000"/>
              <a:gd name="connsiteX2" fmla="*/ 1418883 w 1418883"/>
              <a:gd name="connsiteY2" fmla="*/ 6858000 h 6858000"/>
              <a:gd name="connsiteX3" fmla="*/ 155577 w 1418883"/>
              <a:gd name="connsiteY3" fmla="*/ 6857735 h 6858000"/>
              <a:gd name="connsiteX4" fmla="*/ 192170 w 1418883"/>
              <a:gd name="connsiteY4" fmla="*/ 6776847 h 6858000"/>
              <a:gd name="connsiteX5" fmla="*/ 203670 w 1418883"/>
              <a:gd name="connsiteY5" fmla="*/ 6737706 h 6858000"/>
              <a:gd name="connsiteX6" fmla="*/ 228409 w 1418883"/>
              <a:gd name="connsiteY6" fmla="*/ 6691589 h 6858000"/>
              <a:gd name="connsiteX7" fmla="*/ 205966 w 1418883"/>
              <a:gd name="connsiteY7" fmla="*/ 6659970 h 6858000"/>
              <a:gd name="connsiteX8" fmla="*/ 221057 w 1418883"/>
              <a:gd name="connsiteY8" fmla="*/ 6636211 h 6858000"/>
              <a:gd name="connsiteX9" fmla="*/ 238501 w 1418883"/>
              <a:gd name="connsiteY9" fmla="*/ 6594177 h 6858000"/>
              <a:gd name="connsiteX10" fmla="*/ 252541 w 1418883"/>
              <a:gd name="connsiteY10" fmla="*/ 6557575 h 6858000"/>
              <a:gd name="connsiteX11" fmla="*/ 305498 w 1418883"/>
              <a:gd name="connsiteY11" fmla="*/ 6492130 h 6858000"/>
              <a:gd name="connsiteX12" fmla="*/ 321185 w 1418883"/>
              <a:gd name="connsiteY12" fmla="*/ 6431610 h 6858000"/>
              <a:gd name="connsiteX13" fmla="*/ 364890 w 1418883"/>
              <a:gd name="connsiteY13" fmla="*/ 6379786 h 6858000"/>
              <a:gd name="connsiteX14" fmla="*/ 348113 w 1418883"/>
              <a:gd name="connsiteY14" fmla="*/ 6334727 h 6858000"/>
              <a:gd name="connsiteX15" fmla="*/ 325528 w 1418883"/>
              <a:gd name="connsiteY15" fmla="*/ 6313295 h 6858000"/>
              <a:gd name="connsiteX16" fmla="*/ 332692 w 1418883"/>
              <a:gd name="connsiteY16" fmla="*/ 6280046 h 6858000"/>
              <a:gd name="connsiteX17" fmla="*/ 315437 w 1418883"/>
              <a:gd name="connsiteY17" fmla="*/ 6270265 h 6858000"/>
              <a:gd name="connsiteX18" fmla="*/ 342465 w 1418883"/>
              <a:gd name="connsiteY18" fmla="*/ 6252834 h 6858000"/>
              <a:gd name="connsiteX19" fmla="*/ 320457 w 1418883"/>
              <a:gd name="connsiteY19" fmla="*/ 6202459 h 6858000"/>
              <a:gd name="connsiteX20" fmla="*/ 319255 w 1418883"/>
              <a:gd name="connsiteY20" fmla="*/ 6153037 h 6858000"/>
              <a:gd name="connsiteX21" fmla="*/ 334670 w 1418883"/>
              <a:gd name="connsiteY21" fmla="*/ 6078132 h 6858000"/>
              <a:gd name="connsiteX22" fmla="*/ 322057 w 1418883"/>
              <a:gd name="connsiteY22" fmla="*/ 6028119 h 6858000"/>
              <a:gd name="connsiteX23" fmla="*/ 307286 w 1418883"/>
              <a:gd name="connsiteY23" fmla="*/ 5926735 h 6858000"/>
              <a:gd name="connsiteX24" fmla="*/ 356798 w 1418883"/>
              <a:gd name="connsiteY24" fmla="*/ 5712857 h 6858000"/>
              <a:gd name="connsiteX25" fmla="*/ 335873 w 1418883"/>
              <a:gd name="connsiteY25" fmla="*/ 5676393 h 6858000"/>
              <a:gd name="connsiteX26" fmla="*/ 375465 w 1418883"/>
              <a:gd name="connsiteY26" fmla="*/ 5563435 h 6858000"/>
              <a:gd name="connsiteX27" fmla="*/ 422595 w 1418883"/>
              <a:gd name="connsiteY27" fmla="*/ 5437125 h 6858000"/>
              <a:gd name="connsiteX28" fmla="*/ 436163 w 1418883"/>
              <a:gd name="connsiteY28" fmla="*/ 5396260 h 6858000"/>
              <a:gd name="connsiteX29" fmla="*/ 452144 w 1418883"/>
              <a:gd name="connsiteY29" fmla="*/ 5330009 h 6858000"/>
              <a:gd name="connsiteX30" fmla="*/ 485637 w 1418883"/>
              <a:gd name="connsiteY30" fmla="*/ 5273739 h 6858000"/>
              <a:gd name="connsiteX31" fmla="*/ 495236 w 1418883"/>
              <a:gd name="connsiteY31" fmla="*/ 5241779 h 6858000"/>
              <a:gd name="connsiteX32" fmla="*/ 506462 w 1418883"/>
              <a:gd name="connsiteY32" fmla="*/ 5225268 h 6858000"/>
              <a:gd name="connsiteX33" fmla="*/ 507482 w 1418883"/>
              <a:gd name="connsiteY33" fmla="*/ 5217684 h 6858000"/>
              <a:gd name="connsiteX34" fmla="*/ 514823 w 1418883"/>
              <a:gd name="connsiteY34" fmla="*/ 5193377 h 6858000"/>
              <a:gd name="connsiteX35" fmla="*/ 518126 w 1418883"/>
              <a:gd name="connsiteY35" fmla="*/ 5179288 h 6858000"/>
              <a:gd name="connsiteX36" fmla="*/ 519110 w 1418883"/>
              <a:gd name="connsiteY36" fmla="*/ 5173621 h 6858000"/>
              <a:gd name="connsiteX37" fmla="*/ 514744 w 1418883"/>
              <a:gd name="connsiteY37" fmla="*/ 5159961 h 6858000"/>
              <a:gd name="connsiteX38" fmla="*/ 521421 w 1418883"/>
              <a:gd name="connsiteY38" fmla="*/ 5144295 h 6858000"/>
              <a:gd name="connsiteX39" fmla="*/ 518354 w 1418883"/>
              <a:gd name="connsiteY39" fmla="*/ 5125185 h 6858000"/>
              <a:gd name="connsiteX40" fmla="*/ 525184 w 1418883"/>
              <a:gd name="connsiteY40" fmla="*/ 5121884 h 6858000"/>
              <a:gd name="connsiteX41" fmla="*/ 532220 w 1418883"/>
              <a:gd name="connsiteY41" fmla="*/ 5067850 h 6858000"/>
              <a:gd name="connsiteX42" fmla="*/ 534951 w 1418883"/>
              <a:gd name="connsiteY42" fmla="*/ 5060861 h 6858000"/>
              <a:gd name="connsiteX43" fmla="*/ 531655 w 1418883"/>
              <a:gd name="connsiteY43" fmla="*/ 5034192 h 6858000"/>
              <a:gd name="connsiteX44" fmla="*/ 533209 w 1418883"/>
              <a:gd name="connsiteY44" fmla="*/ 4993030 h 6858000"/>
              <a:gd name="connsiteX45" fmla="*/ 540118 w 1418883"/>
              <a:gd name="connsiteY45" fmla="*/ 4946844 h 6858000"/>
              <a:gd name="connsiteX46" fmla="*/ 535974 w 1418883"/>
              <a:gd name="connsiteY46" fmla="*/ 4932692 h 6858000"/>
              <a:gd name="connsiteX47" fmla="*/ 551377 w 1418883"/>
              <a:gd name="connsiteY47" fmla="*/ 4858827 h 6858000"/>
              <a:gd name="connsiteX48" fmla="*/ 557280 w 1418883"/>
              <a:gd name="connsiteY48" fmla="*/ 4821170 h 6858000"/>
              <a:gd name="connsiteX49" fmla="*/ 562013 w 1418883"/>
              <a:gd name="connsiteY49" fmla="*/ 4780965 h 6858000"/>
              <a:gd name="connsiteX50" fmla="*/ 563306 w 1418883"/>
              <a:gd name="connsiteY50" fmla="*/ 4750867 h 6858000"/>
              <a:gd name="connsiteX51" fmla="*/ 561113 w 1418883"/>
              <a:gd name="connsiteY51" fmla="*/ 4690749 h 6858000"/>
              <a:gd name="connsiteX52" fmla="*/ 556593 w 1418883"/>
              <a:gd name="connsiteY52" fmla="*/ 4584173 h 6858000"/>
              <a:gd name="connsiteX53" fmla="*/ 551676 w 1418883"/>
              <a:gd name="connsiteY53" fmla="*/ 4444346 h 6858000"/>
              <a:gd name="connsiteX54" fmla="*/ 548241 w 1418883"/>
              <a:gd name="connsiteY54" fmla="*/ 4375228 h 6858000"/>
              <a:gd name="connsiteX55" fmla="*/ 528894 w 1418883"/>
              <a:gd name="connsiteY55" fmla="*/ 4214165 h 6858000"/>
              <a:gd name="connsiteX56" fmla="*/ 532967 w 1418883"/>
              <a:gd name="connsiteY56" fmla="*/ 4090296 h 6858000"/>
              <a:gd name="connsiteX57" fmla="*/ 518223 w 1418883"/>
              <a:gd name="connsiteY57" fmla="*/ 4033999 h 6858000"/>
              <a:gd name="connsiteX58" fmla="*/ 519372 w 1418883"/>
              <a:gd name="connsiteY58" fmla="*/ 4031933 h 6858000"/>
              <a:gd name="connsiteX59" fmla="*/ 517948 w 1418883"/>
              <a:gd name="connsiteY59" fmla="*/ 4013953 h 6858000"/>
              <a:gd name="connsiteX60" fmla="*/ 504243 w 1418883"/>
              <a:gd name="connsiteY60" fmla="*/ 3974753 h 6858000"/>
              <a:gd name="connsiteX61" fmla="*/ 505841 w 1418883"/>
              <a:gd name="connsiteY61" fmla="*/ 3969950 h 6858000"/>
              <a:gd name="connsiteX62" fmla="*/ 499263 w 1418883"/>
              <a:gd name="connsiteY62" fmla="*/ 3933779 h 6858000"/>
              <a:gd name="connsiteX63" fmla="*/ 500594 w 1418883"/>
              <a:gd name="connsiteY63" fmla="*/ 3933093 h 6858000"/>
              <a:gd name="connsiteX64" fmla="*/ 504948 w 1418883"/>
              <a:gd name="connsiteY64" fmla="*/ 3922082 h 6858000"/>
              <a:gd name="connsiteX65" fmla="*/ 510026 w 1418883"/>
              <a:gd name="connsiteY65" fmla="*/ 3901461 h 6858000"/>
              <a:gd name="connsiteX66" fmla="*/ 532620 w 1418883"/>
              <a:gd name="connsiteY66" fmla="*/ 3813873 h 6858000"/>
              <a:gd name="connsiteX67" fmla="*/ 532045 w 1418883"/>
              <a:gd name="connsiteY67" fmla="*/ 3806161 h 6858000"/>
              <a:gd name="connsiteX68" fmla="*/ 532352 w 1418883"/>
              <a:gd name="connsiteY68" fmla="*/ 3805957 h 6858000"/>
              <a:gd name="connsiteX69" fmla="*/ 532379 w 1418883"/>
              <a:gd name="connsiteY69" fmla="*/ 3797724 h 6858000"/>
              <a:gd name="connsiteX70" fmla="*/ 530994 w 1418883"/>
              <a:gd name="connsiteY70" fmla="*/ 3792098 h 6858000"/>
              <a:gd name="connsiteX71" fmla="*/ 529878 w 1418883"/>
              <a:gd name="connsiteY71" fmla="*/ 3777135 h 6858000"/>
              <a:gd name="connsiteX72" fmla="*/ 531611 w 1418883"/>
              <a:gd name="connsiteY72" fmla="*/ 3771656 h 6858000"/>
              <a:gd name="connsiteX73" fmla="*/ 535354 w 1418883"/>
              <a:gd name="connsiteY73" fmla="*/ 3769007 h 6858000"/>
              <a:gd name="connsiteX74" fmla="*/ 534820 w 1418883"/>
              <a:gd name="connsiteY74" fmla="*/ 3767709 h 6858000"/>
              <a:gd name="connsiteX75" fmla="*/ 543516 w 1418883"/>
              <a:gd name="connsiteY75" fmla="*/ 3738082 h 6858000"/>
              <a:gd name="connsiteX76" fmla="*/ 550862 w 1418883"/>
              <a:gd name="connsiteY76" fmla="*/ 3673397 h 6858000"/>
              <a:gd name="connsiteX77" fmla="*/ 550158 w 1418883"/>
              <a:gd name="connsiteY77" fmla="*/ 3637109 h 6858000"/>
              <a:gd name="connsiteX78" fmla="*/ 553601 w 1418883"/>
              <a:gd name="connsiteY78" fmla="*/ 3536883 h 6858000"/>
              <a:gd name="connsiteX79" fmla="*/ 561139 w 1418883"/>
              <a:gd name="connsiteY79" fmla="*/ 3435652 h 6858000"/>
              <a:gd name="connsiteX80" fmla="*/ 562810 w 1418883"/>
              <a:gd name="connsiteY80" fmla="*/ 3307769 h 6858000"/>
              <a:gd name="connsiteX81" fmla="*/ 580373 w 1418883"/>
              <a:gd name="connsiteY81" fmla="*/ 3250522 h 6858000"/>
              <a:gd name="connsiteX82" fmla="*/ 580798 w 1418883"/>
              <a:gd name="connsiteY82" fmla="*/ 3229163 h 6858000"/>
              <a:gd name="connsiteX83" fmla="*/ 582621 w 1418883"/>
              <a:gd name="connsiteY83" fmla="*/ 3217217 h 6858000"/>
              <a:gd name="connsiteX84" fmla="*/ 569456 w 1418883"/>
              <a:gd name="connsiteY84" fmla="*/ 3183755 h 6858000"/>
              <a:gd name="connsiteX85" fmla="*/ 569957 w 1418883"/>
              <a:gd name="connsiteY85" fmla="*/ 3178642 h 6858000"/>
              <a:gd name="connsiteX86" fmla="*/ 557557 w 1418883"/>
              <a:gd name="connsiteY86" fmla="*/ 3158586 h 6858000"/>
              <a:gd name="connsiteX87" fmla="*/ 542742 w 1418883"/>
              <a:gd name="connsiteY87" fmla="*/ 3129034 h 6858000"/>
              <a:gd name="connsiteX88" fmla="*/ 543407 w 1418883"/>
              <a:gd name="connsiteY88" fmla="*/ 3126682 h 6858000"/>
              <a:gd name="connsiteX89" fmla="*/ 534275 w 1418883"/>
              <a:gd name="connsiteY89" fmla="*/ 3114519 h 6858000"/>
              <a:gd name="connsiteX90" fmla="*/ 520884 w 1418883"/>
              <a:gd name="connsiteY90" fmla="*/ 3106272 h 6858000"/>
              <a:gd name="connsiteX91" fmla="*/ 493614 w 1418883"/>
              <a:gd name="connsiteY91" fmla="*/ 2958185 h 6858000"/>
              <a:gd name="connsiteX92" fmla="*/ 436228 w 1418883"/>
              <a:gd name="connsiteY92" fmla="*/ 2762989 h 6858000"/>
              <a:gd name="connsiteX93" fmla="*/ 385146 w 1418883"/>
              <a:gd name="connsiteY93" fmla="*/ 2554718 h 6858000"/>
              <a:gd name="connsiteX94" fmla="*/ 365240 w 1418883"/>
              <a:gd name="connsiteY94" fmla="*/ 2485734 h 6858000"/>
              <a:gd name="connsiteX95" fmla="*/ 355963 w 1418883"/>
              <a:gd name="connsiteY95" fmla="*/ 2447068 h 6858000"/>
              <a:gd name="connsiteX96" fmla="*/ 342924 w 1418883"/>
              <a:gd name="connsiteY96" fmla="*/ 2425819 h 6858000"/>
              <a:gd name="connsiteX97" fmla="*/ 348923 w 1418883"/>
              <a:gd name="connsiteY97" fmla="*/ 2402874 h 6858000"/>
              <a:gd name="connsiteX98" fmla="*/ 351535 w 1418883"/>
              <a:gd name="connsiteY98" fmla="*/ 2381443 h 6858000"/>
              <a:gd name="connsiteX99" fmla="*/ 327864 w 1418883"/>
              <a:gd name="connsiteY99" fmla="*/ 2261920 h 6858000"/>
              <a:gd name="connsiteX100" fmla="*/ 317751 w 1418883"/>
              <a:gd name="connsiteY100" fmla="*/ 2195378 h 6858000"/>
              <a:gd name="connsiteX101" fmla="*/ 301968 w 1418883"/>
              <a:gd name="connsiteY101" fmla="*/ 2155135 h 6858000"/>
              <a:gd name="connsiteX102" fmla="*/ 299426 w 1418883"/>
              <a:gd name="connsiteY102" fmla="*/ 2118008 h 6858000"/>
              <a:gd name="connsiteX103" fmla="*/ 300419 w 1418883"/>
              <a:gd name="connsiteY103" fmla="*/ 2050531 h 6858000"/>
              <a:gd name="connsiteX104" fmla="*/ 292225 w 1418883"/>
              <a:gd name="connsiteY104" fmla="*/ 1963269 h 6858000"/>
              <a:gd name="connsiteX105" fmla="*/ 273403 w 1418883"/>
              <a:gd name="connsiteY105" fmla="*/ 1906352 h 6858000"/>
              <a:gd name="connsiteX106" fmla="*/ 249960 w 1418883"/>
              <a:gd name="connsiteY106" fmla="*/ 1861531 h 6858000"/>
              <a:gd name="connsiteX107" fmla="*/ 203759 w 1418883"/>
              <a:gd name="connsiteY107" fmla="*/ 1732919 h 6858000"/>
              <a:gd name="connsiteX108" fmla="*/ 176070 w 1418883"/>
              <a:gd name="connsiteY108" fmla="*/ 1663540 h 6858000"/>
              <a:gd name="connsiteX109" fmla="*/ 175196 w 1418883"/>
              <a:gd name="connsiteY109" fmla="*/ 1615777 h 6858000"/>
              <a:gd name="connsiteX110" fmla="*/ 155991 w 1418883"/>
              <a:gd name="connsiteY110" fmla="*/ 1563678 h 6858000"/>
              <a:gd name="connsiteX111" fmla="*/ 169071 w 1418883"/>
              <a:gd name="connsiteY111" fmla="*/ 1519474 h 6858000"/>
              <a:gd name="connsiteX112" fmla="*/ 161813 w 1418883"/>
              <a:gd name="connsiteY112" fmla="*/ 1477995 h 6858000"/>
              <a:gd name="connsiteX113" fmla="*/ 147898 w 1418883"/>
              <a:gd name="connsiteY113" fmla="*/ 1373769 h 6858000"/>
              <a:gd name="connsiteX114" fmla="*/ 156205 w 1418883"/>
              <a:gd name="connsiteY114" fmla="*/ 1307086 h 6858000"/>
              <a:gd name="connsiteX115" fmla="*/ 157393 w 1418883"/>
              <a:gd name="connsiteY115" fmla="*/ 1189033 h 6858000"/>
              <a:gd name="connsiteX116" fmla="*/ 162078 w 1418883"/>
              <a:gd name="connsiteY116" fmla="*/ 1168288 h 6858000"/>
              <a:gd name="connsiteX117" fmla="*/ 154360 w 1418883"/>
              <a:gd name="connsiteY117" fmla="*/ 1142577 h 6858000"/>
              <a:gd name="connsiteX118" fmla="*/ 143666 w 1418883"/>
              <a:gd name="connsiteY118" fmla="*/ 1088484 h 6858000"/>
              <a:gd name="connsiteX119" fmla="*/ 132402 w 1418883"/>
              <a:gd name="connsiteY119" fmla="*/ 1016103 h 6858000"/>
              <a:gd name="connsiteX120" fmla="*/ 133858 w 1418883"/>
              <a:gd name="connsiteY120" fmla="*/ 932283 h 6858000"/>
              <a:gd name="connsiteX121" fmla="*/ 136094 w 1418883"/>
              <a:gd name="connsiteY121" fmla="*/ 915925 h 6858000"/>
              <a:gd name="connsiteX122" fmla="*/ 128723 w 1418883"/>
              <a:gd name="connsiteY122" fmla="*/ 896999 h 6858000"/>
              <a:gd name="connsiteX123" fmla="*/ 98131 w 1418883"/>
              <a:gd name="connsiteY123" fmla="*/ 821517 h 6858000"/>
              <a:gd name="connsiteX124" fmla="*/ 77081 w 1418883"/>
              <a:gd name="connsiteY124" fmla="*/ 751353 h 6858000"/>
              <a:gd name="connsiteX125" fmla="*/ 76639 w 1418883"/>
              <a:gd name="connsiteY125" fmla="*/ 721230 h 6858000"/>
              <a:gd name="connsiteX126" fmla="*/ 62310 w 1418883"/>
              <a:gd name="connsiteY126" fmla="*/ 681659 h 6858000"/>
              <a:gd name="connsiteX127" fmla="*/ 47729 w 1418883"/>
              <a:gd name="connsiteY127" fmla="*/ 635218 h 6858000"/>
              <a:gd name="connsiteX128" fmla="*/ 52740 w 1418883"/>
              <a:gd name="connsiteY128" fmla="*/ 613763 h 6858000"/>
              <a:gd name="connsiteX129" fmla="*/ 38682 w 1418883"/>
              <a:gd name="connsiteY129" fmla="*/ 598582 h 6858000"/>
              <a:gd name="connsiteX130" fmla="*/ 38363 w 1418883"/>
              <a:gd name="connsiteY130" fmla="*/ 576846 h 6858000"/>
              <a:gd name="connsiteX131" fmla="*/ 17989 w 1418883"/>
              <a:gd name="connsiteY131" fmla="*/ 530055 h 6858000"/>
              <a:gd name="connsiteX132" fmla="*/ 17237 w 1418883"/>
              <a:gd name="connsiteY132" fmla="*/ 465389 h 6858000"/>
              <a:gd name="connsiteX133" fmla="*/ 160 w 1418883"/>
              <a:gd name="connsiteY133" fmla="*/ 424699 h 6858000"/>
              <a:gd name="connsiteX134" fmla="*/ 535 w 1418883"/>
              <a:gd name="connsiteY134" fmla="*/ 404917 h 6858000"/>
              <a:gd name="connsiteX135" fmla="*/ 111526 w 1418883"/>
              <a:gd name="connsiteY135" fmla="*/ 275771 h 6858000"/>
              <a:gd name="connsiteX136" fmla="*/ 128553 w 1418883"/>
              <a:gd name="connsiteY136" fmla="*/ 212860 h 6858000"/>
              <a:gd name="connsiteX137" fmla="*/ 120263 w 1418883"/>
              <a:gd name="connsiteY137" fmla="*/ 144983 h 6858000"/>
              <a:gd name="connsiteX138" fmla="*/ 132547 w 1418883"/>
              <a:gd name="connsiteY138" fmla="*/ 55288 h 6858000"/>
              <a:gd name="connsiteX139" fmla="*/ 92101 w 1418883"/>
              <a:gd name="connsiteY139" fmla="*/ 0 h 6858000"/>
              <a:gd name="connsiteX0" fmla="*/ 91951 w 1418733"/>
              <a:gd name="connsiteY0" fmla="*/ 0 h 6858000"/>
              <a:gd name="connsiteX1" fmla="*/ 1418733 w 1418733"/>
              <a:gd name="connsiteY1" fmla="*/ 0 h 6858000"/>
              <a:gd name="connsiteX2" fmla="*/ 1418733 w 1418733"/>
              <a:gd name="connsiteY2" fmla="*/ 6858000 h 6858000"/>
              <a:gd name="connsiteX3" fmla="*/ 155427 w 1418733"/>
              <a:gd name="connsiteY3" fmla="*/ 6857735 h 6858000"/>
              <a:gd name="connsiteX4" fmla="*/ 192020 w 1418733"/>
              <a:gd name="connsiteY4" fmla="*/ 6776847 h 6858000"/>
              <a:gd name="connsiteX5" fmla="*/ 203520 w 1418733"/>
              <a:gd name="connsiteY5" fmla="*/ 6737706 h 6858000"/>
              <a:gd name="connsiteX6" fmla="*/ 228259 w 1418733"/>
              <a:gd name="connsiteY6" fmla="*/ 6691589 h 6858000"/>
              <a:gd name="connsiteX7" fmla="*/ 205816 w 1418733"/>
              <a:gd name="connsiteY7" fmla="*/ 6659970 h 6858000"/>
              <a:gd name="connsiteX8" fmla="*/ 220907 w 1418733"/>
              <a:gd name="connsiteY8" fmla="*/ 6636211 h 6858000"/>
              <a:gd name="connsiteX9" fmla="*/ 238351 w 1418733"/>
              <a:gd name="connsiteY9" fmla="*/ 6594177 h 6858000"/>
              <a:gd name="connsiteX10" fmla="*/ 252391 w 1418733"/>
              <a:gd name="connsiteY10" fmla="*/ 6557575 h 6858000"/>
              <a:gd name="connsiteX11" fmla="*/ 305348 w 1418733"/>
              <a:gd name="connsiteY11" fmla="*/ 6492130 h 6858000"/>
              <a:gd name="connsiteX12" fmla="*/ 321035 w 1418733"/>
              <a:gd name="connsiteY12" fmla="*/ 6431610 h 6858000"/>
              <a:gd name="connsiteX13" fmla="*/ 364740 w 1418733"/>
              <a:gd name="connsiteY13" fmla="*/ 6379786 h 6858000"/>
              <a:gd name="connsiteX14" fmla="*/ 347963 w 1418733"/>
              <a:gd name="connsiteY14" fmla="*/ 6334727 h 6858000"/>
              <a:gd name="connsiteX15" fmla="*/ 325378 w 1418733"/>
              <a:gd name="connsiteY15" fmla="*/ 6313295 h 6858000"/>
              <a:gd name="connsiteX16" fmla="*/ 332542 w 1418733"/>
              <a:gd name="connsiteY16" fmla="*/ 6280046 h 6858000"/>
              <a:gd name="connsiteX17" fmla="*/ 315287 w 1418733"/>
              <a:gd name="connsiteY17" fmla="*/ 6270265 h 6858000"/>
              <a:gd name="connsiteX18" fmla="*/ 342315 w 1418733"/>
              <a:gd name="connsiteY18" fmla="*/ 6252834 h 6858000"/>
              <a:gd name="connsiteX19" fmla="*/ 320307 w 1418733"/>
              <a:gd name="connsiteY19" fmla="*/ 6202459 h 6858000"/>
              <a:gd name="connsiteX20" fmla="*/ 319105 w 1418733"/>
              <a:gd name="connsiteY20" fmla="*/ 6153037 h 6858000"/>
              <a:gd name="connsiteX21" fmla="*/ 334520 w 1418733"/>
              <a:gd name="connsiteY21" fmla="*/ 6078132 h 6858000"/>
              <a:gd name="connsiteX22" fmla="*/ 321907 w 1418733"/>
              <a:gd name="connsiteY22" fmla="*/ 6028119 h 6858000"/>
              <a:gd name="connsiteX23" fmla="*/ 307136 w 1418733"/>
              <a:gd name="connsiteY23" fmla="*/ 5926735 h 6858000"/>
              <a:gd name="connsiteX24" fmla="*/ 356648 w 1418733"/>
              <a:gd name="connsiteY24" fmla="*/ 5712857 h 6858000"/>
              <a:gd name="connsiteX25" fmla="*/ 335723 w 1418733"/>
              <a:gd name="connsiteY25" fmla="*/ 5676393 h 6858000"/>
              <a:gd name="connsiteX26" fmla="*/ 375315 w 1418733"/>
              <a:gd name="connsiteY26" fmla="*/ 5563435 h 6858000"/>
              <a:gd name="connsiteX27" fmla="*/ 422445 w 1418733"/>
              <a:gd name="connsiteY27" fmla="*/ 5437125 h 6858000"/>
              <a:gd name="connsiteX28" fmla="*/ 436013 w 1418733"/>
              <a:gd name="connsiteY28" fmla="*/ 5396260 h 6858000"/>
              <a:gd name="connsiteX29" fmla="*/ 451994 w 1418733"/>
              <a:gd name="connsiteY29" fmla="*/ 5330009 h 6858000"/>
              <a:gd name="connsiteX30" fmla="*/ 485487 w 1418733"/>
              <a:gd name="connsiteY30" fmla="*/ 5273739 h 6858000"/>
              <a:gd name="connsiteX31" fmla="*/ 495086 w 1418733"/>
              <a:gd name="connsiteY31" fmla="*/ 5241779 h 6858000"/>
              <a:gd name="connsiteX32" fmla="*/ 506312 w 1418733"/>
              <a:gd name="connsiteY32" fmla="*/ 5225268 h 6858000"/>
              <a:gd name="connsiteX33" fmla="*/ 507332 w 1418733"/>
              <a:gd name="connsiteY33" fmla="*/ 5217684 h 6858000"/>
              <a:gd name="connsiteX34" fmla="*/ 514673 w 1418733"/>
              <a:gd name="connsiteY34" fmla="*/ 5193377 h 6858000"/>
              <a:gd name="connsiteX35" fmla="*/ 517976 w 1418733"/>
              <a:gd name="connsiteY35" fmla="*/ 5179288 h 6858000"/>
              <a:gd name="connsiteX36" fmla="*/ 518960 w 1418733"/>
              <a:gd name="connsiteY36" fmla="*/ 5173621 h 6858000"/>
              <a:gd name="connsiteX37" fmla="*/ 514594 w 1418733"/>
              <a:gd name="connsiteY37" fmla="*/ 5159961 h 6858000"/>
              <a:gd name="connsiteX38" fmla="*/ 521271 w 1418733"/>
              <a:gd name="connsiteY38" fmla="*/ 5144295 h 6858000"/>
              <a:gd name="connsiteX39" fmla="*/ 518204 w 1418733"/>
              <a:gd name="connsiteY39" fmla="*/ 5125185 h 6858000"/>
              <a:gd name="connsiteX40" fmla="*/ 525034 w 1418733"/>
              <a:gd name="connsiteY40" fmla="*/ 5121884 h 6858000"/>
              <a:gd name="connsiteX41" fmla="*/ 532070 w 1418733"/>
              <a:gd name="connsiteY41" fmla="*/ 5067850 h 6858000"/>
              <a:gd name="connsiteX42" fmla="*/ 534801 w 1418733"/>
              <a:gd name="connsiteY42" fmla="*/ 5060861 h 6858000"/>
              <a:gd name="connsiteX43" fmla="*/ 531505 w 1418733"/>
              <a:gd name="connsiteY43" fmla="*/ 5034192 h 6858000"/>
              <a:gd name="connsiteX44" fmla="*/ 533059 w 1418733"/>
              <a:gd name="connsiteY44" fmla="*/ 4993030 h 6858000"/>
              <a:gd name="connsiteX45" fmla="*/ 539968 w 1418733"/>
              <a:gd name="connsiteY45" fmla="*/ 4946844 h 6858000"/>
              <a:gd name="connsiteX46" fmla="*/ 535824 w 1418733"/>
              <a:gd name="connsiteY46" fmla="*/ 4932692 h 6858000"/>
              <a:gd name="connsiteX47" fmla="*/ 551227 w 1418733"/>
              <a:gd name="connsiteY47" fmla="*/ 4858827 h 6858000"/>
              <a:gd name="connsiteX48" fmla="*/ 557130 w 1418733"/>
              <a:gd name="connsiteY48" fmla="*/ 4821170 h 6858000"/>
              <a:gd name="connsiteX49" fmla="*/ 561863 w 1418733"/>
              <a:gd name="connsiteY49" fmla="*/ 4780965 h 6858000"/>
              <a:gd name="connsiteX50" fmla="*/ 563156 w 1418733"/>
              <a:gd name="connsiteY50" fmla="*/ 4750867 h 6858000"/>
              <a:gd name="connsiteX51" fmla="*/ 560963 w 1418733"/>
              <a:gd name="connsiteY51" fmla="*/ 4690749 h 6858000"/>
              <a:gd name="connsiteX52" fmla="*/ 556443 w 1418733"/>
              <a:gd name="connsiteY52" fmla="*/ 4584173 h 6858000"/>
              <a:gd name="connsiteX53" fmla="*/ 551526 w 1418733"/>
              <a:gd name="connsiteY53" fmla="*/ 4444346 h 6858000"/>
              <a:gd name="connsiteX54" fmla="*/ 548091 w 1418733"/>
              <a:gd name="connsiteY54" fmla="*/ 4375228 h 6858000"/>
              <a:gd name="connsiteX55" fmla="*/ 528744 w 1418733"/>
              <a:gd name="connsiteY55" fmla="*/ 4214165 h 6858000"/>
              <a:gd name="connsiteX56" fmla="*/ 532817 w 1418733"/>
              <a:gd name="connsiteY56" fmla="*/ 4090296 h 6858000"/>
              <a:gd name="connsiteX57" fmla="*/ 518073 w 1418733"/>
              <a:gd name="connsiteY57" fmla="*/ 4033999 h 6858000"/>
              <a:gd name="connsiteX58" fmla="*/ 519222 w 1418733"/>
              <a:gd name="connsiteY58" fmla="*/ 4031933 h 6858000"/>
              <a:gd name="connsiteX59" fmla="*/ 517798 w 1418733"/>
              <a:gd name="connsiteY59" fmla="*/ 4013953 h 6858000"/>
              <a:gd name="connsiteX60" fmla="*/ 504093 w 1418733"/>
              <a:gd name="connsiteY60" fmla="*/ 3974753 h 6858000"/>
              <a:gd name="connsiteX61" fmla="*/ 505691 w 1418733"/>
              <a:gd name="connsiteY61" fmla="*/ 3969950 h 6858000"/>
              <a:gd name="connsiteX62" fmla="*/ 499113 w 1418733"/>
              <a:gd name="connsiteY62" fmla="*/ 3933779 h 6858000"/>
              <a:gd name="connsiteX63" fmla="*/ 500444 w 1418733"/>
              <a:gd name="connsiteY63" fmla="*/ 3933093 h 6858000"/>
              <a:gd name="connsiteX64" fmla="*/ 504798 w 1418733"/>
              <a:gd name="connsiteY64" fmla="*/ 3922082 h 6858000"/>
              <a:gd name="connsiteX65" fmla="*/ 509876 w 1418733"/>
              <a:gd name="connsiteY65" fmla="*/ 3901461 h 6858000"/>
              <a:gd name="connsiteX66" fmla="*/ 532470 w 1418733"/>
              <a:gd name="connsiteY66" fmla="*/ 3813873 h 6858000"/>
              <a:gd name="connsiteX67" fmla="*/ 531895 w 1418733"/>
              <a:gd name="connsiteY67" fmla="*/ 3806161 h 6858000"/>
              <a:gd name="connsiteX68" fmla="*/ 532202 w 1418733"/>
              <a:gd name="connsiteY68" fmla="*/ 3805957 h 6858000"/>
              <a:gd name="connsiteX69" fmla="*/ 532229 w 1418733"/>
              <a:gd name="connsiteY69" fmla="*/ 3797724 h 6858000"/>
              <a:gd name="connsiteX70" fmla="*/ 530844 w 1418733"/>
              <a:gd name="connsiteY70" fmla="*/ 3792098 h 6858000"/>
              <a:gd name="connsiteX71" fmla="*/ 529728 w 1418733"/>
              <a:gd name="connsiteY71" fmla="*/ 3777135 h 6858000"/>
              <a:gd name="connsiteX72" fmla="*/ 531461 w 1418733"/>
              <a:gd name="connsiteY72" fmla="*/ 3771656 h 6858000"/>
              <a:gd name="connsiteX73" fmla="*/ 535204 w 1418733"/>
              <a:gd name="connsiteY73" fmla="*/ 3769007 h 6858000"/>
              <a:gd name="connsiteX74" fmla="*/ 534670 w 1418733"/>
              <a:gd name="connsiteY74" fmla="*/ 3767709 h 6858000"/>
              <a:gd name="connsiteX75" fmla="*/ 543366 w 1418733"/>
              <a:gd name="connsiteY75" fmla="*/ 3738082 h 6858000"/>
              <a:gd name="connsiteX76" fmla="*/ 550712 w 1418733"/>
              <a:gd name="connsiteY76" fmla="*/ 3673397 h 6858000"/>
              <a:gd name="connsiteX77" fmla="*/ 550008 w 1418733"/>
              <a:gd name="connsiteY77" fmla="*/ 3637109 h 6858000"/>
              <a:gd name="connsiteX78" fmla="*/ 553451 w 1418733"/>
              <a:gd name="connsiteY78" fmla="*/ 3536883 h 6858000"/>
              <a:gd name="connsiteX79" fmla="*/ 560989 w 1418733"/>
              <a:gd name="connsiteY79" fmla="*/ 3435652 h 6858000"/>
              <a:gd name="connsiteX80" fmla="*/ 562660 w 1418733"/>
              <a:gd name="connsiteY80" fmla="*/ 3307769 h 6858000"/>
              <a:gd name="connsiteX81" fmla="*/ 580223 w 1418733"/>
              <a:gd name="connsiteY81" fmla="*/ 3250522 h 6858000"/>
              <a:gd name="connsiteX82" fmla="*/ 580648 w 1418733"/>
              <a:gd name="connsiteY82" fmla="*/ 3229163 h 6858000"/>
              <a:gd name="connsiteX83" fmla="*/ 582471 w 1418733"/>
              <a:gd name="connsiteY83" fmla="*/ 3217217 h 6858000"/>
              <a:gd name="connsiteX84" fmla="*/ 569306 w 1418733"/>
              <a:gd name="connsiteY84" fmla="*/ 3183755 h 6858000"/>
              <a:gd name="connsiteX85" fmla="*/ 569807 w 1418733"/>
              <a:gd name="connsiteY85" fmla="*/ 3178642 h 6858000"/>
              <a:gd name="connsiteX86" fmla="*/ 557407 w 1418733"/>
              <a:gd name="connsiteY86" fmla="*/ 3158586 h 6858000"/>
              <a:gd name="connsiteX87" fmla="*/ 542592 w 1418733"/>
              <a:gd name="connsiteY87" fmla="*/ 3129034 h 6858000"/>
              <a:gd name="connsiteX88" fmla="*/ 543257 w 1418733"/>
              <a:gd name="connsiteY88" fmla="*/ 3126682 h 6858000"/>
              <a:gd name="connsiteX89" fmla="*/ 534125 w 1418733"/>
              <a:gd name="connsiteY89" fmla="*/ 3114519 h 6858000"/>
              <a:gd name="connsiteX90" fmla="*/ 520734 w 1418733"/>
              <a:gd name="connsiteY90" fmla="*/ 3106272 h 6858000"/>
              <a:gd name="connsiteX91" fmla="*/ 493464 w 1418733"/>
              <a:gd name="connsiteY91" fmla="*/ 2958185 h 6858000"/>
              <a:gd name="connsiteX92" fmla="*/ 436078 w 1418733"/>
              <a:gd name="connsiteY92" fmla="*/ 2762989 h 6858000"/>
              <a:gd name="connsiteX93" fmla="*/ 384996 w 1418733"/>
              <a:gd name="connsiteY93" fmla="*/ 2554718 h 6858000"/>
              <a:gd name="connsiteX94" fmla="*/ 365090 w 1418733"/>
              <a:gd name="connsiteY94" fmla="*/ 2485734 h 6858000"/>
              <a:gd name="connsiteX95" fmla="*/ 355813 w 1418733"/>
              <a:gd name="connsiteY95" fmla="*/ 2447068 h 6858000"/>
              <a:gd name="connsiteX96" fmla="*/ 342774 w 1418733"/>
              <a:gd name="connsiteY96" fmla="*/ 2425819 h 6858000"/>
              <a:gd name="connsiteX97" fmla="*/ 348773 w 1418733"/>
              <a:gd name="connsiteY97" fmla="*/ 2402874 h 6858000"/>
              <a:gd name="connsiteX98" fmla="*/ 351385 w 1418733"/>
              <a:gd name="connsiteY98" fmla="*/ 2381443 h 6858000"/>
              <a:gd name="connsiteX99" fmla="*/ 327714 w 1418733"/>
              <a:gd name="connsiteY99" fmla="*/ 2261920 h 6858000"/>
              <a:gd name="connsiteX100" fmla="*/ 317601 w 1418733"/>
              <a:gd name="connsiteY100" fmla="*/ 2195378 h 6858000"/>
              <a:gd name="connsiteX101" fmla="*/ 301818 w 1418733"/>
              <a:gd name="connsiteY101" fmla="*/ 2155135 h 6858000"/>
              <a:gd name="connsiteX102" fmla="*/ 299276 w 1418733"/>
              <a:gd name="connsiteY102" fmla="*/ 2118008 h 6858000"/>
              <a:gd name="connsiteX103" fmla="*/ 300269 w 1418733"/>
              <a:gd name="connsiteY103" fmla="*/ 2050531 h 6858000"/>
              <a:gd name="connsiteX104" fmla="*/ 292075 w 1418733"/>
              <a:gd name="connsiteY104" fmla="*/ 1963269 h 6858000"/>
              <a:gd name="connsiteX105" fmla="*/ 273253 w 1418733"/>
              <a:gd name="connsiteY105" fmla="*/ 1906352 h 6858000"/>
              <a:gd name="connsiteX106" fmla="*/ 249810 w 1418733"/>
              <a:gd name="connsiteY106" fmla="*/ 1861531 h 6858000"/>
              <a:gd name="connsiteX107" fmla="*/ 203609 w 1418733"/>
              <a:gd name="connsiteY107" fmla="*/ 1732919 h 6858000"/>
              <a:gd name="connsiteX108" fmla="*/ 175920 w 1418733"/>
              <a:gd name="connsiteY108" fmla="*/ 1663540 h 6858000"/>
              <a:gd name="connsiteX109" fmla="*/ 175046 w 1418733"/>
              <a:gd name="connsiteY109" fmla="*/ 1615777 h 6858000"/>
              <a:gd name="connsiteX110" fmla="*/ 155841 w 1418733"/>
              <a:gd name="connsiteY110" fmla="*/ 1563678 h 6858000"/>
              <a:gd name="connsiteX111" fmla="*/ 168921 w 1418733"/>
              <a:gd name="connsiteY111" fmla="*/ 1519474 h 6858000"/>
              <a:gd name="connsiteX112" fmla="*/ 161663 w 1418733"/>
              <a:gd name="connsiteY112" fmla="*/ 1477995 h 6858000"/>
              <a:gd name="connsiteX113" fmla="*/ 147748 w 1418733"/>
              <a:gd name="connsiteY113" fmla="*/ 1373769 h 6858000"/>
              <a:gd name="connsiteX114" fmla="*/ 156055 w 1418733"/>
              <a:gd name="connsiteY114" fmla="*/ 1307086 h 6858000"/>
              <a:gd name="connsiteX115" fmla="*/ 157243 w 1418733"/>
              <a:gd name="connsiteY115" fmla="*/ 1189033 h 6858000"/>
              <a:gd name="connsiteX116" fmla="*/ 161928 w 1418733"/>
              <a:gd name="connsiteY116" fmla="*/ 1168288 h 6858000"/>
              <a:gd name="connsiteX117" fmla="*/ 154210 w 1418733"/>
              <a:gd name="connsiteY117" fmla="*/ 1142577 h 6858000"/>
              <a:gd name="connsiteX118" fmla="*/ 143516 w 1418733"/>
              <a:gd name="connsiteY118" fmla="*/ 1088484 h 6858000"/>
              <a:gd name="connsiteX119" fmla="*/ 132252 w 1418733"/>
              <a:gd name="connsiteY119" fmla="*/ 1016103 h 6858000"/>
              <a:gd name="connsiteX120" fmla="*/ 133708 w 1418733"/>
              <a:gd name="connsiteY120" fmla="*/ 932283 h 6858000"/>
              <a:gd name="connsiteX121" fmla="*/ 135944 w 1418733"/>
              <a:gd name="connsiteY121" fmla="*/ 915925 h 6858000"/>
              <a:gd name="connsiteX122" fmla="*/ 128573 w 1418733"/>
              <a:gd name="connsiteY122" fmla="*/ 896999 h 6858000"/>
              <a:gd name="connsiteX123" fmla="*/ 97981 w 1418733"/>
              <a:gd name="connsiteY123" fmla="*/ 821517 h 6858000"/>
              <a:gd name="connsiteX124" fmla="*/ 76931 w 1418733"/>
              <a:gd name="connsiteY124" fmla="*/ 751353 h 6858000"/>
              <a:gd name="connsiteX125" fmla="*/ 76489 w 1418733"/>
              <a:gd name="connsiteY125" fmla="*/ 721230 h 6858000"/>
              <a:gd name="connsiteX126" fmla="*/ 62160 w 1418733"/>
              <a:gd name="connsiteY126" fmla="*/ 681659 h 6858000"/>
              <a:gd name="connsiteX127" fmla="*/ 47579 w 1418733"/>
              <a:gd name="connsiteY127" fmla="*/ 635218 h 6858000"/>
              <a:gd name="connsiteX128" fmla="*/ 52590 w 1418733"/>
              <a:gd name="connsiteY128" fmla="*/ 613763 h 6858000"/>
              <a:gd name="connsiteX129" fmla="*/ 38532 w 1418733"/>
              <a:gd name="connsiteY129" fmla="*/ 598582 h 6858000"/>
              <a:gd name="connsiteX130" fmla="*/ 38213 w 1418733"/>
              <a:gd name="connsiteY130" fmla="*/ 576846 h 6858000"/>
              <a:gd name="connsiteX131" fmla="*/ 17839 w 1418733"/>
              <a:gd name="connsiteY131" fmla="*/ 530055 h 6858000"/>
              <a:gd name="connsiteX132" fmla="*/ 17087 w 1418733"/>
              <a:gd name="connsiteY132" fmla="*/ 465389 h 6858000"/>
              <a:gd name="connsiteX133" fmla="*/ 10 w 1418733"/>
              <a:gd name="connsiteY133" fmla="*/ 424699 h 6858000"/>
              <a:gd name="connsiteX134" fmla="*/ 127193 w 1418733"/>
              <a:gd name="connsiteY134" fmla="*/ 309501 h 6858000"/>
              <a:gd name="connsiteX135" fmla="*/ 111376 w 1418733"/>
              <a:gd name="connsiteY135" fmla="*/ 275771 h 6858000"/>
              <a:gd name="connsiteX136" fmla="*/ 128403 w 1418733"/>
              <a:gd name="connsiteY136" fmla="*/ 212860 h 6858000"/>
              <a:gd name="connsiteX137" fmla="*/ 120113 w 1418733"/>
              <a:gd name="connsiteY137" fmla="*/ 144983 h 6858000"/>
              <a:gd name="connsiteX138" fmla="*/ 132397 w 1418733"/>
              <a:gd name="connsiteY138" fmla="*/ 55288 h 6858000"/>
              <a:gd name="connsiteX139" fmla="*/ 91951 w 1418733"/>
              <a:gd name="connsiteY139" fmla="*/ 0 h 6858000"/>
              <a:gd name="connsiteX0" fmla="*/ 76413 w 1403195"/>
              <a:gd name="connsiteY0" fmla="*/ 0 h 6858000"/>
              <a:gd name="connsiteX1" fmla="*/ 1403195 w 1403195"/>
              <a:gd name="connsiteY1" fmla="*/ 0 h 6858000"/>
              <a:gd name="connsiteX2" fmla="*/ 1403195 w 1403195"/>
              <a:gd name="connsiteY2" fmla="*/ 6858000 h 6858000"/>
              <a:gd name="connsiteX3" fmla="*/ 139889 w 1403195"/>
              <a:gd name="connsiteY3" fmla="*/ 6857735 h 6858000"/>
              <a:gd name="connsiteX4" fmla="*/ 176482 w 1403195"/>
              <a:gd name="connsiteY4" fmla="*/ 6776847 h 6858000"/>
              <a:gd name="connsiteX5" fmla="*/ 187982 w 1403195"/>
              <a:gd name="connsiteY5" fmla="*/ 6737706 h 6858000"/>
              <a:gd name="connsiteX6" fmla="*/ 212721 w 1403195"/>
              <a:gd name="connsiteY6" fmla="*/ 6691589 h 6858000"/>
              <a:gd name="connsiteX7" fmla="*/ 190278 w 1403195"/>
              <a:gd name="connsiteY7" fmla="*/ 6659970 h 6858000"/>
              <a:gd name="connsiteX8" fmla="*/ 205369 w 1403195"/>
              <a:gd name="connsiteY8" fmla="*/ 6636211 h 6858000"/>
              <a:gd name="connsiteX9" fmla="*/ 222813 w 1403195"/>
              <a:gd name="connsiteY9" fmla="*/ 6594177 h 6858000"/>
              <a:gd name="connsiteX10" fmla="*/ 236853 w 1403195"/>
              <a:gd name="connsiteY10" fmla="*/ 6557575 h 6858000"/>
              <a:gd name="connsiteX11" fmla="*/ 289810 w 1403195"/>
              <a:gd name="connsiteY11" fmla="*/ 6492130 h 6858000"/>
              <a:gd name="connsiteX12" fmla="*/ 305497 w 1403195"/>
              <a:gd name="connsiteY12" fmla="*/ 6431610 h 6858000"/>
              <a:gd name="connsiteX13" fmla="*/ 349202 w 1403195"/>
              <a:gd name="connsiteY13" fmla="*/ 6379786 h 6858000"/>
              <a:gd name="connsiteX14" fmla="*/ 332425 w 1403195"/>
              <a:gd name="connsiteY14" fmla="*/ 6334727 h 6858000"/>
              <a:gd name="connsiteX15" fmla="*/ 309840 w 1403195"/>
              <a:gd name="connsiteY15" fmla="*/ 6313295 h 6858000"/>
              <a:gd name="connsiteX16" fmla="*/ 317004 w 1403195"/>
              <a:gd name="connsiteY16" fmla="*/ 6280046 h 6858000"/>
              <a:gd name="connsiteX17" fmla="*/ 299749 w 1403195"/>
              <a:gd name="connsiteY17" fmla="*/ 6270265 h 6858000"/>
              <a:gd name="connsiteX18" fmla="*/ 326777 w 1403195"/>
              <a:gd name="connsiteY18" fmla="*/ 6252834 h 6858000"/>
              <a:gd name="connsiteX19" fmla="*/ 304769 w 1403195"/>
              <a:gd name="connsiteY19" fmla="*/ 6202459 h 6858000"/>
              <a:gd name="connsiteX20" fmla="*/ 303567 w 1403195"/>
              <a:gd name="connsiteY20" fmla="*/ 6153037 h 6858000"/>
              <a:gd name="connsiteX21" fmla="*/ 318982 w 1403195"/>
              <a:gd name="connsiteY21" fmla="*/ 6078132 h 6858000"/>
              <a:gd name="connsiteX22" fmla="*/ 306369 w 1403195"/>
              <a:gd name="connsiteY22" fmla="*/ 6028119 h 6858000"/>
              <a:gd name="connsiteX23" fmla="*/ 291598 w 1403195"/>
              <a:gd name="connsiteY23" fmla="*/ 5926735 h 6858000"/>
              <a:gd name="connsiteX24" fmla="*/ 341110 w 1403195"/>
              <a:gd name="connsiteY24" fmla="*/ 5712857 h 6858000"/>
              <a:gd name="connsiteX25" fmla="*/ 320185 w 1403195"/>
              <a:gd name="connsiteY25" fmla="*/ 5676393 h 6858000"/>
              <a:gd name="connsiteX26" fmla="*/ 359777 w 1403195"/>
              <a:gd name="connsiteY26" fmla="*/ 5563435 h 6858000"/>
              <a:gd name="connsiteX27" fmla="*/ 406907 w 1403195"/>
              <a:gd name="connsiteY27" fmla="*/ 5437125 h 6858000"/>
              <a:gd name="connsiteX28" fmla="*/ 420475 w 1403195"/>
              <a:gd name="connsiteY28" fmla="*/ 5396260 h 6858000"/>
              <a:gd name="connsiteX29" fmla="*/ 436456 w 1403195"/>
              <a:gd name="connsiteY29" fmla="*/ 5330009 h 6858000"/>
              <a:gd name="connsiteX30" fmla="*/ 469949 w 1403195"/>
              <a:gd name="connsiteY30" fmla="*/ 5273739 h 6858000"/>
              <a:gd name="connsiteX31" fmla="*/ 479548 w 1403195"/>
              <a:gd name="connsiteY31" fmla="*/ 5241779 h 6858000"/>
              <a:gd name="connsiteX32" fmla="*/ 490774 w 1403195"/>
              <a:gd name="connsiteY32" fmla="*/ 5225268 h 6858000"/>
              <a:gd name="connsiteX33" fmla="*/ 491794 w 1403195"/>
              <a:gd name="connsiteY33" fmla="*/ 5217684 h 6858000"/>
              <a:gd name="connsiteX34" fmla="*/ 499135 w 1403195"/>
              <a:gd name="connsiteY34" fmla="*/ 5193377 h 6858000"/>
              <a:gd name="connsiteX35" fmla="*/ 502438 w 1403195"/>
              <a:gd name="connsiteY35" fmla="*/ 5179288 h 6858000"/>
              <a:gd name="connsiteX36" fmla="*/ 503422 w 1403195"/>
              <a:gd name="connsiteY36" fmla="*/ 5173621 h 6858000"/>
              <a:gd name="connsiteX37" fmla="*/ 499056 w 1403195"/>
              <a:gd name="connsiteY37" fmla="*/ 5159961 h 6858000"/>
              <a:gd name="connsiteX38" fmla="*/ 505733 w 1403195"/>
              <a:gd name="connsiteY38" fmla="*/ 5144295 h 6858000"/>
              <a:gd name="connsiteX39" fmla="*/ 502666 w 1403195"/>
              <a:gd name="connsiteY39" fmla="*/ 5125185 h 6858000"/>
              <a:gd name="connsiteX40" fmla="*/ 509496 w 1403195"/>
              <a:gd name="connsiteY40" fmla="*/ 5121884 h 6858000"/>
              <a:gd name="connsiteX41" fmla="*/ 516532 w 1403195"/>
              <a:gd name="connsiteY41" fmla="*/ 5067850 h 6858000"/>
              <a:gd name="connsiteX42" fmla="*/ 519263 w 1403195"/>
              <a:gd name="connsiteY42" fmla="*/ 5060861 h 6858000"/>
              <a:gd name="connsiteX43" fmla="*/ 515967 w 1403195"/>
              <a:gd name="connsiteY43" fmla="*/ 5034192 h 6858000"/>
              <a:gd name="connsiteX44" fmla="*/ 517521 w 1403195"/>
              <a:gd name="connsiteY44" fmla="*/ 4993030 h 6858000"/>
              <a:gd name="connsiteX45" fmla="*/ 524430 w 1403195"/>
              <a:gd name="connsiteY45" fmla="*/ 4946844 h 6858000"/>
              <a:gd name="connsiteX46" fmla="*/ 520286 w 1403195"/>
              <a:gd name="connsiteY46" fmla="*/ 4932692 h 6858000"/>
              <a:gd name="connsiteX47" fmla="*/ 535689 w 1403195"/>
              <a:gd name="connsiteY47" fmla="*/ 4858827 h 6858000"/>
              <a:gd name="connsiteX48" fmla="*/ 541592 w 1403195"/>
              <a:gd name="connsiteY48" fmla="*/ 4821170 h 6858000"/>
              <a:gd name="connsiteX49" fmla="*/ 546325 w 1403195"/>
              <a:gd name="connsiteY49" fmla="*/ 4780965 h 6858000"/>
              <a:gd name="connsiteX50" fmla="*/ 547618 w 1403195"/>
              <a:gd name="connsiteY50" fmla="*/ 4750867 h 6858000"/>
              <a:gd name="connsiteX51" fmla="*/ 545425 w 1403195"/>
              <a:gd name="connsiteY51" fmla="*/ 4690749 h 6858000"/>
              <a:gd name="connsiteX52" fmla="*/ 540905 w 1403195"/>
              <a:gd name="connsiteY52" fmla="*/ 4584173 h 6858000"/>
              <a:gd name="connsiteX53" fmla="*/ 535988 w 1403195"/>
              <a:gd name="connsiteY53" fmla="*/ 4444346 h 6858000"/>
              <a:gd name="connsiteX54" fmla="*/ 532553 w 1403195"/>
              <a:gd name="connsiteY54" fmla="*/ 4375228 h 6858000"/>
              <a:gd name="connsiteX55" fmla="*/ 513206 w 1403195"/>
              <a:gd name="connsiteY55" fmla="*/ 4214165 h 6858000"/>
              <a:gd name="connsiteX56" fmla="*/ 517279 w 1403195"/>
              <a:gd name="connsiteY56" fmla="*/ 4090296 h 6858000"/>
              <a:gd name="connsiteX57" fmla="*/ 502535 w 1403195"/>
              <a:gd name="connsiteY57" fmla="*/ 4033999 h 6858000"/>
              <a:gd name="connsiteX58" fmla="*/ 503684 w 1403195"/>
              <a:gd name="connsiteY58" fmla="*/ 4031933 h 6858000"/>
              <a:gd name="connsiteX59" fmla="*/ 502260 w 1403195"/>
              <a:gd name="connsiteY59" fmla="*/ 4013953 h 6858000"/>
              <a:gd name="connsiteX60" fmla="*/ 488555 w 1403195"/>
              <a:gd name="connsiteY60" fmla="*/ 3974753 h 6858000"/>
              <a:gd name="connsiteX61" fmla="*/ 490153 w 1403195"/>
              <a:gd name="connsiteY61" fmla="*/ 3969950 h 6858000"/>
              <a:gd name="connsiteX62" fmla="*/ 483575 w 1403195"/>
              <a:gd name="connsiteY62" fmla="*/ 3933779 h 6858000"/>
              <a:gd name="connsiteX63" fmla="*/ 484906 w 1403195"/>
              <a:gd name="connsiteY63" fmla="*/ 3933093 h 6858000"/>
              <a:gd name="connsiteX64" fmla="*/ 489260 w 1403195"/>
              <a:gd name="connsiteY64" fmla="*/ 3922082 h 6858000"/>
              <a:gd name="connsiteX65" fmla="*/ 494338 w 1403195"/>
              <a:gd name="connsiteY65" fmla="*/ 3901461 h 6858000"/>
              <a:gd name="connsiteX66" fmla="*/ 516932 w 1403195"/>
              <a:gd name="connsiteY66" fmla="*/ 3813873 h 6858000"/>
              <a:gd name="connsiteX67" fmla="*/ 516357 w 1403195"/>
              <a:gd name="connsiteY67" fmla="*/ 3806161 h 6858000"/>
              <a:gd name="connsiteX68" fmla="*/ 516664 w 1403195"/>
              <a:gd name="connsiteY68" fmla="*/ 3805957 h 6858000"/>
              <a:gd name="connsiteX69" fmla="*/ 516691 w 1403195"/>
              <a:gd name="connsiteY69" fmla="*/ 3797724 h 6858000"/>
              <a:gd name="connsiteX70" fmla="*/ 515306 w 1403195"/>
              <a:gd name="connsiteY70" fmla="*/ 3792098 h 6858000"/>
              <a:gd name="connsiteX71" fmla="*/ 514190 w 1403195"/>
              <a:gd name="connsiteY71" fmla="*/ 3777135 h 6858000"/>
              <a:gd name="connsiteX72" fmla="*/ 515923 w 1403195"/>
              <a:gd name="connsiteY72" fmla="*/ 3771656 h 6858000"/>
              <a:gd name="connsiteX73" fmla="*/ 519666 w 1403195"/>
              <a:gd name="connsiteY73" fmla="*/ 3769007 h 6858000"/>
              <a:gd name="connsiteX74" fmla="*/ 519132 w 1403195"/>
              <a:gd name="connsiteY74" fmla="*/ 3767709 h 6858000"/>
              <a:gd name="connsiteX75" fmla="*/ 527828 w 1403195"/>
              <a:gd name="connsiteY75" fmla="*/ 3738082 h 6858000"/>
              <a:gd name="connsiteX76" fmla="*/ 535174 w 1403195"/>
              <a:gd name="connsiteY76" fmla="*/ 3673397 h 6858000"/>
              <a:gd name="connsiteX77" fmla="*/ 534470 w 1403195"/>
              <a:gd name="connsiteY77" fmla="*/ 3637109 h 6858000"/>
              <a:gd name="connsiteX78" fmla="*/ 537913 w 1403195"/>
              <a:gd name="connsiteY78" fmla="*/ 3536883 h 6858000"/>
              <a:gd name="connsiteX79" fmla="*/ 545451 w 1403195"/>
              <a:gd name="connsiteY79" fmla="*/ 3435652 h 6858000"/>
              <a:gd name="connsiteX80" fmla="*/ 547122 w 1403195"/>
              <a:gd name="connsiteY80" fmla="*/ 3307769 h 6858000"/>
              <a:gd name="connsiteX81" fmla="*/ 564685 w 1403195"/>
              <a:gd name="connsiteY81" fmla="*/ 3250522 h 6858000"/>
              <a:gd name="connsiteX82" fmla="*/ 565110 w 1403195"/>
              <a:gd name="connsiteY82" fmla="*/ 3229163 h 6858000"/>
              <a:gd name="connsiteX83" fmla="*/ 566933 w 1403195"/>
              <a:gd name="connsiteY83" fmla="*/ 3217217 h 6858000"/>
              <a:gd name="connsiteX84" fmla="*/ 553768 w 1403195"/>
              <a:gd name="connsiteY84" fmla="*/ 3183755 h 6858000"/>
              <a:gd name="connsiteX85" fmla="*/ 554269 w 1403195"/>
              <a:gd name="connsiteY85" fmla="*/ 3178642 h 6858000"/>
              <a:gd name="connsiteX86" fmla="*/ 541869 w 1403195"/>
              <a:gd name="connsiteY86" fmla="*/ 3158586 h 6858000"/>
              <a:gd name="connsiteX87" fmla="*/ 527054 w 1403195"/>
              <a:gd name="connsiteY87" fmla="*/ 3129034 h 6858000"/>
              <a:gd name="connsiteX88" fmla="*/ 527719 w 1403195"/>
              <a:gd name="connsiteY88" fmla="*/ 3126682 h 6858000"/>
              <a:gd name="connsiteX89" fmla="*/ 518587 w 1403195"/>
              <a:gd name="connsiteY89" fmla="*/ 3114519 h 6858000"/>
              <a:gd name="connsiteX90" fmla="*/ 505196 w 1403195"/>
              <a:gd name="connsiteY90" fmla="*/ 3106272 h 6858000"/>
              <a:gd name="connsiteX91" fmla="*/ 477926 w 1403195"/>
              <a:gd name="connsiteY91" fmla="*/ 2958185 h 6858000"/>
              <a:gd name="connsiteX92" fmla="*/ 420540 w 1403195"/>
              <a:gd name="connsiteY92" fmla="*/ 2762989 h 6858000"/>
              <a:gd name="connsiteX93" fmla="*/ 369458 w 1403195"/>
              <a:gd name="connsiteY93" fmla="*/ 2554718 h 6858000"/>
              <a:gd name="connsiteX94" fmla="*/ 349552 w 1403195"/>
              <a:gd name="connsiteY94" fmla="*/ 2485734 h 6858000"/>
              <a:gd name="connsiteX95" fmla="*/ 340275 w 1403195"/>
              <a:gd name="connsiteY95" fmla="*/ 2447068 h 6858000"/>
              <a:gd name="connsiteX96" fmla="*/ 327236 w 1403195"/>
              <a:gd name="connsiteY96" fmla="*/ 2425819 h 6858000"/>
              <a:gd name="connsiteX97" fmla="*/ 333235 w 1403195"/>
              <a:gd name="connsiteY97" fmla="*/ 2402874 h 6858000"/>
              <a:gd name="connsiteX98" fmla="*/ 335847 w 1403195"/>
              <a:gd name="connsiteY98" fmla="*/ 2381443 h 6858000"/>
              <a:gd name="connsiteX99" fmla="*/ 312176 w 1403195"/>
              <a:gd name="connsiteY99" fmla="*/ 2261920 h 6858000"/>
              <a:gd name="connsiteX100" fmla="*/ 302063 w 1403195"/>
              <a:gd name="connsiteY100" fmla="*/ 2195378 h 6858000"/>
              <a:gd name="connsiteX101" fmla="*/ 286280 w 1403195"/>
              <a:gd name="connsiteY101" fmla="*/ 2155135 h 6858000"/>
              <a:gd name="connsiteX102" fmla="*/ 283738 w 1403195"/>
              <a:gd name="connsiteY102" fmla="*/ 2118008 h 6858000"/>
              <a:gd name="connsiteX103" fmla="*/ 284731 w 1403195"/>
              <a:gd name="connsiteY103" fmla="*/ 2050531 h 6858000"/>
              <a:gd name="connsiteX104" fmla="*/ 276537 w 1403195"/>
              <a:gd name="connsiteY104" fmla="*/ 1963269 h 6858000"/>
              <a:gd name="connsiteX105" fmla="*/ 257715 w 1403195"/>
              <a:gd name="connsiteY105" fmla="*/ 1906352 h 6858000"/>
              <a:gd name="connsiteX106" fmla="*/ 234272 w 1403195"/>
              <a:gd name="connsiteY106" fmla="*/ 1861531 h 6858000"/>
              <a:gd name="connsiteX107" fmla="*/ 188071 w 1403195"/>
              <a:gd name="connsiteY107" fmla="*/ 1732919 h 6858000"/>
              <a:gd name="connsiteX108" fmla="*/ 160382 w 1403195"/>
              <a:gd name="connsiteY108" fmla="*/ 1663540 h 6858000"/>
              <a:gd name="connsiteX109" fmla="*/ 159508 w 1403195"/>
              <a:gd name="connsiteY109" fmla="*/ 1615777 h 6858000"/>
              <a:gd name="connsiteX110" fmla="*/ 140303 w 1403195"/>
              <a:gd name="connsiteY110" fmla="*/ 1563678 h 6858000"/>
              <a:gd name="connsiteX111" fmla="*/ 153383 w 1403195"/>
              <a:gd name="connsiteY111" fmla="*/ 1519474 h 6858000"/>
              <a:gd name="connsiteX112" fmla="*/ 146125 w 1403195"/>
              <a:gd name="connsiteY112" fmla="*/ 1477995 h 6858000"/>
              <a:gd name="connsiteX113" fmla="*/ 132210 w 1403195"/>
              <a:gd name="connsiteY113" fmla="*/ 1373769 h 6858000"/>
              <a:gd name="connsiteX114" fmla="*/ 140517 w 1403195"/>
              <a:gd name="connsiteY114" fmla="*/ 1307086 h 6858000"/>
              <a:gd name="connsiteX115" fmla="*/ 141705 w 1403195"/>
              <a:gd name="connsiteY115" fmla="*/ 1189033 h 6858000"/>
              <a:gd name="connsiteX116" fmla="*/ 146390 w 1403195"/>
              <a:gd name="connsiteY116" fmla="*/ 1168288 h 6858000"/>
              <a:gd name="connsiteX117" fmla="*/ 138672 w 1403195"/>
              <a:gd name="connsiteY117" fmla="*/ 1142577 h 6858000"/>
              <a:gd name="connsiteX118" fmla="*/ 127978 w 1403195"/>
              <a:gd name="connsiteY118" fmla="*/ 1088484 h 6858000"/>
              <a:gd name="connsiteX119" fmla="*/ 116714 w 1403195"/>
              <a:gd name="connsiteY119" fmla="*/ 1016103 h 6858000"/>
              <a:gd name="connsiteX120" fmla="*/ 118170 w 1403195"/>
              <a:gd name="connsiteY120" fmla="*/ 932283 h 6858000"/>
              <a:gd name="connsiteX121" fmla="*/ 120406 w 1403195"/>
              <a:gd name="connsiteY121" fmla="*/ 915925 h 6858000"/>
              <a:gd name="connsiteX122" fmla="*/ 113035 w 1403195"/>
              <a:gd name="connsiteY122" fmla="*/ 896999 h 6858000"/>
              <a:gd name="connsiteX123" fmla="*/ 82443 w 1403195"/>
              <a:gd name="connsiteY123" fmla="*/ 821517 h 6858000"/>
              <a:gd name="connsiteX124" fmla="*/ 61393 w 1403195"/>
              <a:gd name="connsiteY124" fmla="*/ 751353 h 6858000"/>
              <a:gd name="connsiteX125" fmla="*/ 60951 w 1403195"/>
              <a:gd name="connsiteY125" fmla="*/ 721230 h 6858000"/>
              <a:gd name="connsiteX126" fmla="*/ 46622 w 1403195"/>
              <a:gd name="connsiteY126" fmla="*/ 681659 h 6858000"/>
              <a:gd name="connsiteX127" fmla="*/ 32041 w 1403195"/>
              <a:gd name="connsiteY127" fmla="*/ 635218 h 6858000"/>
              <a:gd name="connsiteX128" fmla="*/ 37052 w 1403195"/>
              <a:gd name="connsiteY128" fmla="*/ 613763 h 6858000"/>
              <a:gd name="connsiteX129" fmla="*/ 22994 w 1403195"/>
              <a:gd name="connsiteY129" fmla="*/ 598582 h 6858000"/>
              <a:gd name="connsiteX130" fmla="*/ 22675 w 1403195"/>
              <a:gd name="connsiteY130" fmla="*/ 576846 h 6858000"/>
              <a:gd name="connsiteX131" fmla="*/ 2301 w 1403195"/>
              <a:gd name="connsiteY131" fmla="*/ 530055 h 6858000"/>
              <a:gd name="connsiteX132" fmla="*/ 1549 w 1403195"/>
              <a:gd name="connsiteY132" fmla="*/ 465389 h 6858000"/>
              <a:gd name="connsiteX133" fmla="*/ 90145 w 1403195"/>
              <a:gd name="connsiteY133" fmla="*/ 353137 h 6858000"/>
              <a:gd name="connsiteX134" fmla="*/ 111655 w 1403195"/>
              <a:gd name="connsiteY134" fmla="*/ 309501 h 6858000"/>
              <a:gd name="connsiteX135" fmla="*/ 95838 w 1403195"/>
              <a:gd name="connsiteY135" fmla="*/ 275771 h 6858000"/>
              <a:gd name="connsiteX136" fmla="*/ 112865 w 1403195"/>
              <a:gd name="connsiteY136" fmla="*/ 212860 h 6858000"/>
              <a:gd name="connsiteX137" fmla="*/ 104575 w 1403195"/>
              <a:gd name="connsiteY137" fmla="*/ 144983 h 6858000"/>
              <a:gd name="connsiteX138" fmla="*/ 116859 w 1403195"/>
              <a:gd name="connsiteY138" fmla="*/ 55288 h 6858000"/>
              <a:gd name="connsiteX139" fmla="*/ 76413 w 1403195"/>
              <a:gd name="connsiteY139" fmla="*/ 0 h 6858000"/>
              <a:gd name="connsiteX0" fmla="*/ 74305 w 1401087"/>
              <a:gd name="connsiteY0" fmla="*/ 0 h 6858000"/>
              <a:gd name="connsiteX1" fmla="*/ 1401087 w 1401087"/>
              <a:gd name="connsiteY1" fmla="*/ 0 h 6858000"/>
              <a:gd name="connsiteX2" fmla="*/ 1401087 w 1401087"/>
              <a:gd name="connsiteY2" fmla="*/ 6858000 h 6858000"/>
              <a:gd name="connsiteX3" fmla="*/ 137781 w 1401087"/>
              <a:gd name="connsiteY3" fmla="*/ 6857735 h 6858000"/>
              <a:gd name="connsiteX4" fmla="*/ 174374 w 1401087"/>
              <a:gd name="connsiteY4" fmla="*/ 6776847 h 6858000"/>
              <a:gd name="connsiteX5" fmla="*/ 185874 w 1401087"/>
              <a:gd name="connsiteY5" fmla="*/ 6737706 h 6858000"/>
              <a:gd name="connsiteX6" fmla="*/ 210613 w 1401087"/>
              <a:gd name="connsiteY6" fmla="*/ 6691589 h 6858000"/>
              <a:gd name="connsiteX7" fmla="*/ 188170 w 1401087"/>
              <a:gd name="connsiteY7" fmla="*/ 6659970 h 6858000"/>
              <a:gd name="connsiteX8" fmla="*/ 203261 w 1401087"/>
              <a:gd name="connsiteY8" fmla="*/ 6636211 h 6858000"/>
              <a:gd name="connsiteX9" fmla="*/ 220705 w 1401087"/>
              <a:gd name="connsiteY9" fmla="*/ 6594177 h 6858000"/>
              <a:gd name="connsiteX10" fmla="*/ 234745 w 1401087"/>
              <a:gd name="connsiteY10" fmla="*/ 6557575 h 6858000"/>
              <a:gd name="connsiteX11" fmla="*/ 287702 w 1401087"/>
              <a:gd name="connsiteY11" fmla="*/ 6492130 h 6858000"/>
              <a:gd name="connsiteX12" fmla="*/ 303389 w 1401087"/>
              <a:gd name="connsiteY12" fmla="*/ 6431610 h 6858000"/>
              <a:gd name="connsiteX13" fmla="*/ 347094 w 1401087"/>
              <a:gd name="connsiteY13" fmla="*/ 6379786 h 6858000"/>
              <a:gd name="connsiteX14" fmla="*/ 330317 w 1401087"/>
              <a:gd name="connsiteY14" fmla="*/ 6334727 h 6858000"/>
              <a:gd name="connsiteX15" fmla="*/ 307732 w 1401087"/>
              <a:gd name="connsiteY15" fmla="*/ 6313295 h 6858000"/>
              <a:gd name="connsiteX16" fmla="*/ 314896 w 1401087"/>
              <a:gd name="connsiteY16" fmla="*/ 6280046 h 6858000"/>
              <a:gd name="connsiteX17" fmla="*/ 297641 w 1401087"/>
              <a:gd name="connsiteY17" fmla="*/ 6270265 h 6858000"/>
              <a:gd name="connsiteX18" fmla="*/ 324669 w 1401087"/>
              <a:gd name="connsiteY18" fmla="*/ 6252834 h 6858000"/>
              <a:gd name="connsiteX19" fmla="*/ 302661 w 1401087"/>
              <a:gd name="connsiteY19" fmla="*/ 6202459 h 6858000"/>
              <a:gd name="connsiteX20" fmla="*/ 301459 w 1401087"/>
              <a:gd name="connsiteY20" fmla="*/ 6153037 h 6858000"/>
              <a:gd name="connsiteX21" fmla="*/ 316874 w 1401087"/>
              <a:gd name="connsiteY21" fmla="*/ 6078132 h 6858000"/>
              <a:gd name="connsiteX22" fmla="*/ 304261 w 1401087"/>
              <a:gd name="connsiteY22" fmla="*/ 6028119 h 6858000"/>
              <a:gd name="connsiteX23" fmla="*/ 289490 w 1401087"/>
              <a:gd name="connsiteY23" fmla="*/ 5926735 h 6858000"/>
              <a:gd name="connsiteX24" fmla="*/ 339002 w 1401087"/>
              <a:gd name="connsiteY24" fmla="*/ 5712857 h 6858000"/>
              <a:gd name="connsiteX25" fmla="*/ 318077 w 1401087"/>
              <a:gd name="connsiteY25" fmla="*/ 5676393 h 6858000"/>
              <a:gd name="connsiteX26" fmla="*/ 357669 w 1401087"/>
              <a:gd name="connsiteY26" fmla="*/ 5563435 h 6858000"/>
              <a:gd name="connsiteX27" fmla="*/ 404799 w 1401087"/>
              <a:gd name="connsiteY27" fmla="*/ 5437125 h 6858000"/>
              <a:gd name="connsiteX28" fmla="*/ 418367 w 1401087"/>
              <a:gd name="connsiteY28" fmla="*/ 5396260 h 6858000"/>
              <a:gd name="connsiteX29" fmla="*/ 434348 w 1401087"/>
              <a:gd name="connsiteY29" fmla="*/ 5330009 h 6858000"/>
              <a:gd name="connsiteX30" fmla="*/ 467841 w 1401087"/>
              <a:gd name="connsiteY30" fmla="*/ 5273739 h 6858000"/>
              <a:gd name="connsiteX31" fmla="*/ 477440 w 1401087"/>
              <a:gd name="connsiteY31" fmla="*/ 5241779 h 6858000"/>
              <a:gd name="connsiteX32" fmla="*/ 488666 w 1401087"/>
              <a:gd name="connsiteY32" fmla="*/ 5225268 h 6858000"/>
              <a:gd name="connsiteX33" fmla="*/ 489686 w 1401087"/>
              <a:gd name="connsiteY33" fmla="*/ 5217684 h 6858000"/>
              <a:gd name="connsiteX34" fmla="*/ 497027 w 1401087"/>
              <a:gd name="connsiteY34" fmla="*/ 5193377 h 6858000"/>
              <a:gd name="connsiteX35" fmla="*/ 500330 w 1401087"/>
              <a:gd name="connsiteY35" fmla="*/ 5179288 h 6858000"/>
              <a:gd name="connsiteX36" fmla="*/ 501314 w 1401087"/>
              <a:gd name="connsiteY36" fmla="*/ 5173621 h 6858000"/>
              <a:gd name="connsiteX37" fmla="*/ 496948 w 1401087"/>
              <a:gd name="connsiteY37" fmla="*/ 5159961 h 6858000"/>
              <a:gd name="connsiteX38" fmla="*/ 503625 w 1401087"/>
              <a:gd name="connsiteY38" fmla="*/ 5144295 h 6858000"/>
              <a:gd name="connsiteX39" fmla="*/ 500558 w 1401087"/>
              <a:gd name="connsiteY39" fmla="*/ 5125185 h 6858000"/>
              <a:gd name="connsiteX40" fmla="*/ 507388 w 1401087"/>
              <a:gd name="connsiteY40" fmla="*/ 5121884 h 6858000"/>
              <a:gd name="connsiteX41" fmla="*/ 514424 w 1401087"/>
              <a:gd name="connsiteY41" fmla="*/ 5067850 h 6858000"/>
              <a:gd name="connsiteX42" fmla="*/ 517155 w 1401087"/>
              <a:gd name="connsiteY42" fmla="*/ 5060861 h 6858000"/>
              <a:gd name="connsiteX43" fmla="*/ 513859 w 1401087"/>
              <a:gd name="connsiteY43" fmla="*/ 5034192 h 6858000"/>
              <a:gd name="connsiteX44" fmla="*/ 515413 w 1401087"/>
              <a:gd name="connsiteY44" fmla="*/ 4993030 h 6858000"/>
              <a:gd name="connsiteX45" fmla="*/ 522322 w 1401087"/>
              <a:gd name="connsiteY45" fmla="*/ 4946844 h 6858000"/>
              <a:gd name="connsiteX46" fmla="*/ 518178 w 1401087"/>
              <a:gd name="connsiteY46" fmla="*/ 4932692 h 6858000"/>
              <a:gd name="connsiteX47" fmla="*/ 533581 w 1401087"/>
              <a:gd name="connsiteY47" fmla="*/ 4858827 h 6858000"/>
              <a:gd name="connsiteX48" fmla="*/ 539484 w 1401087"/>
              <a:gd name="connsiteY48" fmla="*/ 4821170 h 6858000"/>
              <a:gd name="connsiteX49" fmla="*/ 544217 w 1401087"/>
              <a:gd name="connsiteY49" fmla="*/ 4780965 h 6858000"/>
              <a:gd name="connsiteX50" fmla="*/ 545510 w 1401087"/>
              <a:gd name="connsiteY50" fmla="*/ 4750867 h 6858000"/>
              <a:gd name="connsiteX51" fmla="*/ 543317 w 1401087"/>
              <a:gd name="connsiteY51" fmla="*/ 4690749 h 6858000"/>
              <a:gd name="connsiteX52" fmla="*/ 538797 w 1401087"/>
              <a:gd name="connsiteY52" fmla="*/ 4584173 h 6858000"/>
              <a:gd name="connsiteX53" fmla="*/ 533880 w 1401087"/>
              <a:gd name="connsiteY53" fmla="*/ 4444346 h 6858000"/>
              <a:gd name="connsiteX54" fmla="*/ 530445 w 1401087"/>
              <a:gd name="connsiteY54" fmla="*/ 4375228 h 6858000"/>
              <a:gd name="connsiteX55" fmla="*/ 511098 w 1401087"/>
              <a:gd name="connsiteY55" fmla="*/ 4214165 h 6858000"/>
              <a:gd name="connsiteX56" fmla="*/ 515171 w 1401087"/>
              <a:gd name="connsiteY56" fmla="*/ 4090296 h 6858000"/>
              <a:gd name="connsiteX57" fmla="*/ 500427 w 1401087"/>
              <a:gd name="connsiteY57" fmla="*/ 4033999 h 6858000"/>
              <a:gd name="connsiteX58" fmla="*/ 501576 w 1401087"/>
              <a:gd name="connsiteY58" fmla="*/ 4031933 h 6858000"/>
              <a:gd name="connsiteX59" fmla="*/ 500152 w 1401087"/>
              <a:gd name="connsiteY59" fmla="*/ 4013953 h 6858000"/>
              <a:gd name="connsiteX60" fmla="*/ 486447 w 1401087"/>
              <a:gd name="connsiteY60" fmla="*/ 3974753 h 6858000"/>
              <a:gd name="connsiteX61" fmla="*/ 488045 w 1401087"/>
              <a:gd name="connsiteY61" fmla="*/ 3969950 h 6858000"/>
              <a:gd name="connsiteX62" fmla="*/ 481467 w 1401087"/>
              <a:gd name="connsiteY62" fmla="*/ 3933779 h 6858000"/>
              <a:gd name="connsiteX63" fmla="*/ 482798 w 1401087"/>
              <a:gd name="connsiteY63" fmla="*/ 3933093 h 6858000"/>
              <a:gd name="connsiteX64" fmla="*/ 487152 w 1401087"/>
              <a:gd name="connsiteY64" fmla="*/ 3922082 h 6858000"/>
              <a:gd name="connsiteX65" fmla="*/ 492230 w 1401087"/>
              <a:gd name="connsiteY65" fmla="*/ 3901461 h 6858000"/>
              <a:gd name="connsiteX66" fmla="*/ 514824 w 1401087"/>
              <a:gd name="connsiteY66" fmla="*/ 3813873 h 6858000"/>
              <a:gd name="connsiteX67" fmla="*/ 514249 w 1401087"/>
              <a:gd name="connsiteY67" fmla="*/ 3806161 h 6858000"/>
              <a:gd name="connsiteX68" fmla="*/ 514556 w 1401087"/>
              <a:gd name="connsiteY68" fmla="*/ 3805957 h 6858000"/>
              <a:gd name="connsiteX69" fmla="*/ 514583 w 1401087"/>
              <a:gd name="connsiteY69" fmla="*/ 3797724 h 6858000"/>
              <a:gd name="connsiteX70" fmla="*/ 513198 w 1401087"/>
              <a:gd name="connsiteY70" fmla="*/ 3792098 h 6858000"/>
              <a:gd name="connsiteX71" fmla="*/ 512082 w 1401087"/>
              <a:gd name="connsiteY71" fmla="*/ 3777135 h 6858000"/>
              <a:gd name="connsiteX72" fmla="*/ 513815 w 1401087"/>
              <a:gd name="connsiteY72" fmla="*/ 3771656 h 6858000"/>
              <a:gd name="connsiteX73" fmla="*/ 517558 w 1401087"/>
              <a:gd name="connsiteY73" fmla="*/ 3769007 h 6858000"/>
              <a:gd name="connsiteX74" fmla="*/ 517024 w 1401087"/>
              <a:gd name="connsiteY74" fmla="*/ 3767709 h 6858000"/>
              <a:gd name="connsiteX75" fmla="*/ 525720 w 1401087"/>
              <a:gd name="connsiteY75" fmla="*/ 3738082 h 6858000"/>
              <a:gd name="connsiteX76" fmla="*/ 533066 w 1401087"/>
              <a:gd name="connsiteY76" fmla="*/ 3673397 h 6858000"/>
              <a:gd name="connsiteX77" fmla="*/ 532362 w 1401087"/>
              <a:gd name="connsiteY77" fmla="*/ 3637109 h 6858000"/>
              <a:gd name="connsiteX78" fmla="*/ 535805 w 1401087"/>
              <a:gd name="connsiteY78" fmla="*/ 3536883 h 6858000"/>
              <a:gd name="connsiteX79" fmla="*/ 543343 w 1401087"/>
              <a:gd name="connsiteY79" fmla="*/ 3435652 h 6858000"/>
              <a:gd name="connsiteX80" fmla="*/ 545014 w 1401087"/>
              <a:gd name="connsiteY80" fmla="*/ 3307769 h 6858000"/>
              <a:gd name="connsiteX81" fmla="*/ 562577 w 1401087"/>
              <a:gd name="connsiteY81" fmla="*/ 3250522 h 6858000"/>
              <a:gd name="connsiteX82" fmla="*/ 563002 w 1401087"/>
              <a:gd name="connsiteY82" fmla="*/ 3229163 h 6858000"/>
              <a:gd name="connsiteX83" fmla="*/ 564825 w 1401087"/>
              <a:gd name="connsiteY83" fmla="*/ 3217217 h 6858000"/>
              <a:gd name="connsiteX84" fmla="*/ 551660 w 1401087"/>
              <a:gd name="connsiteY84" fmla="*/ 3183755 h 6858000"/>
              <a:gd name="connsiteX85" fmla="*/ 552161 w 1401087"/>
              <a:gd name="connsiteY85" fmla="*/ 3178642 h 6858000"/>
              <a:gd name="connsiteX86" fmla="*/ 539761 w 1401087"/>
              <a:gd name="connsiteY86" fmla="*/ 3158586 h 6858000"/>
              <a:gd name="connsiteX87" fmla="*/ 524946 w 1401087"/>
              <a:gd name="connsiteY87" fmla="*/ 3129034 h 6858000"/>
              <a:gd name="connsiteX88" fmla="*/ 525611 w 1401087"/>
              <a:gd name="connsiteY88" fmla="*/ 3126682 h 6858000"/>
              <a:gd name="connsiteX89" fmla="*/ 516479 w 1401087"/>
              <a:gd name="connsiteY89" fmla="*/ 3114519 h 6858000"/>
              <a:gd name="connsiteX90" fmla="*/ 503088 w 1401087"/>
              <a:gd name="connsiteY90" fmla="*/ 3106272 h 6858000"/>
              <a:gd name="connsiteX91" fmla="*/ 475818 w 1401087"/>
              <a:gd name="connsiteY91" fmla="*/ 2958185 h 6858000"/>
              <a:gd name="connsiteX92" fmla="*/ 418432 w 1401087"/>
              <a:gd name="connsiteY92" fmla="*/ 2762989 h 6858000"/>
              <a:gd name="connsiteX93" fmla="*/ 367350 w 1401087"/>
              <a:gd name="connsiteY93" fmla="*/ 2554718 h 6858000"/>
              <a:gd name="connsiteX94" fmla="*/ 347444 w 1401087"/>
              <a:gd name="connsiteY94" fmla="*/ 2485734 h 6858000"/>
              <a:gd name="connsiteX95" fmla="*/ 338167 w 1401087"/>
              <a:gd name="connsiteY95" fmla="*/ 2447068 h 6858000"/>
              <a:gd name="connsiteX96" fmla="*/ 325128 w 1401087"/>
              <a:gd name="connsiteY96" fmla="*/ 2425819 h 6858000"/>
              <a:gd name="connsiteX97" fmla="*/ 331127 w 1401087"/>
              <a:gd name="connsiteY97" fmla="*/ 2402874 h 6858000"/>
              <a:gd name="connsiteX98" fmla="*/ 333739 w 1401087"/>
              <a:gd name="connsiteY98" fmla="*/ 2381443 h 6858000"/>
              <a:gd name="connsiteX99" fmla="*/ 310068 w 1401087"/>
              <a:gd name="connsiteY99" fmla="*/ 2261920 h 6858000"/>
              <a:gd name="connsiteX100" fmla="*/ 299955 w 1401087"/>
              <a:gd name="connsiteY100" fmla="*/ 2195378 h 6858000"/>
              <a:gd name="connsiteX101" fmla="*/ 284172 w 1401087"/>
              <a:gd name="connsiteY101" fmla="*/ 2155135 h 6858000"/>
              <a:gd name="connsiteX102" fmla="*/ 281630 w 1401087"/>
              <a:gd name="connsiteY102" fmla="*/ 2118008 h 6858000"/>
              <a:gd name="connsiteX103" fmla="*/ 282623 w 1401087"/>
              <a:gd name="connsiteY103" fmla="*/ 2050531 h 6858000"/>
              <a:gd name="connsiteX104" fmla="*/ 274429 w 1401087"/>
              <a:gd name="connsiteY104" fmla="*/ 1963269 h 6858000"/>
              <a:gd name="connsiteX105" fmla="*/ 255607 w 1401087"/>
              <a:gd name="connsiteY105" fmla="*/ 1906352 h 6858000"/>
              <a:gd name="connsiteX106" fmla="*/ 232164 w 1401087"/>
              <a:gd name="connsiteY106" fmla="*/ 1861531 h 6858000"/>
              <a:gd name="connsiteX107" fmla="*/ 185963 w 1401087"/>
              <a:gd name="connsiteY107" fmla="*/ 1732919 h 6858000"/>
              <a:gd name="connsiteX108" fmla="*/ 158274 w 1401087"/>
              <a:gd name="connsiteY108" fmla="*/ 1663540 h 6858000"/>
              <a:gd name="connsiteX109" fmla="*/ 157400 w 1401087"/>
              <a:gd name="connsiteY109" fmla="*/ 1615777 h 6858000"/>
              <a:gd name="connsiteX110" fmla="*/ 138195 w 1401087"/>
              <a:gd name="connsiteY110" fmla="*/ 1563678 h 6858000"/>
              <a:gd name="connsiteX111" fmla="*/ 151275 w 1401087"/>
              <a:gd name="connsiteY111" fmla="*/ 1519474 h 6858000"/>
              <a:gd name="connsiteX112" fmla="*/ 144017 w 1401087"/>
              <a:gd name="connsiteY112" fmla="*/ 1477995 h 6858000"/>
              <a:gd name="connsiteX113" fmla="*/ 130102 w 1401087"/>
              <a:gd name="connsiteY113" fmla="*/ 1373769 h 6858000"/>
              <a:gd name="connsiteX114" fmla="*/ 138409 w 1401087"/>
              <a:gd name="connsiteY114" fmla="*/ 1307086 h 6858000"/>
              <a:gd name="connsiteX115" fmla="*/ 139597 w 1401087"/>
              <a:gd name="connsiteY115" fmla="*/ 1189033 h 6858000"/>
              <a:gd name="connsiteX116" fmla="*/ 144282 w 1401087"/>
              <a:gd name="connsiteY116" fmla="*/ 1168288 h 6858000"/>
              <a:gd name="connsiteX117" fmla="*/ 136564 w 1401087"/>
              <a:gd name="connsiteY117" fmla="*/ 1142577 h 6858000"/>
              <a:gd name="connsiteX118" fmla="*/ 125870 w 1401087"/>
              <a:gd name="connsiteY118" fmla="*/ 1088484 h 6858000"/>
              <a:gd name="connsiteX119" fmla="*/ 114606 w 1401087"/>
              <a:gd name="connsiteY119" fmla="*/ 1016103 h 6858000"/>
              <a:gd name="connsiteX120" fmla="*/ 116062 w 1401087"/>
              <a:gd name="connsiteY120" fmla="*/ 932283 h 6858000"/>
              <a:gd name="connsiteX121" fmla="*/ 118298 w 1401087"/>
              <a:gd name="connsiteY121" fmla="*/ 915925 h 6858000"/>
              <a:gd name="connsiteX122" fmla="*/ 110927 w 1401087"/>
              <a:gd name="connsiteY122" fmla="*/ 896999 h 6858000"/>
              <a:gd name="connsiteX123" fmla="*/ 80335 w 1401087"/>
              <a:gd name="connsiteY123" fmla="*/ 821517 h 6858000"/>
              <a:gd name="connsiteX124" fmla="*/ 59285 w 1401087"/>
              <a:gd name="connsiteY124" fmla="*/ 751353 h 6858000"/>
              <a:gd name="connsiteX125" fmla="*/ 58843 w 1401087"/>
              <a:gd name="connsiteY125" fmla="*/ 721230 h 6858000"/>
              <a:gd name="connsiteX126" fmla="*/ 44514 w 1401087"/>
              <a:gd name="connsiteY126" fmla="*/ 681659 h 6858000"/>
              <a:gd name="connsiteX127" fmla="*/ 29933 w 1401087"/>
              <a:gd name="connsiteY127" fmla="*/ 635218 h 6858000"/>
              <a:gd name="connsiteX128" fmla="*/ 34944 w 1401087"/>
              <a:gd name="connsiteY128" fmla="*/ 613763 h 6858000"/>
              <a:gd name="connsiteX129" fmla="*/ 20886 w 1401087"/>
              <a:gd name="connsiteY129" fmla="*/ 598582 h 6858000"/>
              <a:gd name="connsiteX130" fmla="*/ 20567 w 1401087"/>
              <a:gd name="connsiteY130" fmla="*/ 576846 h 6858000"/>
              <a:gd name="connsiteX131" fmla="*/ 193 w 1401087"/>
              <a:gd name="connsiteY131" fmla="*/ 530055 h 6858000"/>
              <a:gd name="connsiteX132" fmla="*/ 88207 w 1401087"/>
              <a:gd name="connsiteY132" fmla="*/ 393828 h 6858000"/>
              <a:gd name="connsiteX133" fmla="*/ 88037 w 1401087"/>
              <a:gd name="connsiteY133" fmla="*/ 353137 h 6858000"/>
              <a:gd name="connsiteX134" fmla="*/ 109547 w 1401087"/>
              <a:gd name="connsiteY134" fmla="*/ 309501 h 6858000"/>
              <a:gd name="connsiteX135" fmla="*/ 93730 w 1401087"/>
              <a:gd name="connsiteY135" fmla="*/ 275771 h 6858000"/>
              <a:gd name="connsiteX136" fmla="*/ 110757 w 1401087"/>
              <a:gd name="connsiteY136" fmla="*/ 212860 h 6858000"/>
              <a:gd name="connsiteX137" fmla="*/ 102467 w 1401087"/>
              <a:gd name="connsiteY137" fmla="*/ 144983 h 6858000"/>
              <a:gd name="connsiteX138" fmla="*/ 114751 w 1401087"/>
              <a:gd name="connsiteY138" fmla="*/ 55288 h 6858000"/>
              <a:gd name="connsiteX139" fmla="*/ 74305 w 1401087"/>
              <a:gd name="connsiteY139" fmla="*/ 0 h 6858000"/>
              <a:gd name="connsiteX0" fmla="*/ 53738 w 1380520"/>
              <a:gd name="connsiteY0" fmla="*/ 0 h 6858000"/>
              <a:gd name="connsiteX1" fmla="*/ 1380520 w 1380520"/>
              <a:gd name="connsiteY1" fmla="*/ 0 h 6858000"/>
              <a:gd name="connsiteX2" fmla="*/ 1380520 w 1380520"/>
              <a:gd name="connsiteY2" fmla="*/ 6858000 h 6858000"/>
              <a:gd name="connsiteX3" fmla="*/ 117214 w 1380520"/>
              <a:gd name="connsiteY3" fmla="*/ 6857735 h 6858000"/>
              <a:gd name="connsiteX4" fmla="*/ 153807 w 1380520"/>
              <a:gd name="connsiteY4" fmla="*/ 6776847 h 6858000"/>
              <a:gd name="connsiteX5" fmla="*/ 165307 w 1380520"/>
              <a:gd name="connsiteY5" fmla="*/ 6737706 h 6858000"/>
              <a:gd name="connsiteX6" fmla="*/ 190046 w 1380520"/>
              <a:gd name="connsiteY6" fmla="*/ 6691589 h 6858000"/>
              <a:gd name="connsiteX7" fmla="*/ 167603 w 1380520"/>
              <a:gd name="connsiteY7" fmla="*/ 6659970 h 6858000"/>
              <a:gd name="connsiteX8" fmla="*/ 182694 w 1380520"/>
              <a:gd name="connsiteY8" fmla="*/ 6636211 h 6858000"/>
              <a:gd name="connsiteX9" fmla="*/ 200138 w 1380520"/>
              <a:gd name="connsiteY9" fmla="*/ 6594177 h 6858000"/>
              <a:gd name="connsiteX10" fmla="*/ 214178 w 1380520"/>
              <a:gd name="connsiteY10" fmla="*/ 6557575 h 6858000"/>
              <a:gd name="connsiteX11" fmla="*/ 267135 w 1380520"/>
              <a:gd name="connsiteY11" fmla="*/ 6492130 h 6858000"/>
              <a:gd name="connsiteX12" fmla="*/ 282822 w 1380520"/>
              <a:gd name="connsiteY12" fmla="*/ 6431610 h 6858000"/>
              <a:gd name="connsiteX13" fmla="*/ 326527 w 1380520"/>
              <a:gd name="connsiteY13" fmla="*/ 6379786 h 6858000"/>
              <a:gd name="connsiteX14" fmla="*/ 309750 w 1380520"/>
              <a:gd name="connsiteY14" fmla="*/ 6334727 h 6858000"/>
              <a:gd name="connsiteX15" fmla="*/ 287165 w 1380520"/>
              <a:gd name="connsiteY15" fmla="*/ 6313295 h 6858000"/>
              <a:gd name="connsiteX16" fmla="*/ 294329 w 1380520"/>
              <a:gd name="connsiteY16" fmla="*/ 6280046 h 6858000"/>
              <a:gd name="connsiteX17" fmla="*/ 277074 w 1380520"/>
              <a:gd name="connsiteY17" fmla="*/ 6270265 h 6858000"/>
              <a:gd name="connsiteX18" fmla="*/ 304102 w 1380520"/>
              <a:gd name="connsiteY18" fmla="*/ 6252834 h 6858000"/>
              <a:gd name="connsiteX19" fmla="*/ 282094 w 1380520"/>
              <a:gd name="connsiteY19" fmla="*/ 6202459 h 6858000"/>
              <a:gd name="connsiteX20" fmla="*/ 280892 w 1380520"/>
              <a:gd name="connsiteY20" fmla="*/ 6153037 h 6858000"/>
              <a:gd name="connsiteX21" fmla="*/ 296307 w 1380520"/>
              <a:gd name="connsiteY21" fmla="*/ 6078132 h 6858000"/>
              <a:gd name="connsiteX22" fmla="*/ 283694 w 1380520"/>
              <a:gd name="connsiteY22" fmla="*/ 6028119 h 6858000"/>
              <a:gd name="connsiteX23" fmla="*/ 268923 w 1380520"/>
              <a:gd name="connsiteY23" fmla="*/ 5926735 h 6858000"/>
              <a:gd name="connsiteX24" fmla="*/ 318435 w 1380520"/>
              <a:gd name="connsiteY24" fmla="*/ 5712857 h 6858000"/>
              <a:gd name="connsiteX25" fmla="*/ 297510 w 1380520"/>
              <a:gd name="connsiteY25" fmla="*/ 5676393 h 6858000"/>
              <a:gd name="connsiteX26" fmla="*/ 337102 w 1380520"/>
              <a:gd name="connsiteY26" fmla="*/ 5563435 h 6858000"/>
              <a:gd name="connsiteX27" fmla="*/ 384232 w 1380520"/>
              <a:gd name="connsiteY27" fmla="*/ 5437125 h 6858000"/>
              <a:gd name="connsiteX28" fmla="*/ 397800 w 1380520"/>
              <a:gd name="connsiteY28" fmla="*/ 5396260 h 6858000"/>
              <a:gd name="connsiteX29" fmla="*/ 413781 w 1380520"/>
              <a:gd name="connsiteY29" fmla="*/ 5330009 h 6858000"/>
              <a:gd name="connsiteX30" fmla="*/ 447274 w 1380520"/>
              <a:gd name="connsiteY30" fmla="*/ 5273739 h 6858000"/>
              <a:gd name="connsiteX31" fmla="*/ 456873 w 1380520"/>
              <a:gd name="connsiteY31" fmla="*/ 5241779 h 6858000"/>
              <a:gd name="connsiteX32" fmla="*/ 468099 w 1380520"/>
              <a:gd name="connsiteY32" fmla="*/ 5225268 h 6858000"/>
              <a:gd name="connsiteX33" fmla="*/ 469119 w 1380520"/>
              <a:gd name="connsiteY33" fmla="*/ 5217684 h 6858000"/>
              <a:gd name="connsiteX34" fmla="*/ 476460 w 1380520"/>
              <a:gd name="connsiteY34" fmla="*/ 5193377 h 6858000"/>
              <a:gd name="connsiteX35" fmla="*/ 479763 w 1380520"/>
              <a:gd name="connsiteY35" fmla="*/ 5179288 h 6858000"/>
              <a:gd name="connsiteX36" fmla="*/ 480747 w 1380520"/>
              <a:gd name="connsiteY36" fmla="*/ 5173621 h 6858000"/>
              <a:gd name="connsiteX37" fmla="*/ 476381 w 1380520"/>
              <a:gd name="connsiteY37" fmla="*/ 5159961 h 6858000"/>
              <a:gd name="connsiteX38" fmla="*/ 483058 w 1380520"/>
              <a:gd name="connsiteY38" fmla="*/ 5144295 h 6858000"/>
              <a:gd name="connsiteX39" fmla="*/ 479991 w 1380520"/>
              <a:gd name="connsiteY39" fmla="*/ 5125185 h 6858000"/>
              <a:gd name="connsiteX40" fmla="*/ 486821 w 1380520"/>
              <a:gd name="connsiteY40" fmla="*/ 5121884 h 6858000"/>
              <a:gd name="connsiteX41" fmla="*/ 493857 w 1380520"/>
              <a:gd name="connsiteY41" fmla="*/ 5067850 h 6858000"/>
              <a:gd name="connsiteX42" fmla="*/ 496588 w 1380520"/>
              <a:gd name="connsiteY42" fmla="*/ 5060861 h 6858000"/>
              <a:gd name="connsiteX43" fmla="*/ 493292 w 1380520"/>
              <a:gd name="connsiteY43" fmla="*/ 5034192 h 6858000"/>
              <a:gd name="connsiteX44" fmla="*/ 494846 w 1380520"/>
              <a:gd name="connsiteY44" fmla="*/ 4993030 h 6858000"/>
              <a:gd name="connsiteX45" fmla="*/ 501755 w 1380520"/>
              <a:gd name="connsiteY45" fmla="*/ 4946844 h 6858000"/>
              <a:gd name="connsiteX46" fmla="*/ 497611 w 1380520"/>
              <a:gd name="connsiteY46" fmla="*/ 4932692 h 6858000"/>
              <a:gd name="connsiteX47" fmla="*/ 513014 w 1380520"/>
              <a:gd name="connsiteY47" fmla="*/ 4858827 h 6858000"/>
              <a:gd name="connsiteX48" fmla="*/ 518917 w 1380520"/>
              <a:gd name="connsiteY48" fmla="*/ 4821170 h 6858000"/>
              <a:gd name="connsiteX49" fmla="*/ 523650 w 1380520"/>
              <a:gd name="connsiteY49" fmla="*/ 4780965 h 6858000"/>
              <a:gd name="connsiteX50" fmla="*/ 524943 w 1380520"/>
              <a:gd name="connsiteY50" fmla="*/ 4750867 h 6858000"/>
              <a:gd name="connsiteX51" fmla="*/ 522750 w 1380520"/>
              <a:gd name="connsiteY51" fmla="*/ 4690749 h 6858000"/>
              <a:gd name="connsiteX52" fmla="*/ 518230 w 1380520"/>
              <a:gd name="connsiteY52" fmla="*/ 4584173 h 6858000"/>
              <a:gd name="connsiteX53" fmla="*/ 513313 w 1380520"/>
              <a:gd name="connsiteY53" fmla="*/ 4444346 h 6858000"/>
              <a:gd name="connsiteX54" fmla="*/ 509878 w 1380520"/>
              <a:gd name="connsiteY54" fmla="*/ 4375228 h 6858000"/>
              <a:gd name="connsiteX55" fmla="*/ 490531 w 1380520"/>
              <a:gd name="connsiteY55" fmla="*/ 4214165 h 6858000"/>
              <a:gd name="connsiteX56" fmla="*/ 494604 w 1380520"/>
              <a:gd name="connsiteY56" fmla="*/ 4090296 h 6858000"/>
              <a:gd name="connsiteX57" fmla="*/ 479860 w 1380520"/>
              <a:gd name="connsiteY57" fmla="*/ 4033999 h 6858000"/>
              <a:gd name="connsiteX58" fmla="*/ 481009 w 1380520"/>
              <a:gd name="connsiteY58" fmla="*/ 4031933 h 6858000"/>
              <a:gd name="connsiteX59" fmla="*/ 479585 w 1380520"/>
              <a:gd name="connsiteY59" fmla="*/ 4013953 h 6858000"/>
              <a:gd name="connsiteX60" fmla="*/ 465880 w 1380520"/>
              <a:gd name="connsiteY60" fmla="*/ 3974753 h 6858000"/>
              <a:gd name="connsiteX61" fmla="*/ 467478 w 1380520"/>
              <a:gd name="connsiteY61" fmla="*/ 3969950 h 6858000"/>
              <a:gd name="connsiteX62" fmla="*/ 460900 w 1380520"/>
              <a:gd name="connsiteY62" fmla="*/ 3933779 h 6858000"/>
              <a:gd name="connsiteX63" fmla="*/ 462231 w 1380520"/>
              <a:gd name="connsiteY63" fmla="*/ 3933093 h 6858000"/>
              <a:gd name="connsiteX64" fmla="*/ 466585 w 1380520"/>
              <a:gd name="connsiteY64" fmla="*/ 3922082 h 6858000"/>
              <a:gd name="connsiteX65" fmla="*/ 471663 w 1380520"/>
              <a:gd name="connsiteY65" fmla="*/ 3901461 h 6858000"/>
              <a:gd name="connsiteX66" fmla="*/ 494257 w 1380520"/>
              <a:gd name="connsiteY66" fmla="*/ 3813873 h 6858000"/>
              <a:gd name="connsiteX67" fmla="*/ 493682 w 1380520"/>
              <a:gd name="connsiteY67" fmla="*/ 3806161 h 6858000"/>
              <a:gd name="connsiteX68" fmla="*/ 493989 w 1380520"/>
              <a:gd name="connsiteY68" fmla="*/ 3805957 h 6858000"/>
              <a:gd name="connsiteX69" fmla="*/ 494016 w 1380520"/>
              <a:gd name="connsiteY69" fmla="*/ 3797724 h 6858000"/>
              <a:gd name="connsiteX70" fmla="*/ 492631 w 1380520"/>
              <a:gd name="connsiteY70" fmla="*/ 3792098 h 6858000"/>
              <a:gd name="connsiteX71" fmla="*/ 491515 w 1380520"/>
              <a:gd name="connsiteY71" fmla="*/ 3777135 h 6858000"/>
              <a:gd name="connsiteX72" fmla="*/ 493248 w 1380520"/>
              <a:gd name="connsiteY72" fmla="*/ 3771656 h 6858000"/>
              <a:gd name="connsiteX73" fmla="*/ 496991 w 1380520"/>
              <a:gd name="connsiteY73" fmla="*/ 3769007 h 6858000"/>
              <a:gd name="connsiteX74" fmla="*/ 496457 w 1380520"/>
              <a:gd name="connsiteY74" fmla="*/ 3767709 h 6858000"/>
              <a:gd name="connsiteX75" fmla="*/ 505153 w 1380520"/>
              <a:gd name="connsiteY75" fmla="*/ 3738082 h 6858000"/>
              <a:gd name="connsiteX76" fmla="*/ 512499 w 1380520"/>
              <a:gd name="connsiteY76" fmla="*/ 3673397 h 6858000"/>
              <a:gd name="connsiteX77" fmla="*/ 511795 w 1380520"/>
              <a:gd name="connsiteY77" fmla="*/ 3637109 h 6858000"/>
              <a:gd name="connsiteX78" fmla="*/ 515238 w 1380520"/>
              <a:gd name="connsiteY78" fmla="*/ 3536883 h 6858000"/>
              <a:gd name="connsiteX79" fmla="*/ 522776 w 1380520"/>
              <a:gd name="connsiteY79" fmla="*/ 3435652 h 6858000"/>
              <a:gd name="connsiteX80" fmla="*/ 524447 w 1380520"/>
              <a:gd name="connsiteY80" fmla="*/ 3307769 h 6858000"/>
              <a:gd name="connsiteX81" fmla="*/ 542010 w 1380520"/>
              <a:gd name="connsiteY81" fmla="*/ 3250522 h 6858000"/>
              <a:gd name="connsiteX82" fmla="*/ 542435 w 1380520"/>
              <a:gd name="connsiteY82" fmla="*/ 3229163 h 6858000"/>
              <a:gd name="connsiteX83" fmla="*/ 544258 w 1380520"/>
              <a:gd name="connsiteY83" fmla="*/ 3217217 h 6858000"/>
              <a:gd name="connsiteX84" fmla="*/ 531093 w 1380520"/>
              <a:gd name="connsiteY84" fmla="*/ 3183755 h 6858000"/>
              <a:gd name="connsiteX85" fmla="*/ 531594 w 1380520"/>
              <a:gd name="connsiteY85" fmla="*/ 3178642 h 6858000"/>
              <a:gd name="connsiteX86" fmla="*/ 519194 w 1380520"/>
              <a:gd name="connsiteY86" fmla="*/ 3158586 h 6858000"/>
              <a:gd name="connsiteX87" fmla="*/ 504379 w 1380520"/>
              <a:gd name="connsiteY87" fmla="*/ 3129034 h 6858000"/>
              <a:gd name="connsiteX88" fmla="*/ 505044 w 1380520"/>
              <a:gd name="connsiteY88" fmla="*/ 3126682 h 6858000"/>
              <a:gd name="connsiteX89" fmla="*/ 495912 w 1380520"/>
              <a:gd name="connsiteY89" fmla="*/ 3114519 h 6858000"/>
              <a:gd name="connsiteX90" fmla="*/ 482521 w 1380520"/>
              <a:gd name="connsiteY90" fmla="*/ 3106272 h 6858000"/>
              <a:gd name="connsiteX91" fmla="*/ 455251 w 1380520"/>
              <a:gd name="connsiteY91" fmla="*/ 2958185 h 6858000"/>
              <a:gd name="connsiteX92" fmla="*/ 397865 w 1380520"/>
              <a:gd name="connsiteY92" fmla="*/ 2762989 h 6858000"/>
              <a:gd name="connsiteX93" fmla="*/ 346783 w 1380520"/>
              <a:gd name="connsiteY93" fmla="*/ 2554718 h 6858000"/>
              <a:gd name="connsiteX94" fmla="*/ 326877 w 1380520"/>
              <a:gd name="connsiteY94" fmla="*/ 2485734 h 6858000"/>
              <a:gd name="connsiteX95" fmla="*/ 317600 w 1380520"/>
              <a:gd name="connsiteY95" fmla="*/ 2447068 h 6858000"/>
              <a:gd name="connsiteX96" fmla="*/ 304561 w 1380520"/>
              <a:gd name="connsiteY96" fmla="*/ 2425819 h 6858000"/>
              <a:gd name="connsiteX97" fmla="*/ 310560 w 1380520"/>
              <a:gd name="connsiteY97" fmla="*/ 2402874 h 6858000"/>
              <a:gd name="connsiteX98" fmla="*/ 313172 w 1380520"/>
              <a:gd name="connsiteY98" fmla="*/ 2381443 h 6858000"/>
              <a:gd name="connsiteX99" fmla="*/ 289501 w 1380520"/>
              <a:gd name="connsiteY99" fmla="*/ 2261920 h 6858000"/>
              <a:gd name="connsiteX100" fmla="*/ 279388 w 1380520"/>
              <a:gd name="connsiteY100" fmla="*/ 2195378 h 6858000"/>
              <a:gd name="connsiteX101" fmla="*/ 263605 w 1380520"/>
              <a:gd name="connsiteY101" fmla="*/ 2155135 h 6858000"/>
              <a:gd name="connsiteX102" fmla="*/ 261063 w 1380520"/>
              <a:gd name="connsiteY102" fmla="*/ 2118008 h 6858000"/>
              <a:gd name="connsiteX103" fmla="*/ 262056 w 1380520"/>
              <a:gd name="connsiteY103" fmla="*/ 2050531 h 6858000"/>
              <a:gd name="connsiteX104" fmla="*/ 253862 w 1380520"/>
              <a:gd name="connsiteY104" fmla="*/ 1963269 h 6858000"/>
              <a:gd name="connsiteX105" fmla="*/ 235040 w 1380520"/>
              <a:gd name="connsiteY105" fmla="*/ 1906352 h 6858000"/>
              <a:gd name="connsiteX106" fmla="*/ 211597 w 1380520"/>
              <a:gd name="connsiteY106" fmla="*/ 1861531 h 6858000"/>
              <a:gd name="connsiteX107" fmla="*/ 165396 w 1380520"/>
              <a:gd name="connsiteY107" fmla="*/ 1732919 h 6858000"/>
              <a:gd name="connsiteX108" fmla="*/ 137707 w 1380520"/>
              <a:gd name="connsiteY108" fmla="*/ 1663540 h 6858000"/>
              <a:gd name="connsiteX109" fmla="*/ 136833 w 1380520"/>
              <a:gd name="connsiteY109" fmla="*/ 1615777 h 6858000"/>
              <a:gd name="connsiteX110" fmla="*/ 117628 w 1380520"/>
              <a:gd name="connsiteY110" fmla="*/ 1563678 h 6858000"/>
              <a:gd name="connsiteX111" fmla="*/ 130708 w 1380520"/>
              <a:gd name="connsiteY111" fmla="*/ 1519474 h 6858000"/>
              <a:gd name="connsiteX112" fmla="*/ 123450 w 1380520"/>
              <a:gd name="connsiteY112" fmla="*/ 1477995 h 6858000"/>
              <a:gd name="connsiteX113" fmla="*/ 109535 w 1380520"/>
              <a:gd name="connsiteY113" fmla="*/ 1373769 h 6858000"/>
              <a:gd name="connsiteX114" fmla="*/ 117842 w 1380520"/>
              <a:gd name="connsiteY114" fmla="*/ 1307086 h 6858000"/>
              <a:gd name="connsiteX115" fmla="*/ 119030 w 1380520"/>
              <a:gd name="connsiteY115" fmla="*/ 1189033 h 6858000"/>
              <a:gd name="connsiteX116" fmla="*/ 123715 w 1380520"/>
              <a:gd name="connsiteY116" fmla="*/ 1168288 h 6858000"/>
              <a:gd name="connsiteX117" fmla="*/ 115997 w 1380520"/>
              <a:gd name="connsiteY117" fmla="*/ 1142577 h 6858000"/>
              <a:gd name="connsiteX118" fmla="*/ 105303 w 1380520"/>
              <a:gd name="connsiteY118" fmla="*/ 1088484 h 6858000"/>
              <a:gd name="connsiteX119" fmla="*/ 94039 w 1380520"/>
              <a:gd name="connsiteY119" fmla="*/ 1016103 h 6858000"/>
              <a:gd name="connsiteX120" fmla="*/ 95495 w 1380520"/>
              <a:gd name="connsiteY120" fmla="*/ 932283 h 6858000"/>
              <a:gd name="connsiteX121" fmla="*/ 97731 w 1380520"/>
              <a:gd name="connsiteY121" fmla="*/ 915925 h 6858000"/>
              <a:gd name="connsiteX122" fmla="*/ 90360 w 1380520"/>
              <a:gd name="connsiteY122" fmla="*/ 896999 h 6858000"/>
              <a:gd name="connsiteX123" fmla="*/ 59768 w 1380520"/>
              <a:gd name="connsiteY123" fmla="*/ 821517 h 6858000"/>
              <a:gd name="connsiteX124" fmla="*/ 38718 w 1380520"/>
              <a:gd name="connsiteY124" fmla="*/ 751353 h 6858000"/>
              <a:gd name="connsiteX125" fmla="*/ 38276 w 1380520"/>
              <a:gd name="connsiteY125" fmla="*/ 721230 h 6858000"/>
              <a:gd name="connsiteX126" fmla="*/ 23947 w 1380520"/>
              <a:gd name="connsiteY126" fmla="*/ 681659 h 6858000"/>
              <a:gd name="connsiteX127" fmla="*/ 9366 w 1380520"/>
              <a:gd name="connsiteY127" fmla="*/ 635218 h 6858000"/>
              <a:gd name="connsiteX128" fmla="*/ 14377 w 1380520"/>
              <a:gd name="connsiteY128" fmla="*/ 613763 h 6858000"/>
              <a:gd name="connsiteX129" fmla="*/ 319 w 1380520"/>
              <a:gd name="connsiteY129" fmla="*/ 598582 h 6858000"/>
              <a:gd name="connsiteX130" fmla="*/ 0 w 1380520"/>
              <a:gd name="connsiteY130" fmla="*/ 576846 h 6858000"/>
              <a:gd name="connsiteX131" fmla="*/ 68392 w 1380520"/>
              <a:gd name="connsiteY131" fmla="*/ 446567 h 6858000"/>
              <a:gd name="connsiteX132" fmla="*/ 67640 w 1380520"/>
              <a:gd name="connsiteY132" fmla="*/ 393828 h 6858000"/>
              <a:gd name="connsiteX133" fmla="*/ 67470 w 1380520"/>
              <a:gd name="connsiteY133" fmla="*/ 353137 h 6858000"/>
              <a:gd name="connsiteX134" fmla="*/ 88980 w 1380520"/>
              <a:gd name="connsiteY134" fmla="*/ 309501 h 6858000"/>
              <a:gd name="connsiteX135" fmla="*/ 73163 w 1380520"/>
              <a:gd name="connsiteY135" fmla="*/ 275771 h 6858000"/>
              <a:gd name="connsiteX136" fmla="*/ 90190 w 1380520"/>
              <a:gd name="connsiteY136" fmla="*/ 212860 h 6858000"/>
              <a:gd name="connsiteX137" fmla="*/ 81900 w 1380520"/>
              <a:gd name="connsiteY137" fmla="*/ 144983 h 6858000"/>
              <a:gd name="connsiteX138" fmla="*/ 94184 w 1380520"/>
              <a:gd name="connsiteY138" fmla="*/ 55288 h 6858000"/>
              <a:gd name="connsiteX139" fmla="*/ 53738 w 1380520"/>
              <a:gd name="connsiteY139" fmla="*/ 0 h 6858000"/>
              <a:gd name="connsiteX0" fmla="*/ 53420 w 1380202"/>
              <a:gd name="connsiteY0" fmla="*/ 0 h 6858000"/>
              <a:gd name="connsiteX1" fmla="*/ 1380202 w 1380202"/>
              <a:gd name="connsiteY1" fmla="*/ 0 h 6858000"/>
              <a:gd name="connsiteX2" fmla="*/ 1380202 w 1380202"/>
              <a:gd name="connsiteY2" fmla="*/ 6858000 h 6858000"/>
              <a:gd name="connsiteX3" fmla="*/ 116896 w 1380202"/>
              <a:gd name="connsiteY3" fmla="*/ 6857735 h 6858000"/>
              <a:gd name="connsiteX4" fmla="*/ 153489 w 1380202"/>
              <a:gd name="connsiteY4" fmla="*/ 6776847 h 6858000"/>
              <a:gd name="connsiteX5" fmla="*/ 164989 w 1380202"/>
              <a:gd name="connsiteY5" fmla="*/ 6737706 h 6858000"/>
              <a:gd name="connsiteX6" fmla="*/ 189728 w 1380202"/>
              <a:gd name="connsiteY6" fmla="*/ 6691589 h 6858000"/>
              <a:gd name="connsiteX7" fmla="*/ 167285 w 1380202"/>
              <a:gd name="connsiteY7" fmla="*/ 6659970 h 6858000"/>
              <a:gd name="connsiteX8" fmla="*/ 182376 w 1380202"/>
              <a:gd name="connsiteY8" fmla="*/ 6636211 h 6858000"/>
              <a:gd name="connsiteX9" fmla="*/ 199820 w 1380202"/>
              <a:gd name="connsiteY9" fmla="*/ 6594177 h 6858000"/>
              <a:gd name="connsiteX10" fmla="*/ 213860 w 1380202"/>
              <a:gd name="connsiteY10" fmla="*/ 6557575 h 6858000"/>
              <a:gd name="connsiteX11" fmla="*/ 266817 w 1380202"/>
              <a:gd name="connsiteY11" fmla="*/ 6492130 h 6858000"/>
              <a:gd name="connsiteX12" fmla="*/ 282504 w 1380202"/>
              <a:gd name="connsiteY12" fmla="*/ 6431610 h 6858000"/>
              <a:gd name="connsiteX13" fmla="*/ 326209 w 1380202"/>
              <a:gd name="connsiteY13" fmla="*/ 6379786 h 6858000"/>
              <a:gd name="connsiteX14" fmla="*/ 309432 w 1380202"/>
              <a:gd name="connsiteY14" fmla="*/ 6334727 h 6858000"/>
              <a:gd name="connsiteX15" fmla="*/ 286847 w 1380202"/>
              <a:gd name="connsiteY15" fmla="*/ 6313295 h 6858000"/>
              <a:gd name="connsiteX16" fmla="*/ 294011 w 1380202"/>
              <a:gd name="connsiteY16" fmla="*/ 6280046 h 6858000"/>
              <a:gd name="connsiteX17" fmla="*/ 276756 w 1380202"/>
              <a:gd name="connsiteY17" fmla="*/ 6270265 h 6858000"/>
              <a:gd name="connsiteX18" fmla="*/ 303784 w 1380202"/>
              <a:gd name="connsiteY18" fmla="*/ 6252834 h 6858000"/>
              <a:gd name="connsiteX19" fmla="*/ 281776 w 1380202"/>
              <a:gd name="connsiteY19" fmla="*/ 6202459 h 6858000"/>
              <a:gd name="connsiteX20" fmla="*/ 280574 w 1380202"/>
              <a:gd name="connsiteY20" fmla="*/ 6153037 h 6858000"/>
              <a:gd name="connsiteX21" fmla="*/ 295989 w 1380202"/>
              <a:gd name="connsiteY21" fmla="*/ 6078132 h 6858000"/>
              <a:gd name="connsiteX22" fmla="*/ 283376 w 1380202"/>
              <a:gd name="connsiteY22" fmla="*/ 6028119 h 6858000"/>
              <a:gd name="connsiteX23" fmla="*/ 268605 w 1380202"/>
              <a:gd name="connsiteY23" fmla="*/ 5926735 h 6858000"/>
              <a:gd name="connsiteX24" fmla="*/ 318117 w 1380202"/>
              <a:gd name="connsiteY24" fmla="*/ 5712857 h 6858000"/>
              <a:gd name="connsiteX25" fmla="*/ 297192 w 1380202"/>
              <a:gd name="connsiteY25" fmla="*/ 5676393 h 6858000"/>
              <a:gd name="connsiteX26" fmla="*/ 336784 w 1380202"/>
              <a:gd name="connsiteY26" fmla="*/ 5563435 h 6858000"/>
              <a:gd name="connsiteX27" fmla="*/ 383914 w 1380202"/>
              <a:gd name="connsiteY27" fmla="*/ 5437125 h 6858000"/>
              <a:gd name="connsiteX28" fmla="*/ 397482 w 1380202"/>
              <a:gd name="connsiteY28" fmla="*/ 5396260 h 6858000"/>
              <a:gd name="connsiteX29" fmla="*/ 413463 w 1380202"/>
              <a:gd name="connsiteY29" fmla="*/ 5330009 h 6858000"/>
              <a:gd name="connsiteX30" fmla="*/ 446956 w 1380202"/>
              <a:gd name="connsiteY30" fmla="*/ 5273739 h 6858000"/>
              <a:gd name="connsiteX31" fmla="*/ 456555 w 1380202"/>
              <a:gd name="connsiteY31" fmla="*/ 5241779 h 6858000"/>
              <a:gd name="connsiteX32" fmla="*/ 467781 w 1380202"/>
              <a:gd name="connsiteY32" fmla="*/ 5225268 h 6858000"/>
              <a:gd name="connsiteX33" fmla="*/ 468801 w 1380202"/>
              <a:gd name="connsiteY33" fmla="*/ 5217684 h 6858000"/>
              <a:gd name="connsiteX34" fmla="*/ 476142 w 1380202"/>
              <a:gd name="connsiteY34" fmla="*/ 5193377 h 6858000"/>
              <a:gd name="connsiteX35" fmla="*/ 479445 w 1380202"/>
              <a:gd name="connsiteY35" fmla="*/ 5179288 h 6858000"/>
              <a:gd name="connsiteX36" fmla="*/ 480429 w 1380202"/>
              <a:gd name="connsiteY36" fmla="*/ 5173621 h 6858000"/>
              <a:gd name="connsiteX37" fmla="*/ 476063 w 1380202"/>
              <a:gd name="connsiteY37" fmla="*/ 5159961 h 6858000"/>
              <a:gd name="connsiteX38" fmla="*/ 482740 w 1380202"/>
              <a:gd name="connsiteY38" fmla="*/ 5144295 h 6858000"/>
              <a:gd name="connsiteX39" fmla="*/ 479673 w 1380202"/>
              <a:gd name="connsiteY39" fmla="*/ 5125185 h 6858000"/>
              <a:gd name="connsiteX40" fmla="*/ 486503 w 1380202"/>
              <a:gd name="connsiteY40" fmla="*/ 5121884 h 6858000"/>
              <a:gd name="connsiteX41" fmla="*/ 493539 w 1380202"/>
              <a:gd name="connsiteY41" fmla="*/ 5067850 h 6858000"/>
              <a:gd name="connsiteX42" fmla="*/ 496270 w 1380202"/>
              <a:gd name="connsiteY42" fmla="*/ 5060861 h 6858000"/>
              <a:gd name="connsiteX43" fmla="*/ 492974 w 1380202"/>
              <a:gd name="connsiteY43" fmla="*/ 5034192 h 6858000"/>
              <a:gd name="connsiteX44" fmla="*/ 494528 w 1380202"/>
              <a:gd name="connsiteY44" fmla="*/ 4993030 h 6858000"/>
              <a:gd name="connsiteX45" fmla="*/ 501437 w 1380202"/>
              <a:gd name="connsiteY45" fmla="*/ 4946844 h 6858000"/>
              <a:gd name="connsiteX46" fmla="*/ 497293 w 1380202"/>
              <a:gd name="connsiteY46" fmla="*/ 4932692 h 6858000"/>
              <a:gd name="connsiteX47" fmla="*/ 512696 w 1380202"/>
              <a:gd name="connsiteY47" fmla="*/ 4858827 h 6858000"/>
              <a:gd name="connsiteX48" fmla="*/ 518599 w 1380202"/>
              <a:gd name="connsiteY48" fmla="*/ 4821170 h 6858000"/>
              <a:gd name="connsiteX49" fmla="*/ 523332 w 1380202"/>
              <a:gd name="connsiteY49" fmla="*/ 4780965 h 6858000"/>
              <a:gd name="connsiteX50" fmla="*/ 524625 w 1380202"/>
              <a:gd name="connsiteY50" fmla="*/ 4750867 h 6858000"/>
              <a:gd name="connsiteX51" fmla="*/ 522432 w 1380202"/>
              <a:gd name="connsiteY51" fmla="*/ 4690749 h 6858000"/>
              <a:gd name="connsiteX52" fmla="*/ 517912 w 1380202"/>
              <a:gd name="connsiteY52" fmla="*/ 4584173 h 6858000"/>
              <a:gd name="connsiteX53" fmla="*/ 512995 w 1380202"/>
              <a:gd name="connsiteY53" fmla="*/ 4444346 h 6858000"/>
              <a:gd name="connsiteX54" fmla="*/ 509560 w 1380202"/>
              <a:gd name="connsiteY54" fmla="*/ 4375228 h 6858000"/>
              <a:gd name="connsiteX55" fmla="*/ 490213 w 1380202"/>
              <a:gd name="connsiteY55" fmla="*/ 4214165 h 6858000"/>
              <a:gd name="connsiteX56" fmla="*/ 494286 w 1380202"/>
              <a:gd name="connsiteY56" fmla="*/ 4090296 h 6858000"/>
              <a:gd name="connsiteX57" fmla="*/ 479542 w 1380202"/>
              <a:gd name="connsiteY57" fmla="*/ 4033999 h 6858000"/>
              <a:gd name="connsiteX58" fmla="*/ 480691 w 1380202"/>
              <a:gd name="connsiteY58" fmla="*/ 4031933 h 6858000"/>
              <a:gd name="connsiteX59" fmla="*/ 479267 w 1380202"/>
              <a:gd name="connsiteY59" fmla="*/ 4013953 h 6858000"/>
              <a:gd name="connsiteX60" fmla="*/ 465562 w 1380202"/>
              <a:gd name="connsiteY60" fmla="*/ 3974753 h 6858000"/>
              <a:gd name="connsiteX61" fmla="*/ 467160 w 1380202"/>
              <a:gd name="connsiteY61" fmla="*/ 3969950 h 6858000"/>
              <a:gd name="connsiteX62" fmla="*/ 460582 w 1380202"/>
              <a:gd name="connsiteY62" fmla="*/ 3933779 h 6858000"/>
              <a:gd name="connsiteX63" fmla="*/ 461913 w 1380202"/>
              <a:gd name="connsiteY63" fmla="*/ 3933093 h 6858000"/>
              <a:gd name="connsiteX64" fmla="*/ 466267 w 1380202"/>
              <a:gd name="connsiteY64" fmla="*/ 3922082 h 6858000"/>
              <a:gd name="connsiteX65" fmla="*/ 471345 w 1380202"/>
              <a:gd name="connsiteY65" fmla="*/ 3901461 h 6858000"/>
              <a:gd name="connsiteX66" fmla="*/ 493939 w 1380202"/>
              <a:gd name="connsiteY66" fmla="*/ 3813873 h 6858000"/>
              <a:gd name="connsiteX67" fmla="*/ 493364 w 1380202"/>
              <a:gd name="connsiteY67" fmla="*/ 3806161 h 6858000"/>
              <a:gd name="connsiteX68" fmla="*/ 493671 w 1380202"/>
              <a:gd name="connsiteY68" fmla="*/ 3805957 h 6858000"/>
              <a:gd name="connsiteX69" fmla="*/ 493698 w 1380202"/>
              <a:gd name="connsiteY69" fmla="*/ 3797724 h 6858000"/>
              <a:gd name="connsiteX70" fmla="*/ 492313 w 1380202"/>
              <a:gd name="connsiteY70" fmla="*/ 3792098 h 6858000"/>
              <a:gd name="connsiteX71" fmla="*/ 491197 w 1380202"/>
              <a:gd name="connsiteY71" fmla="*/ 3777135 h 6858000"/>
              <a:gd name="connsiteX72" fmla="*/ 492930 w 1380202"/>
              <a:gd name="connsiteY72" fmla="*/ 3771656 h 6858000"/>
              <a:gd name="connsiteX73" fmla="*/ 496673 w 1380202"/>
              <a:gd name="connsiteY73" fmla="*/ 3769007 h 6858000"/>
              <a:gd name="connsiteX74" fmla="*/ 496139 w 1380202"/>
              <a:gd name="connsiteY74" fmla="*/ 3767709 h 6858000"/>
              <a:gd name="connsiteX75" fmla="*/ 504835 w 1380202"/>
              <a:gd name="connsiteY75" fmla="*/ 3738082 h 6858000"/>
              <a:gd name="connsiteX76" fmla="*/ 512181 w 1380202"/>
              <a:gd name="connsiteY76" fmla="*/ 3673397 h 6858000"/>
              <a:gd name="connsiteX77" fmla="*/ 511477 w 1380202"/>
              <a:gd name="connsiteY77" fmla="*/ 3637109 h 6858000"/>
              <a:gd name="connsiteX78" fmla="*/ 514920 w 1380202"/>
              <a:gd name="connsiteY78" fmla="*/ 3536883 h 6858000"/>
              <a:gd name="connsiteX79" fmla="*/ 522458 w 1380202"/>
              <a:gd name="connsiteY79" fmla="*/ 3435652 h 6858000"/>
              <a:gd name="connsiteX80" fmla="*/ 524129 w 1380202"/>
              <a:gd name="connsiteY80" fmla="*/ 3307769 h 6858000"/>
              <a:gd name="connsiteX81" fmla="*/ 541692 w 1380202"/>
              <a:gd name="connsiteY81" fmla="*/ 3250522 h 6858000"/>
              <a:gd name="connsiteX82" fmla="*/ 542117 w 1380202"/>
              <a:gd name="connsiteY82" fmla="*/ 3229163 h 6858000"/>
              <a:gd name="connsiteX83" fmla="*/ 543940 w 1380202"/>
              <a:gd name="connsiteY83" fmla="*/ 3217217 h 6858000"/>
              <a:gd name="connsiteX84" fmla="*/ 530775 w 1380202"/>
              <a:gd name="connsiteY84" fmla="*/ 3183755 h 6858000"/>
              <a:gd name="connsiteX85" fmla="*/ 531276 w 1380202"/>
              <a:gd name="connsiteY85" fmla="*/ 3178642 h 6858000"/>
              <a:gd name="connsiteX86" fmla="*/ 518876 w 1380202"/>
              <a:gd name="connsiteY86" fmla="*/ 3158586 h 6858000"/>
              <a:gd name="connsiteX87" fmla="*/ 504061 w 1380202"/>
              <a:gd name="connsiteY87" fmla="*/ 3129034 h 6858000"/>
              <a:gd name="connsiteX88" fmla="*/ 504726 w 1380202"/>
              <a:gd name="connsiteY88" fmla="*/ 3126682 h 6858000"/>
              <a:gd name="connsiteX89" fmla="*/ 495594 w 1380202"/>
              <a:gd name="connsiteY89" fmla="*/ 3114519 h 6858000"/>
              <a:gd name="connsiteX90" fmla="*/ 482203 w 1380202"/>
              <a:gd name="connsiteY90" fmla="*/ 3106272 h 6858000"/>
              <a:gd name="connsiteX91" fmla="*/ 454933 w 1380202"/>
              <a:gd name="connsiteY91" fmla="*/ 2958185 h 6858000"/>
              <a:gd name="connsiteX92" fmla="*/ 397547 w 1380202"/>
              <a:gd name="connsiteY92" fmla="*/ 2762989 h 6858000"/>
              <a:gd name="connsiteX93" fmla="*/ 346465 w 1380202"/>
              <a:gd name="connsiteY93" fmla="*/ 2554718 h 6858000"/>
              <a:gd name="connsiteX94" fmla="*/ 326559 w 1380202"/>
              <a:gd name="connsiteY94" fmla="*/ 2485734 h 6858000"/>
              <a:gd name="connsiteX95" fmla="*/ 317282 w 1380202"/>
              <a:gd name="connsiteY95" fmla="*/ 2447068 h 6858000"/>
              <a:gd name="connsiteX96" fmla="*/ 304243 w 1380202"/>
              <a:gd name="connsiteY96" fmla="*/ 2425819 h 6858000"/>
              <a:gd name="connsiteX97" fmla="*/ 310242 w 1380202"/>
              <a:gd name="connsiteY97" fmla="*/ 2402874 h 6858000"/>
              <a:gd name="connsiteX98" fmla="*/ 312854 w 1380202"/>
              <a:gd name="connsiteY98" fmla="*/ 2381443 h 6858000"/>
              <a:gd name="connsiteX99" fmla="*/ 289183 w 1380202"/>
              <a:gd name="connsiteY99" fmla="*/ 2261920 h 6858000"/>
              <a:gd name="connsiteX100" fmla="*/ 279070 w 1380202"/>
              <a:gd name="connsiteY100" fmla="*/ 2195378 h 6858000"/>
              <a:gd name="connsiteX101" fmla="*/ 263287 w 1380202"/>
              <a:gd name="connsiteY101" fmla="*/ 2155135 h 6858000"/>
              <a:gd name="connsiteX102" fmla="*/ 260745 w 1380202"/>
              <a:gd name="connsiteY102" fmla="*/ 2118008 h 6858000"/>
              <a:gd name="connsiteX103" fmla="*/ 261738 w 1380202"/>
              <a:gd name="connsiteY103" fmla="*/ 2050531 h 6858000"/>
              <a:gd name="connsiteX104" fmla="*/ 253544 w 1380202"/>
              <a:gd name="connsiteY104" fmla="*/ 1963269 h 6858000"/>
              <a:gd name="connsiteX105" fmla="*/ 234722 w 1380202"/>
              <a:gd name="connsiteY105" fmla="*/ 1906352 h 6858000"/>
              <a:gd name="connsiteX106" fmla="*/ 211279 w 1380202"/>
              <a:gd name="connsiteY106" fmla="*/ 1861531 h 6858000"/>
              <a:gd name="connsiteX107" fmla="*/ 165078 w 1380202"/>
              <a:gd name="connsiteY107" fmla="*/ 1732919 h 6858000"/>
              <a:gd name="connsiteX108" fmla="*/ 137389 w 1380202"/>
              <a:gd name="connsiteY108" fmla="*/ 1663540 h 6858000"/>
              <a:gd name="connsiteX109" fmla="*/ 136515 w 1380202"/>
              <a:gd name="connsiteY109" fmla="*/ 1615777 h 6858000"/>
              <a:gd name="connsiteX110" fmla="*/ 117310 w 1380202"/>
              <a:gd name="connsiteY110" fmla="*/ 1563678 h 6858000"/>
              <a:gd name="connsiteX111" fmla="*/ 130390 w 1380202"/>
              <a:gd name="connsiteY111" fmla="*/ 1519474 h 6858000"/>
              <a:gd name="connsiteX112" fmla="*/ 123132 w 1380202"/>
              <a:gd name="connsiteY112" fmla="*/ 1477995 h 6858000"/>
              <a:gd name="connsiteX113" fmla="*/ 109217 w 1380202"/>
              <a:gd name="connsiteY113" fmla="*/ 1373769 h 6858000"/>
              <a:gd name="connsiteX114" fmla="*/ 117524 w 1380202"/>
              <a:gd name="connsiteY114" fmla="*/ 1307086 h 6858000"/>
              <a:gd name="connsiteX115" fmla="*/ 118712 w 1380202"/>
              <a:gd name="connsiteY115" fmla="*/ 1189033 h 6858000"/>
              <a:gd name="connsiteX116" fmla="*/ 123397 w 1380202"/>
              <a:gd name="connsiteY116" fmla="*/ 1168288 h 6858000"/>
              <a:gd name="connsiteX117" fmla="*/ 115679 w 1380202"/>
              <a:gd name="connsiteY117" fmla="*/ 1142577 h 6858000"/>
              <a:gd name="connsiteX118" fmla="*/ 104985 w 1380202"/>
              <a:gd name="connsiteY118" fmla="*/ 1088484 h 6858000"/>
              <a:gd name="connsiteX119" fmla="*/ 93721 w 1380202"/>
              <a:gd name="connsiteY119" fmla="*/ 1016103 h 6858000"/>
              <a:gd name="connsiteX120" fmla="*/ 95177 w 1380202"/>
              <a:gd name="connsiteY120" fmla="*/ 932283 h 6858000"/>
              <a:gd name="connsiteX121" fmla="*/ 97413 w 1380202"/>
              <a:gd name="connsiteY121" fmla="*/ 915925 h 6858000"/>
              <a:gd name="connsiteX122" fmla="*/ 90042 w 1380202"/>
              <a:gd name="connsiteY122" fmla="*/ 896999 h 6858000"/>
              <a:gd name="connsiteX123" fmla="*/ 59450 w 1380202"/>
              <a:gd name="connsiteY123" fmla="*/ 821517 h 6858000"/>
              <a:gd name="connsiteX124" fmla="*/ 38400 w 1380202"/>
              <a:gd name="connsiteY124" fmla="*/ 751353 h 6858000"/>
              <a:gd name="connsiteX125" fmla="*/ 37958 w 1380202"/>
              <a:gd name="connsiteY125" fmla="*/ 721230 h 6858000"/>
              <a:gd name="connsiteX126" fmla="*/ 23629 w 1380202"/>
              <a:gd name="connsiteY126" fmla="*/ 681659 h 6858000"/>
              <a:gd name="connsiteX127" fmla="*/ 9048 w 1380202"/>
              <a:gd name="connsiteY127" fmla="*/ 635218 h 6858000"/>
              <a:gd name="connsiteX128" fmla="*/ 14059 w 1380202"/>
              <a:gd name="connsiteY128" fmla="*/ 613763 h 6858000"/>
              <a:gd name="connsiteX129" fmla="*/ 1 w 1380202"/>
              <a:gd name="connsiteY129" fmla="*/ 598582 h 6858000"/>
              <a:gd name="connsiteX130" fmla="*/ 79993 w 1380202"/>
              <a:gd name="connsiteY130" fmla="*/ 473479 h 6858000"/>
              <a:gd name="connsiteX131" fmla="*/ 68074 w 1380202"/>
              <a:gd name="connsiteY131" fmla="*/ 446567 h 6858000"/>
              <a:gd name="connsiteX132" fmla="*/ 67322 w 1380202"/>
              <a:gd name="connsiteY132" fmla="*/ 393828 h 6858000"/>
              <a:gd name="connsiteX133" fmla="*/ 67152 w 1380202"/>
              <a:gd name="connsiteY133" fmla="*/ 353137 h 6858000"/>
              <a:gd name="connsiteX134" fmla="*/ 88662 w 1380202"/>
              <a:gd name="connsiteY134" fmla="*/ 309501 h 6858000"/>
              <a:gd name="connsiteX135" fmla="*/ 72845 w 1380202"/>
              <a:gd name="connsiteY135" fmla="*/ 275771 h 6858000"/>
              <a:gd name="connsiteX136" fmla="*/ 89872 w 1380202"/>
              <a:gd name="connsiteY136" fmla="*/ 212860 h 6858000"/>
              <a:gd name="connsiteX137" fmla="*/ 81582 w 1380202"/>
              <a:gd name="connsiteY137" fmla="*/ 144983 h 6858000"/>
              <a:gd name="connsiteX138" fmla="*/ 93866 w 1380202"/>
              <a:gd name="connsiteY138" fmla="*/ 55288 h 6858000"/>
              <a:gd name="connsiteX139" fmla="*/ 53420 w 1380202"/>
              <a:gd name="connsiteY139" fmla="*/ 0 h 6858000"/>
              <a:gd name="connsiteX0" fmla="*/ 44600 w 1371382"/>
              <a:gd name="connsiteY0" fmla="*/ 0 h 6858000"/>
              <a:gd name="connsiteX1" fmla="*/ 1371382 w 1371382"/>
              <a:gd name="connsiteY1" fmla="*/ 0 h 6858000"/>
              <a:gd name="connsiteX2" fmla="*/ 1371382 w 1371382"/>
              <a:gd name="connsiteY2" fmla="*/ 6858000 h 6858000"/>
              <a:gd name="connsiteX3" fmla="*/ 108076 w 1371382"/>
              <a:gd name="connsiteY3" fmla="*/ 6857735 h 6858000"/>
              <a:gd name="connsiteX4" fmla="*/ 144669 w 1371382"/>
              <a:gd name="connsiteY4" fmla="*/ 6776847 h 6858000"/>
              <a:gd name="connsiteX5" fmla="*/ 156169 w 1371382"/>
              <a:gd name="connsiteY5" fmla="*/ 6737706 h 6858000"/>
              <a:gd name="connsiteX6" fmla="*/ 180908 w 1371382"/>
              <a:gd name="connsiteY6" fmla="*/ 6691589 h 6858000"/>
              <a:gd name="connsiteX7" fmla="*/ 158465 w 1371382"/>
              <a:gd name="connsiteY7" fmla="*/ 6659970 h 6858000"/>
              <a:gd name="connsiteX8" fmla="*/ 173556 w 1371382"/>
              <a:gd name="connsiteY8" fmla="*/ 6636211 h 6858000"/>
              <a:gd name="connsiteX9" fmla="*/ 191000 w 1371382"/>
              <a:gd name="connsiteY9" fmla="*/ 6594177 h 6858000"/>
              <a:gd name="connsiteX10" fmla="*/ 205040 w 1371382"/>
              <a:gd name="connsiteY10" fmla="*/ 6557575 h 6858000"/>
              <a:gd name="connsiteX11" fmla="*/ 257997 w 1371382"/>
              <a:gd name="connsiteY11" fmla="*/ 6492130 h 6858000"/>
              <a:gd name="connsiteX12" fmla="*/ 273684 w 1371382"/>
              <a:gd name="connsiteY12" fmla="*/ 6431610 h 6858000"/>
              <a:gd name="connsiteX13" fmla="*/ 317389 w 1371382"/>
              <a:gd name="connsiteY13" fmla="*/ 6379786 h 6858000"/>
              <a:gd name="connsiteX14" fmla="*/ 300612 w 1371382"/>
              <a:gd name="connsiteY14" fmla="*/ 6334727 h 6858000"/>
              <a:gd name="connsiteX15" fmla="*/ 278027 w 1371382"/>
              <a:gd name="connsiteY15" fmla="*/ 6313295 h 6858000"/>
              <a:gd name="connsiteX16" fmla="*/ 285191 w 1371382"/>
              <a:gd name="connsiteY16" fmla="*/ 6280046 h 6858000"/>
              <a:gd name="connsiteX17" fmla="*/ 267936 w 1371382"/>
              <a:gd name="connsiteY17" fmla="*/ 6270265 h 6858000"/>
              <a:gd name="connsiteX18" fmla="*/ 294964 w 1371382"/>
              <a:gd name="connsiteY18" fmla="*/ 6252834 h 6858000"/>
              <a:gd name="connsiteX19" fmla="*/ 272956 w 1371382"/>
              <a:gd name="connsiteY19" fmla="*/ 6202459 h 6858000"/>
              <a:gd name="connsiteX20" fmla="*/ 271754 w 1371382"/>
              <a:gd name="connsiteY20" fmla="*/ 6153037 h 6858000"/>
              <a:gd name="connsiteX21" fmla="*/ 287169 w 1371382"/>
              <a:gd name="connsiteY21" fmla="*/ 6078132 h 6858000"/>
              <a:gd name="connsiteX22" fmla="*/ 274556 w 1371382"/>
              <a:gd name="connsiteY22" fmla="*/ 6028119 h 6858000"/>
              <a:gd name="connsiteX23" fmla="*/ 259785 w 1371382"/>
              <a:gd name="connsiteY23" fmla="*/ 5926735 h 6858000"/>
              <a:gd name="connsiteX24" fmla="*/ 309297 w 1371382"/>
              <a:gd name="connsiteY24" fmla="*/ 5712857 h 6858000"/>
              <a:gd name="connsiteX25" fmla="*/ 288372 w 1371382"/>
              <a:gd name="connsiteY25" fmla="*/ 5676393 h 6858000"/>
              <a:gd name="connsiteX26" fmla="*/ 327964 w 1371382"/>
              <a:gd name="connsiteY26" fmla="*/ 5563435 h 6858000"/>
              <a:gd name="connsiteX27" fmla="*/ 375094 w 1371382"/>
              <a:gd name="connsiteY27" fmla="*/ 5437125 h 6858000"/>
              <a:gd name="connsiteX28" fmla="*/ 388662 w 1371382"/>
              <a:gd name="connsiteY28" fmla="*/ 5396260 h 6858000"/>
              <a:gd name="connsiteX29" fmla="*/ 404643 w 1371382"/>
              <a:gd name="connsiteY29" fmla="*/ 5330009 h 6858000"/>
              <a:gd name="connsiteX30" fmla="*/ 438136 w 1371382"/>
              <a:gd name="connsiteY30" fmla="*/ 5273739 h 6858000"/>
              <a:gd name="connsiteX31" fmla="*/ 447735 w 1371382"/>
              <a:gd name="connsiteY31" fmla="*/ 5241779 h 6858000"/>
              <a:gd name="connsiteX32" fmla="*/ 458961 w 1371382"/>
              <a:gd name="connsiteY32" fmla="*/ 5225268 h 6858000"/>
              <a:gd name="connsiteX33" fmla="*/ 459981 w 1371382"/>
              <a:gd name="connsiteY33" fmla="*/ 5217684 h 6858000"/>
              <a:gd name="connsiteX34" fmla="*/ 467322 w 1371382"/>
              <a:gd name="connsiteY34" fmla="*/ 5193377 h 6858000"/>
              <a:gd name="connsiteX35" fmla="*/ 470625 w 1371382"/>
              <a:gd name="connsiteY35" fmla="*/ 5179288 h 6858000"/>
              <a:gd name="connsiteX36" fmla="*/ 471609 w 1371382"/>
              <a:gd name="connsiteY36" fmla="*/ 5173621 h 6858000"/>
              <a:gd name="connsiteX37" fmla="*/ 467243 w 1371382"/>
              <a:gd name="connsiteY37" fmla="*/ 5159961 h 6858000"/>
              <a:gd name="connsiteX38" fmla="*/ 473920 w 1371382"/>
              <a:gd name="connsiteY38" fmla="*/ 5144295 h 6858000"/>
              <a:gd name="connsiteX39" fmla="*/ 470853 w 1371382"/>
              <a:gd name="connsiteY39" fmla="*/ 5125185 h 6858000"/>
              <a:gd name="connsiteX40" fmla="*/ 477683 w 1371382"/>
              <a:gd name="connsiteY40" fmla="*/ 5121884 h 6858000"/>
              <a:gd name="connsiteX41" fmla="*/ 484719 w 1371382"/>
              <a:gd name="connsiteY41" fmla="*/ 5067850 h 6858000"/>
              <a:gd name="connsiteX42" fmla="*/ 487450 w 1371382"/>
              <a:gd name="connsiteY42" fmla="*/ 5060861 h 6858000"/>
              <a:gd name="connsiteX43" fmla="*/ 484154 w 1371382"/>
              <a:gd name="connsiteY43" fmla="*/ 5034192 h 6858000"/>
              <a:gd name="connsiteX44" fmla="*/ 485708 w 1371382"/>
              <a:gd name="connsiteY44" fmla="*/ 4993030 h 6858000"/>
              <a:gd name="connsiteX45" fmla="*/ 492617 w 1371382"/>
              <a:gd name="connsiteY45" fmla="*/ 4946844 h 6858000"/>
              <a:gd name="connsiteX46" fmla="*/ 488473 w 1371382"/>
              <a:gd name="connsiteY46" fmla="*/ 4932692 h 6858000"/>
              <a:gd name="connsiteX47" fmla="*/ 503876 w 1371382"/>
              <a:gd name="connsiteY47" fmla="*/ 4858827 h 6858000"/>
              <a:gd name="connsiteX48" fmla="*/ 509779 w 1371382"/>
              <a:gd name="connsiteY48" fmla="*/ 4821170 h 6858000"/>
              <a:gd name="connsiteX49" fmla="*/ 514512 w 1371382"/>
              <a:gd name="connsiteY49" fmla="*/ 4780965 h 6858000"/>
              <a:gd name="connsiteX50" fmla="*/ 515805 w 1371382"/>
              <a:gd name="connsiteY50" fmla="*/ 4750867 h 6858000"/>
              <a:gd name="connsiteX51" fmla="*/ 513612 w 1371382"/>
              <a:gd name="connsiteY51" fmla="*/ 4690749 h 6858000"/>
              <a:gd name="connsiteX52" fmla="*/ 509092 w 1371382"/>
              <a:gd name="connsiteY52" fmla="*/ 4584173 h 6858000"/>
              <a:gd name="connsiteX53" fmla="*/ 504175 w 1371382"/>
              <a:gd name="connsiteY53" fmla="*/ 4444346 h 6858000"/>
              <a:gd name="connsiteX54" fmla="*/ 500740 w 1371382"/>
              <a:gd name="connsiteY54" fmla="*/ 4375228 h 6858000"/>
              <a:gd name="connsiteX55" fmla="*/ 481393 w 1371382"/>
              <a:gd name="connsiteY55" fmla="*/ 4214165 h 6858000"/>
              <a:gd name="connsiteX56" fmla="*/ 485466 w 1371382"/>
              <a:gd name="connsiteY56" fmla="*/ 4090296 h 6858000"/>
              <a:gd name="connsiteX57" fmla="*/ 470722 w 1371382"/>
              <a:gd name="connsiteY57" fmla="*/ 4033999 h 6858000"/>
              <a:gd name="connsiteX58" fmla="*/ 471871 w 1371382"/>
              <a:gd name="connsiteY58" fmla="*/ 4031933 h 6858000"/>
              <a:gd name="connsiteX59" fmla="*/ 470447 w 1371382"/>
              <a:gd name="connsiteY59" fmla="*/ 4013953 h 6858000"/>
              <a:gd name="connsiteX60" fmla="*/ 456742 w 1371382"/>
              <a:gd name="connsiteY60" fmla="*/ 3974753 h 6858000"/>
              <a:gd name="connsiteX61" fmla="*/ 458340 w 1371382"/>
              <a:gd name="connsiteY61" fmla="*/ 3969950 h 6858000"/>
              <a:gd name="connsiteX62" fmla="*/ 451762 w 1371382"/>
              <a:gd name="connsiteY62" fmla="*/ 3933779 h 6858000"/>
              <a:gd name="connsiteX63" fmla="*/ 453093 w 1371382"/>
              <a:gd name="connsiteY63" fmla="*/ 3933093 h 6858000"/>
              <a:gd name="connsiteX64" fmla="*/ 457447 w 1371382"/>
              <a:gd name="connsiteY64" fmla="*/ 3922082 h 6858000"/>
              <a:gd name="connsiteX65" fmla="*/ 462525 w 1371382"/>
              <a:gd name="connsiteY65" fmla="*/ 3901461 h 6858000"/>
              <a:gd name="connsiteX66" fmla="*/ 485119 w 1371382"/>
              <a:gd name="connsiteY66" fmla="*/ 3813873 h 6858000"/>
              <a:gd name="connsiteX67" fmla="*/ 484544 w 1371382"/>
              <a:gd name="connsiteY67" fmla="*/ 3806161 h 6858000"/>
              <a:gd name="connsiteX68" fmla="*/ 484851 w 1371382"/>
              <a:gd name="connsiteY68" fmla="*/ 3805957 h 6858000"/>
              <a:gd name="connsiteX69" fmla="*/ 484878 w 1371382"/>
              <a:gd name="connsiteY69" fmla="*/ 3797724 h 6858000"/>
              <a:gd name="connsiteX70" fmla="*/ 483493 w 1371382"/>
              <a:gd name="connsiteY70" fmla="*/ 3792098 h 6858000"/>
              <a:gd name="connsiteX71" fmla="*/ 482377 w 1371382"/>
              <a:gd name="connsiteY71" fmla="*/ 3777135 h 6858000"/>
              <a:gd name="connsiteX72" fmla="*/ 484110 w 1371382"/>
              <a:gd name="connsiteY72" fmla="*/ 3771656 h 6858000"/>
              <a:gd name="connsiteX73" fmla="*/ 487853 w 1371382"/>
              <a:gd name="connsiteY73" fmla="*/ 3769007 h 6858000"/>
              <a:gd name="connsiteX74" fmla="*/ 487319 w 1371382"/>
              <a:gd name="connsiteY74" fmla="*/ 3767709 h 6858000"/>
              <a:gd name="connsiteX75" fmla="*/ 496015 w 1371382"/>
              <a:gd name="connsiteY75" fmla="*/ 3738082 h 6858000"/>
              <a:gd name="connsiteX76" fmla="*/ 503361 w 1371382"/>
              <a:gd name="connsiteY76" fmla="*/ 3673397 h 6858000"/>
              <a:gd name="connsiteX77" fmla="*/ 502657 w 1371382"/>
              <a:gd name="connsiteY77" fmla="*/ 3637109 h 6858000"/>
              <a:gd name="connsiteX78" fmla="*/ 506100 w 1371382"/>
              <a:gd name="connsiteY78" fmla="*/ 3536883 h 6858000"/>
              <a:gd name="connsiteX79" fmla="*/ 513638 w 1371382"/>
              <a:gd name="connsiteY79" fmla="*/ 3435652 h 6858000"/>
              <a:gd name="connsiteX80" fmla="*/ 515309 w 1371382"/>
              <a:gd name="connsiteY80" fmla="*/ 3307769 h 6858000"/>
              <a:gd name="connsiteX81" fmla="*/ 532872 w 1371382"/>
              <a:gd name="connsiteY81" fmla="*/ 3250522 h 6858000"/>
              <a:gd name="connsiteX82" fmla="*/ 533297 w 1371382"/>
              <a:gd name="connsiteY82" fmla="*/ 3229163 h 6858000"/>
              <a:gd name="connsiteX83" fmla="*/ 535120 w 1371382"/>
              <a:gd name="connsiteY83" fmla="*/ 3217217 h 6858000"/>
              <a:gd name="connsiteX84" fmla="*/ 521955 w 1371382"/>
              <a:gd name="connsiteY84" fmla="*/ 3183755 h 6858000"/>
              <a:gd name="connsiteX85" fmla="*/ 522456 w 1371382"/>
              <a:gd name="connsiteY85" fmla="*/ 3178642 h 6858000"/>
              <a:gd name="connsiteX86" fmla="*/ 510056 w 1371382"/>
              <a:gd name="connsiteY86" fmla="*/ 3158586 h 6858000"/>
              <a:gd name="connsiteX87" fmla="*/ 495241 w 1371382"/>
              <a:gd name="connsiteY87" fmla="*/ 3129034 h 6858000"/>
              <a:gd name="connsiteX88" fmla="*/ 495906 w 1371382"/>
              <a:gd name="connsiteY88" fmla="*/ 3126682 h 6858000"/>
              <a:gd name="connsiteX89" fmla="*/ 486774 w 1371382"/>
              <a:gd name="connsiteY89" fmla="*/ 3114519 h 6858000"/>
              <a:gd name="connsiteX90" fmla="*/ 473383 w 1371382"/>
              <a:gd name="connsiteY90" fmla="*/ 3106272 h 6858000"/>
              <a:gd name="connsiteX91" fmla="*/ 446113 w 1371382"/>
              <a:gd name="connsiteY91" fmla="*/ 2958185 h 6858000"/>
              <a:gd name="connsiteX92" fmla="*/ 388727 w 1371382"/>
              <a:gd name="connsiteY92" fmla="*/ 2762989 h 6858000"/>
              <a:gd name="connsiteX93" fmla="*/ 337645 w 1371382"/>
              <a:gd name="connsiteY93" fmla="*/ 2554718 h 6858000"/>
              <a:gd name="connsiteX94" fmla="*/ 317739 w 1371382"/>
              <a:gd name="connsiteY94" fmla="*/ 2485734 h 6858000"/>
              <a:gd name="connsiteX95" fmla="*/ 308462 w 1371382"/>
              <a:gd name="connsiteY95" fmla="*/ 2447068 h 6858000"/>
              <a:gd name="connsiteX96" fmla="*/ 295423 w 1371382"/>
              <a:gd name="connsiteY96" fmla="*/ 2425819 h 6858000"/>
              <a:gd name="connsiteX97" fmla="*/ 301422 w 1371382"/>
              <a:gd name="connsiteY97" fmla="*/ 2402874 h 6858000"/>
              <a:gd name="connsiteX98" fmla="*/ 304034 w 1371382"/>
              <a:gd name="connsiteY98" fmla="*/ 2381443 h 6858000"/>
              <a:gd name="connsiteX99" fmla="*/ 280363 w 1371382"/>
              <a:gd name="connsiteY99" fmla="*/ 2261920 h 6858000"/>
              <a:gd name="connsiteX100" fmla="*/ 270250 w 1371382"/>
              <a:gd name="connsiteY100" fmla="*/ 2195378 h 6858000"/>
              <a:gd name="connsiteX101" fmla="*/ 254467 w 1371382"/>
              <a:gd name="connsiteY101" fmla="*/ 2155135 h 6858000"/>
              <a:gd name="connsiteX102" fmla="*/ 251925 w 1371382"/>
              <a:gd name="connsiteY102" fmla="*/ 2118008 h 6858000"/>
              <a:gd name="connsiteX103" fmla="*/ 252918 w 1371382"/>
              <a:gd name="connsiteY103" fmla="*/ 2050531 h 6858000"/>
              <a:gd name="connsiteX104" fmla="*/ 244724 w 1371382"/>
              <a:gd name="connsiteY104" fmla="*/ 1963269 h 6858000"/>
              <a:gd name="connsiteX105" fmla="*/ 225902 w 1371382"/>
              <a:gd name="connsiteY105" fmla="*/ 1906352 h 6858000"/>
              <a:gd name="connsiteX106" fmla="*/ 202459 w 1371382"/>
              <a:gd name="connsiteY106" fmla="*/ 1861531 h 6858000"/>
              <a:gd name="connsiteX107" fmla="*/ 156258 w 1371382"/>
              <a:gd name="connsiteY107" fmla="*/ 1732919 h 6858000"/>
              <a:gd name="connsiteX108" fmla="*/ 128569 w 1371382"/>
              <a:gd name="connsiteY108" fmla="*/ 1663540 h 6858000"/>
              <a:gd name="connsiteX109" fmla="*/ 127695 w 1371382"/>
              <a:gd name="connsiteY109" fmla="*/ 1615777 h 6858000"/>
              <a:gd name="connsiteX110" fmla="*/ 108490 w 1371382"/>
              <a:gd name="connsiteY110" fmla="*/ 1563678 h 6858000"/>
              <a:gd name="connsiteX111" fmla="*/ 121570 w 1371382"/>
              <a:gd name="connsiteY111" fmla="*/ 1519474 h 6858000"/>
              <a:gd name="connsiteX112" fmla="*/ 114312 w 1371382"/>
              <a:gd name="connsiteY112" fmla="*/ 1477995 h 6858000"/>
              <a:gd name="connsiteX113" fmla="*/ 100397 w 1371382"/>
              <a:gd name="connsiteY113" fmla="*/ 1373769 h 6858000"/>
              <a:gd name="connsiteX114" fmla="*/ 108704 w 1371382"/>
              <a:gd name="connsiteY114" fmla="*/ 1307086 h 6858000"/>
              <a:gd name="connsiteX115" fmla="*/ 109892 w 1371382"/>
              <a:gd name="connsiteY115" fmla="*/ 1189033 h 6858000"/>
              <a:gd name="connsiteX116" fmla="*/ 114577 w 1371382"/>
              <a:gd name="connsiteY116" fmla="*/ 1168288 h 6858000"/>
              <a:gd name="connsiteX117" fmla="*/ 106859 w 1371382"/>
              <a:gd name="connsiteY117" fmla="*/ 1142577 h 6858000"/>
              <a:gd name="connsiteX118" fmla="*/ 96165 w 1371382"/>
              <a:gd name="connsiteY118" fmla="*/ 1088484 h 6858000"/>
              <a:gd name="connsiteX119" fmla="*/ 84901 w 1371382"/>
              <a:gd name="connsiteY119" fmla="*/ 1016103 h 6858000"/>
              <a:gd name="connsiteX120" fmla="*/ 86357 w 1371382"/>
              <a:gd name="connsiteY120" fmla="*/ 932283 h 6858000"/>
              <a:gd name="connsiteX121" fmla="*/ 88593 w 1371382"/>
              <a:gd name="connsiteY121" fmla="*/ 915925 h 6858000"/>
              <a:gd name="connsiteX122" fmla="*/ 81222 w 1371382"/>
              <a:gd name="connsiteY122" fmla="*/ 896999 h 6858000"/>
              <a:gd name="connsiteX123" fmla="*/ 50630 w 1371382"/>
              <a:gd name="connsiteY123" fmla="*/ 821517 h 6858000"/>
              <a:gd name="connsiteX124" fmla="*/ 29580 w 1371382"/>
              <a:gd name="connsiteY124" fmla="*/ 751353 h 6858000"/>
              <a:gd name="connsiteX125" fmla="*/ 29138 w 1371382"/>
              <a:gd name="connsiteY125" fmla="*/ 721230 h 6858000"/>
              <a:gd name="connsiteX126" fmla="*/ 14809 w 1371382"/>
              <a:gd name="connsiteY126" fmla="*/ 681659 h 6858000"/>
              <a:gd name="connsiteX127" fmla="*/ 228 w 1371382"/>
              <a:gd name="connsiteY127" fmla="*/ 635218 h 6858000"/>
              <a:gd name="connsiteX128" fmla="*/ 5239 w 1371382"/>
              <a:gd name="connsiteY128" fmla="*/ 613763 h 6858000"/>
              <a:gd name="connsiteX129" fmla="*/ 20769 w 1371382"/>
              <a:gd name="connsiteY129" fmla="*/ 542923 h 6858000"/>
              <a:gd name="connsiteX130" fmla="*/ 71173 w 1371382"/>
              <a:gd name="connsiteY130" fmla="*/ 473479 h 6858000"/>
              <a:gd name="connsiteX131" fmla="*/ 59254 w 1371382"/>
              <a:gd name="connsiteY131" fmla="*/ 446567 h 6858000"/>
              <a:gd name="connsiteX132" fmla="*/ 58502 w 1371382"/>
              <a:gd name="connsiteY132" fmla="*/ 393828 h 6858000"/>
              <a:gd name="connsiteX133" fmla="*/ 58332 w 1371382"/>
              <a:gd name="connsiteY133" fmla="*/ 353137 h 6858000"/>
              <a:gd name="connsiteX134" fmla="*/ 79842 w 1371382"/>
              <a:gd name="connsiteY134" fmla="*/ 309501 h 6858000"/>
              <a:gd name="connsiteX135" fmla="*/ 64025 w 1371382"/>
              <a:gd name="connsiteY135" fmla="*/ 275771 h 6858000"/>
              <a:gd name="connsiteX136" fmla="*/ 81052 w 1371382"/>
              <a:gd name="connsiteY136" fmla="*/ 212860 h 6858000"/>
              <a:gd name="connsiteX137" fmla="*/ 72762 w 1371382"/>
              <a:gd name="connsiteY137" fmla="*/ 144983 h 6858000"/>
              <a:gd name="connsiteX138" fmla="*/ 85046 w 1371382"/>
              <a:gd name="connsiteY138" fmla="*/ 55288 h 6858000"/>
              <a:gd name="connsiteX139" fmla="*/ 44600 w 1371382"/>
              <a:gd name="connsiteY139" fmla="*/ 0 h 6858000"/>
              <a:gd name="connsiteX0" fmla="*/ 44600 w 1371382"/>
              <a:gd name="connsiteY0" fmla="*/ 0 h 6858000"/>
              <a:gd name="connsiteX1" fmla="*/ 1371382 w 1371382"/>
              <a:gd name="connsiteY1" fmla="*/ 0 h 6858000"/>
              <a:gd name="connsiteX2" fmla="*/ 1371382 w 1371382"/>
              <a:gd name="connsiteY2" fmla="*/ 6858000 h 6858000"/>
              <a:gd name="connsiteX3" fmla="*/ 108076 w 1371382"/>
              <a:gd name="connsiteY3" fmla="*/ 6857735 h 6858000"/>
              <a:gd name="connsiteX4" fmla="*/ 144669 w 1371382"/>
              <a:gd name="connsiteY4" fmla="*/ 6776847 h 6858000"/>
              <a:gd name="connsiteX5" fmla="*/ 156169 w 1371382"/>
              <a:gd name="connsiteY5" fmla="*/ 6737706 h 6858000"/>
              <a:gd name="connsiteX6" fmla="*/ 180908 w 1371382"/>
              <a:gd name="connsiteY6" fmla="*/ 6691589 h 6858000"/>
              <a:gd name="connsiteX7" fmla="*/ 158465 w 1371382"/>
              <a:gd name="connsiteY7" fmla="*/ 6659970 h 6858000"/>
              <a:gd name="connsiteX8" fmla="*/ 173556 w 1371382"/>
              <a:gd name="connsiteY8" fmla="*/ 6636211 h 6858000"/>
              <a:gd name="connsiteX9" fmla="*/ 191000 w 1371382"/>
              <a:gd name="connsiteY9" fmla="*/ 6594177 h 6858000"/>
              <a:gd name="connsiteX10" fmla="*/ 205040 w 1371382"/>
              <a:gd name="connsiteY10" fmla="*/ 6557575 h 6858000"/>
              <a:gd name="connsiteX11" fmla="*/ 257997 w 1371382"/>
              <a:gd name="connsiteY11" fmla="*/ 6492130 h 6858000"/>
              <a:gd name="connsiteX12" fmla="*/ 273684 w 1371382"/>
              <a:gd name="connsiteY12" fmla="*/ 6431610 h 6858000"/>
              <a:gd name="connsiteX13" fmla="*/ 317389 w 1371382"/>
              <a:gd name="connsiteY13" fmla="*/ 6379786 h 6858000"/>
              <a:gd name="connsiteX14" fmla="*/ 300612 w 1371382"/>
              <a:gd name="connsiteY14" fmla="*/ 6334727 h 6858000"/>
              <a:gd name="connsiteX15" fmla="*/ 278027 w 1371382"/>
              <a:gd name="connsiteY15" fmla="*/ 6313295 h 6858000"/>
              <a:gd name="connsiteX16" fmla="*/ 285191 w 1371382"/>
              <a:gd name="connsiteY16" fmla="*/ 6280046 h 6858000"/>
              <a:gd name="connsiteX17" fmla="*/ 267936 w 1371382"/>
              <a:gd name="connsiteY17" fmla="*/ 6270265 h 6858000"/>
              <a:gd name="connsiteX18" fmla="*/ 294964 w 1371382"/>
              <a:gd name="connsiteY18" fmla="*/ 6252834 h 6858000"/>
              <a:gd name="connsiteX19" fmla="*/ 272956 w 1371382"/>
              <a:gd name="connsiteY19" fmla="*/ 6202459 h 6858000"/>
              <a:gd name="connsiteX20" fmla="*/ 271754 w 1371382"/>
              <a:gd name="connsiteY20" fmla="*/ 6153037 h 6858000"/>
              <a:gd name="connsiteX21" fmla="*/ 287169 w 1371382"/>
              <a:gd name="connsiteY21" fmla="*/ 6078132 h 6858000"/>
              <a:gd name="connsiteX22" fmla="*/ 274556 w 1371382"/>
              <a:gd name="connsiteY22" fmla="*/ 6028119 h 6858000"/>
              <a:gd name="connsiteX23" fmla="*/ 259785 w 1371382"/>
              <a:gd name="connsiteY23" fmla="*/ 5926735 h 6858000"/>
              <a:gd name="connsiteX24" fmla="*/ 309297 w 1371382"/>
              <a:gd name="connsiteY24" fmla="*/ 5712857 h 6858000"/>
              <a:gd name="connsiteX25" fmla="*/ 288372 w 1371382"/>
              <a:gd name="connsiteY25" fmla="*/ 5676393 h 6858000"/>
              <a:gd name="connsiteX26" fmla="*/ 327964 w 1371382"/>
              <a:gd name="connsiteY26" fmla="*/ 5563435 h 6858000"/>
              <a:gd name="connsiteX27" fmla="*/ 375094 w 1371382"/>
              <a:gd name="connsiteY27" fmla="*/ 5437125 h 6858000"/>
              <a:gd name="connsiteX28" fmla="*/ 388662 w 1371382"/>
              <a:gd name="connsiteY28" fmla="*/ 5396260 h 6858000"/>
              <a:gd name="connsiteX29" fmla="*/ 404643 w 1371382"/>
              <a:gd name="connsiteY29" fmla="*/ 5330009 h 6858000"/>
              <a:gd name="connsiteX30" fmla="*/ 438136 w 1371382"/>
              <a:gd name="connsiteY30" fmla="*/ 5273739 h 6858000"/>
              <a:gd name="connsiteX31" fmla="*/ 447735 w 1371382"/>
              <a:gd name="connsiteY31" fmla="*/ 5241779 h 6858000"/>
              <a:gd name="connsiteX32" fmla="*/ 458961 w 1371382"/>
              <a:gd name="connsiteY32" fmla="*/ 5225268 h 6858000"/>
              <a:gd name="connsiteX33" fmla="*/ 459981 w 1371382"/>
              <a:gd name="connsiteY33" fmla="*/ 5217684 h 6858000"/>
              <a:gd name="connsiteX34" fmla="*/ 467322 w 1371382"/>
              <a:gd name="connsiteY34" fmla="*/ 5193377 h 6858000"/>
              <a:gd name="connsiteX35" fmla="*/ 470625 w 1371382"/>
              <a:gd name="connsiteY35" fmla="*/ 5179288 h 6858000"/>
              <a:gd name="connsiteX36" fmla="*/ 471609 w 1371382"/>
              <a:gd name="connsiteY36" fmla="*/ 5173621 h 6858000"/>
              <a:gd name="connsiteX37" fmla="*/ 467243 w 1371382"/>
              <a:gd name="connsiteY37" fmla="*/ 5159961 h 6858000"/>
              <a:gd name="connsiteX38" fmla="*/ 473920 w 1371382"/>
              <a:gd name="connsiteY38" fmla="*/ 5144295 h 6858000"/>
              <a:gd name="connsiteX39" fmla="*/ 470853 w 1371382"/>
              <a:gd name="connsiteY39" fmla="*/ 5125185 h 6858000"/>
              <a:gd name="connsiteX40" fmla="*/ 477683 w 1371382"/>
              <a:gd name="connsiteY40" fmla="*/ 5121884 h 6858000"/>
              <a:gd name="connsiteX41" fmla="*/ 484719 w 1371382"/>
              <a:gd name="connsiteY41" fmla="*/ 5067850 h 6858000"/>
              <a:gd name="connsiteX42" fmla="*/ 487450 w 1371382"/>
              <a:gd name="connsiteY42" fmla="*/ 5060861 h 6858000"/>
              <a:gd name="connsiteX43" fmla="*/ 484154 w 1371382"/>
              <a:gd name="connsiteY43" fmla="*/ 5034192 h 6858000"/>
              <a:gd name="connsiteX44" fmla="*/ 485708 w 1371382"/>
              <a:gd name="connsiteY44" fmla="*/ 4993030 h 6858000"/>
              <a:gd name="connsiteX45" fmla="*/ 492617 w 1371382"/>
              <a:gd name="connsiteY45" fmla="*/ 4946844 h 6858000"/>
              <a:gd name="connsiteX46" fmla="*/ 488473 w 1371382"/>
              <a:gd name="connsiteY46" fmla="*/ 4932692 h 6858000"/>
              <a:gd name="connsiteX47" fmla="*/ 503876 w 1371382"/>
              <a:gd name="connsiteY47" fmla="*/ 4858827 h 6858000"/>
              <a:gd name="connsiteX48" fmla="*/ 509779 w 1371382"/>
              <a:gd name="connsiteY48" fmla="*/ 4821170 h 6858000"/>
              <a:gd name="connsiteX49" fmla="*/ 514512 w 1371382"/>
              <a:gd name="connsiteY49" fmla="*/ 4780965 h 6858000"/>
              <a:gd name="connsiteX50" fmla="*/ 515805 w 1371382"/>
              <a:gd name="connsiteY50" fmla="*/ 4750867 h 6858000"/>
              <a:gd name="connsiteX51" fmla="*/ 513612 w 1371382"/>
              <a:gd name="connsiteY51" fmla="*/ 4690749 h 6858000"/>
              <a:gd name="connsiteX52" fmla="*/ 509092 w 1371382"/>
              <a:gd name="connsiteY52" fmla="*/ 4584173 h 6858000"/>
              <a:gd name="connsiteX53" fmla="*/ 504175 w 1371382"/>
              <a:gd name="connsiteY53" fmla="*/ 4444346 h 6858000"/>
              <a:gd name="connsiteX54" fmla="*/ 500740 w 1371382"/>
              <a:gd name="connsiteY54" fmla="*/ 4375228 h 6858000"/>
              <a:gd name="connsiteX55" fmla="*/ 481393 w 1371382"/>
              <a:gd name="connsiteY55" fmla="*/ 4214165 h 6858000"/>
              <a:gd name="connsiteX56" fmla="*/ 485466 w 1371382"/>
              <a:gd name="connsiteY56" fmla="*/ 4090296 h 6858000"/>
              <a:gd name="connsiteX57" fmla="*/ 470722 w 1371382"/>
              <a:gd name="connsiteY57" fmla="*/ 4033999 h 6858000"/>
              <a:gd name="connsiteX58" fmla="*/ 471871 w 1371382"/>
              <a:gd name="connsiteY58" fmla="*/ 4031933 h 6858000"/>
              <a:gd name="connsiteX59" fmla="*/ 470447 w 1371382"/>
              <a:gd name="connsiteY59" fmla="*/ 4013953 h 6858000"/>
              <a:gd name="connsiteX60" fmla="*/ 456742 w 1371382"/>
              <a:gd name="connsiteY60" fmla="*/ 3974753 h 6858000"/>
              <a:gd name="connsiteX61" fmla="*/ 458340 w 1371382"/>
              <a:gd name="connsiteY61" fmla="*/ 3969950 h 6858000"/>
              <a:gd name="connsiteX62" fmla="*/ 451762 w 1371382"/>
              <a:gd name="connsiteY62" fmla="*/ 3933779 h 6858000"/>
              <a:gd name="connsiteX63" fmla="*/ 453093 w 1371382"/>
              <a:gd name="connsiteY63" fmla="*/ 3933093 h 6858000"/>
              <a:gd name="connsiteX64" fmla="*/ 457447 w 1371382"/>
              <a:gd name="connsiteY64" fmla="*/ 3922082 h 6858000"/>
              <a:gd name="connsiteX65" fmla="*/ 462525 w 1371382"/>
              <a:gd name="connsiteY65" fmla="*/ 3901461 h 6858000"/>
              <a:gd name="connsiteX66" fmla="*/ 485119 w 1371382"/>
              <a:gd name="connsiteY66" fmla="*/ 3813873 h 6858000"/>
              <a:gd name="connsiteX67" fmla="*/ 484544 w 1371382"/>
              <a:gd name="connsiteY67" fmla="*/ 3806161 h 6858000"/>
              <a:gd name="connsiteX68" fmla="*/ 484851 w 1371382"/>
              <a:gd name="connsiteY68" fmla="*/ 3805957 h 6858000"/>
              <a:gd name="connsiteX69" fmla="*/ 484878 w 1371382"/>
              <a:gd name="connsiteY69" fmla="*/ 3797724 h 6858000"/>
              <a:gd name="connsiteX70" fmla="*/ 483493 w 1371382"/>
              <a:gd name="connsiteY70" fmla="*/ 3792098 h 6858000"/>
              <a:gd name="connsiteX71" fmla="*/ 482377 w 1371382"/>
              <a:gd name="connsiteY71" fmla="*/ 3777135 h 6858000"/>
              <a:gd name="connsiteX72" fmla="*/ 484110 w 1371382"/>
              <a:gd name="connsiteY72" fmla="*/ 3771656 h 6858000"/>
              <a:gd name="connsiteX73" fmla="*/ 487853 w 1371382"/>
              <a:gd name="connsiteY73" fmla="*/ 3769007 h 6858000"/>
              <a:gd name="connsiteX74" fmla="*/ 487319 w 1371382"/>
              <a:gd name="connsiteY74" fmla="*/ 3767709 h 6858000"/>
              <a:gd name="connsiteX75" fmla="*/ 496015 w 1371382"/>
              <a:gd name="connsiteY75" fmla="*/ 3738082 h 6858000"/>
              <a:gd name="connsiteX76" fmla="*/ 503361 w 1371382"/>
              <a:gd name="connsiteY76" fmla="*/ 3673397 h 6858000"/>
              <a:gd name="connsiteX77" fmla="*/ 502657 w 1371382"/>
              <a:gd name="connsiteY77" fmla="*/ 3637109 h 6858000"/>
              <a:gd name="connsiteX78" fmla="*/ 506100 w 1371382"/>
              <a:gd name="connsiteY78" fmla="*/ 3536883 h 6858000"/>
              <a:gd name="connsiteX79" fmla="*/ 513638 w 1371382"/>
              <a:gd name="connsiteY79" fmla="*/ 3435652 h 6858000"/>
              <a:gd name="connsiteX80" fmla="*/ 515309 w 1371382"/>
              <a:gd name="connsiteY80" fmla="*/ 3307769 h 6858000"/>
              <a:gd name="connsiteX81" fmla="*/ 532872 w 1371382"/>
              <a:gd name="connsiteY81" fmla="*/ 3250522 h 6858000"/>
              <a:gd name="connsiteX82" fmla="*/ 533297 w 1371382"/>
              <a:gd name="connsiteY82" fmla="*/ 3229163 h 6858000"/>
              <a:gd name="connsiteX83" fmla="*/ 535120 w 1371382"/>
              <a:gd name="connsiteY83" fmla="*/ 3217217 h 6858000"/>
              <a:gd name="connsiteX84" fmla="*/ 521955 w 1371382"/>
              <a:gd name="connsiteY84" fmla="*/ 3183755 h 6858000"/>
              <a:gd name="connsiteX85" fmla="*/ 522456 w 1371382"/>
              <a:gd name="connsiteY85" fmla="*/ 3178642 h 6858000"/>
              <a:gd name="connsiteX86" fmla="*/ 510056 w 1371382"/>
              <a:gd name="connsiteY86" fmla="*/ 3158586 h 6858000"/>
              <a:gd name="connsiteX87" fmla="*/ 495241 w 1371382"/>
              <a:gd name="connsiteY87" fmla="*/ 3129034 h 6858000"/>
              <a:gd name="connsiteX88" fmla="*/ 495906 w 1371382"/>
              <a:gd name="connsiteY88" fmla="*/ 3126682 h 6858000"/>
              <a:gd name="connsiteX89" fmla="*/ 486774 w 1371382"/>
              <a:gd name="connsiteY89" fmla="*/ 3114519 h 6858000"/>
              <a:gd name="connsiteX90" fmla="*/ 473383 w 1371382"/>
              <a:gd name="connsiteY90" fmla="*/ 3106272 h 6858000"/>
              <a:gd name="connsiteX91" fmla="*/ 446113 w 1371382"/>
              <a:gd name="connsiteY91" fmla="*/ 2958185 h 6858000"/>
              <a:gd name="connsiteX92" fmla="*/ 388727 w 1371382"/>
              <a:gd name="connsiteY92" fmla="*/ 2762989 h 6858000"/>
              <a:gd name="connsiteX93" fmla="*/ 337645 w 1371382"/>
              <a:gd name="connsiteY93" fmla="*/ 2554718 h 6858000"/>
              <a:gd name="connsiteX94" fmla="*/ 317739 w 1371382"/>
              <a:gd name="connsiteY94" fmla="*/ 2485734 h 6858000"/>
              <a:gd name="connsiteX95" fmla="*/ 308462 w 1371382"/>
              <a:gd name="connsiteY95" fmla="*/ 2447068 h 6858000"/>
              <a:gd name="connsiteX96" fmla="*/ 295423 w 1371382"/>
              <a:gd name="connsiteY96" fmla="*/ 2425819 h 6858000"/>
              <a:gd name="connsiteX97" fmla="*/ 301422 w 1371382"/>
              <a:gd name="connsiteY97" fmla="*/ 2402874 h 6858000"/>
              <a:gd name="connsiteX98" fmla="*/ 304034 w 1371382"/>
              <a:gd name="connsiteY98" fmla="*/ 2381443 h 6858000"/>
              <a:gd name="connsiteX99" fmla="*/ 280363 w 1371382"/>
              <a:gd name="connsiteY99" fmla="*/ 2261920 h 6858000"/>
              <a:gd name="connsiteX100" fmla="*/ 270250 w 1371382"/>
              <a:gd name="connsiteY100" fmla="*/ 2195378 h 6858000"/>
              <a:gd name="connsiteX101" fmla="*/ 254467 w 1371382"/>
              <a:gd name="connsiteY101" fmla="*/ 2155135 h 6858000"/>
              <a:gd name="connsiteX102" fmla="*/ 251925 w 1371382"/>
              <a:gd name="connsiteY102" fmla="*/ 2118008 h 6858000"/>
              <a:gd name="connsiteX103" fmla="*/ 252918 w 1371382"/>
              <a:gd name="connsiteY103" fmla="*/ 2050531 h 6858000"/>
              <a:gd name="connsiteX104" fmla="*/ 244724 w 1371382"/>
              <a:gd name="connsiteY104" fmla="*/ 1963269 h 6858000"/>
              <a:gd name="connsiteX105" fmla="*/ 225902 w 1371382"/>
              <a:gd name="connsiteY105" fmla="*/ 1906352 h 6858000"/>
              <a:gd name="connsiteX106" fmla="*/ 202459 w 1371382"/>
              <a:gd name="connsiteY106" fmla="*/ 1861531 h 6858000"/>
              <a:gd name="connsiteX107" fmla="*/ 156258 w 1371382"/>
              <a:gd name="connsiteY107" fmla="*/ 1732919 h 6858000"/>
              <a:gd name="connsiteX108" fmla="*/ 128569 w 1371382"/>
              <a:gd name="connsiteY108" fmla="*/ 1663540 h 6858000"/>
              <a:gd name="connsiteX109" fmla="*/ 127695 w 1371382"/>
              <a:gd name="connsiteY109" fmla="*/ 1615777 h 6858000"/>
              <a:gd name="connsiteX110" fmla="*/ 108490 w 1371382"/>
              <a:gd name="connsiteY110" fmla="*/ 1563678 h 6858000"/>
              <a:gd name="connsiteX111" fmla="*/ 121570 w 1371382"/>
              <a:gd name="connsiteY111" fmla="*/ 1519474 h 6858000"/>
              <a:gd name="connsiteX112" fmla="*/ 114312 w 1371382"/>
              <a:gd name="connsiteY112" fmla="*/ 1477995 h 6858000"/>
              <a:gd name="connsiteX113" fmla="*/ 100397 w 1371382"/>
              <a:gd name="connsiteY113" fmla="*/ 1373769 h 6858000"/>
              <a:gd name="connsiteX114" fmla="*/ 108704 w 1371382"/>
              <a:gd name="connsiteY114" fmla="*/ 1307086 h 6858000"/>
              <a:gd name="connsiteX115" fmla="*/ 109892 w 1371382"/>
              <a:gd name="connsiteY115" fmla="*/ 1189033 h 6858000"/>
              <a:gd name="connsiteX116" fmla="*/ 114577 w 1371382"/>
              <a:gd name="connsiteY116" fmla="*/ 1168288 h 6858000"/>
              <a:gd name="connsiteX117" fmla="*/ 106859 w 1371382"/>
              <a:gd name="connsiteY117" fmla="*/ 1142577 h 6858000"/>
              <a:gd name="connsiteX118" fmla="*/ 96165 w 1371382"/>
              <a:gd name="connsiteY118" fmla="*/ 1088484 h 6858000"/>
              <a:gd name="connsiteX119" fmla="*/ 84901 w 1371382"/>
              <a:gd name="connsiteY119" fmla="*/ 1016103 h 6858000"/>
              <a:gd name="connsiteX120" fmla="*/ 86357 w 1371382"/>
              <a:gd name="connsiteY120" fmla="*/ 932283 h 6858000"/>
              <a:gd name="connsiteX121" fmla="*/ 88593 w 1371382"/>
              <a:gd name="connsiteY121" fmla="*/ 915925 h 6858000"/>
              <a:gd name="connsiteX122" fmla="*/ 81222 w 1371382"/>
              <a:gd name="connsiteY122" fmla="*/ 896999 h 6858000"/>
              <a:gd name="connsiteX123" fmla="*/ 50630 w 1371382"/>
              <a:gd name="connsiteY123" fmla="*/ 821517 h 6858000"/>
              <a:gd name="connsiteX124" fmla="*/ 29580 w 1371382"/>
              <a:gd name="connsiteY124" fmla="*/ 751353 h 6858000"/>
              <a:gd name="connsiteX125" fmla="*/ 29138 w 1371382"/>
              <a:gd name="connsiteY125" fmla="*/ 721230 h 6858000"/>
              <a:gd name="connsiteX126" fmla="*/ 14809 w 1371382"/>
              <a:gd name="connsiteY126" fmla="*/ 681659 h 6858000"/>
              <a:gd name="connsiteX127" fmla="*/ 228 w 1371382"/>
              <a:gd name="connsiteY127" fmla="*/ 635218 h 6858000"/>
              <a:gd name="connsiteX128" fmla="*/ 22148 w 1371382"/>
              <a:gd name="connsiteY128" fmla="*/ 585934 h 6858000"/>
              <a:gd name="connsiteX129" fmla="*/ 20769 w 1371382"/>
              <a:gd name="connsiteY129" fmla="*/ 542923 h 6858000"/>
              <a:gd name="connsiteX130" fmla="*/ 71173 w 1371382"/>
              <a:gd name="connsiteY130" fmla="*/ 473479 h 6858000"/>
              <a:gd name="connsiteX131" fmla="*/ 59254 w 1371382"/>
              <a:gd name="connsiteY131" fmla="*/ 446567 h 6858000"/>
              <a:gd name="connsiteX132" fmla="*/ 58502 w 1371382"/>
              <a:gd name="connsiteY132" fmla="*/ 393828 h 6858000"/>
              <a:gd name="connsiteX133" fmla="*/ 58332 w 1371382"/>
              <a:gd name="connsiteY133" fmla="*/ 353137 h 6858000"/>
              <a:gd name="connsiteX134" fmla="*/ 79842 w 1371382"/>
              <a:gd name="connsiteY134" fmla="*/ 309501 h 6858000"/>
              <a:gd name="connsiteX135" fmla="*/ 64025 w 1371382"/>
              <a:gd name="connsiteY135" fmla="*/ 275771 h 6858000"/>
              <a:gd name="connsiteX136" fmla="*/ 81052 w 1371382"/>
              <a:gd name="connsiteY136" fmla="*/ 212860 h 6858000"/>
              <a:gd name="connsiteX137" fmla="*/ 72762 w 1371382"/>
              <a:gd name="connsiteY137" fmla="*/ 144983 h 6858000"/>
              <a:gd name="connsiteX138" fmla="*/ 85046 w 1371382"/>
              <a:gd name="connsiteY138" fmla="*/ 55288 h 6858000"/>
              <a:gd name="connsiteX139" fmla="*/ 44600 w 1371382"/>
              <a:gd name="connsiteY139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151501 w 1364418"/>
              <a:gd name="connsiteY7" fmla="*/ 6659970 h 6858000"/>
              <a:gd name="connsiteX8" fmla="*/ 166592 w 1364418"/>
              <a:gd name="connsiteY8" fmla="*/ 6636211 h 6858000"/>
              <a:gd name="connsiteX9" fmla="*/ 184036 w 1364418"/>
              <a:gd name="connsiteY9" fmla="*/ 6594177 h 6858000"/>
              <a:gd name="connsiteX10" fmla="*/ 198076 w 1364418"/>
              <a:gd name="connsiteY10" fmla="*/ 6557575 h 6858000"/>
              <a:gd name="connsiteX11" fmla="*/ 251033 w 1364418"/>
              <a:gd name="connsiteY11" fmla="*/ 6492130 h 6858000"/>
              <a:gd name="connsiteX12" fmla="*/ 266720 w 1364418"/>
              <a:gd name="connsiteY12" fmla="*/ 6431610 h 6858000"/>
              <a:gd name="connsiteX13" fmla="*/ 310425 w 1364418"/>
              <a:gd name="connsiteY13" fmla="*/ 6379786 h 6858000"/>
              <a:gd name="connsiteX14" fmla="*/ 293648 w 1364418"/>
              <a:gd name="connsiteY14" fmla="*/ 6334727 h 6858000"/>
              <a:gd name="connsiteX15" fmla="*/ 271063 w 1364418"/>
              <a:gd name="connsiteY15" fmla="*/ 6313295 h 6858000"/>
              <a:gd name="connsiteX16" fmla="*/ 278227 w 1364418"/>
              <a:gd name="connsiteY16" fmla="*/ 6280046 h 6858000"/>
              <a:gd name="connsiteX17" fmla="*/ 260972 w 1364418"/>
              <a:gd name="connsiteY17" fmla="*/ 6270265 h 6858000"/>
              <a:gd name="connsiteX18" fmla="*/ 288000 w 1364418"/>
              <a:gd name="connsiteY18" fmla="*/ 6252834 h 6858000"/>
              <a:gd name="connsiteX19" fmla="*/ 265992 w 1364418"/>
              <a:gd name="connsiteY19" fmla="*/ 6202459 h 6858000"/>
              <a:gd name="connsiteX20" fmla="*/ 264790 w 1364418"/>
              <a:gd name="connsiteY20" fmla="*/ 6153037 h 6858000"/>
              <a:gd name="connsiteX21" fmla="*/ 280205 w 1364418"/>
              <a:gd name="connsiteY21" fmla="*/ 6078132 h 6858000"/>
              <a:gd name="connsiteX22" fmla="*/ 267592 w 1364418"/>
              <a:gd name="connsiteY22" fmla="*/ 6028119 h 6858000"/>
              <a:gd name="connsiteX23" fmla="*/ 252821 w 1364418"/>
              <a:gd name="connsiteY23" fmla="*/ 5926735 h 6858000"/>
              <a:gd name="connsiteX24" fmla="*/ 302333 w 1364418"/>
              <a:gd name="connsiteY24" fmla="*/ 5712857 h 6858000"/>
              <a:gd name="connsiteX25" fmla="*/ 281408 w 1364418"/>
              <a:gd name="connsiteY25" fmla="*/ 5676393 h 6858000"/>
              <a:gd name="connsiteX26" fmla="*/ 321000 w 1364418"/>
              <a:gd name="connsiteY26" fmla="*/ 5563435 h 6858000"/>
              <a:gd name="connsiteX27" fmla="*/ 368130 w 1364418"/>
              <a:gd name="connsiteY27" fmla="*/ 5437125 h 6858000"/>
              <a:gd name="connsiteX28" fmla="*/ 381698 w 1364418"/>
              <a:gd name="connsiteY28" fmla="*/ 5396260 h 6858000"/>
              <a:gd name="connsiteX29" fmla="*/ 397679 w 1364418"/>
              <a:gd name="connsiteY29" fmla="*/ 5330009 h 6858000"/>
              <a:gd name="connsiteX30" fmla="*/ 431172 w 1364418"/>
              <a:gd name="connsiteY30" fmla="*/ 5273739 h 6858000"/>
              <a:gd name="connsiteX31" fmla="*/ 440771 w 1364418"/>
              <a:gd name="connsiteY31" fmla="*/ 5241779 h 6858000"/>
              <a:gd name="connsiteX32" fmla="*/ 451997 w 1364418"/>
              <a:gd name="connsiteY32" fmla="*/ 5225268 h 6858000"/>
              <a:gd name="connsiteX33" fmla="*/ 453017 w 1364418"/>
              <a:gd name="connsiteY33" fmla="*/ 5217684 h 6858000"/>
              <a:gd name="connsiteX34" fmla="*/ 460358 w 1364418"/>
              <a:gd name="connsiteY34" fmla="*/ 5193377 h 6858000"/>
              <a:gd name="connsiteX35" fmla="*/ 463661 w 1364418"/>
              <a:gd name="connsiteY35" fmla="*/ 5179288 h 6858000"/>
              <a:gd name="connsiteX36" fmla="*/ 464645 w 1364418"/>
              <a:gd name="connsiteY36" fmla="*/ 5173621 h 6858000"/>
              <a:gd name="connsiteX37" fmla="*/ 460279 w 1364418"/>
              <a:gd name="connsiteY37" fmla="*/ 5159961 h 6858000"/>
              <a:gd name="connsiteX38" fmla="*/ 466956 w 1364418"/>
              <a:gd name="connsiteY38" fmla="*/ 5144295 h 6858000"/>
              <a:gd name="connsiteX39" fmla="*/ 463889 w 1364418"/>
              <a:gd name="connsiteY39" fmla="*/ 5125185 h 6858000"/>
              <a:gd name="connsiteX40" fmla="*/ 470719 w 1364418"/>
              <a:gd name="connsiteY40" fmla="*/ 5121884 h 6858000"/>
              <a:gd name="connsiteX41" fmla="*/ 477755 w 1364418"/>
              <a:gd name="connsiteY41" fmla="*/ 5067850 h 6858000"/>
              <a:gd name="connsiteX42" fmla="*/ 480486 w 1364418"/>
              <a:gd name="connsiteY42" fmla="*/ 5060861 h 6858000"/>
              <a:gd name="connsiteX43" fmla="*/ 477190 w 1364418"/>
              <a:gd name="connsiteY43" fmla="*/ 5034192 h 6858000"/>
              <a:gd name="connsiteX44" fmla="*/ 478744 w 1364418"/>
              <a:gd name="connsiteY44" fmla="*/ 4993030 h 6858000"/>
              <a:gd name="connsiteX45" fmla="*/ 485653 w 1364418"/>
              <a:gd name="connsiteY45" fmla="*/ 4946844 h 6858000"/>
              <a:gd name="connsiteX46" fmla="*/ 481509 w 1364418"/>
              <a:gd name="connsiteY46" fmla="*/ 4932692 h 6858000"/>
              <a:gd name="connsiteX47" fmla="*/ 496912 w 1364418"/>
              <a:gd name="connsiteY47" fmla="*/ 4858827 h 6858000"/>
              <a:gd name="connsiteX48" fmla="*/ 502815 w 1364418"/>
              <a:gd name="connsiteY48" fmla="*/ 4821170 h 6858000"/>
              <a:gd name="connsiteX49" fmla="*/ 507548 w 1364418"/>
              <a:gd name="connsiteY49" fmla="*/ 4780965 h 6858000"/>
              <a:gd name="connsiteX50" fmla="*/ 508841 w 1364418"/>
              <a:gd name="connsiteY50" fmla="*/ 4750867 h 6858000"/>
              <a:gd name="connsiteX51" fmla="*/ 506648 w 1364418"/>
              <a:gd name="connsiteY51" fmla="*/ 4690749 h 6858000"/>
              <a:gd name="connsiteX52" fmla="*/ 502128 w 1364418"/>
              <a:gd name="connsiteY52" fmla="*/ 4584173 h 6858000"/>
              <a:gd name="connsiteX53" fmla="*/ 497211 w 1364418"/>
              <a:gd name="connsiteY53" fmla="*/ 4444346 h 6858000"/>
              <a:gd name="connsiteX54" fmla="*/ 493776 w 1364418"/>
              <a:gd name="connsiteY54" fmla="*/ 4375228 h 6858000"/>
              <a:gd name="connsiteX55" fmla="*/ 474429 w 1364418"/>
              <a:gd name="connsiteY55" fmla="*/ 4214165 h 6858000"/>
              <a:gd name="connsiteX56" fmla="*/ 478502 w 1364418"/>
              <a:gd name="connsiteY56" fmla="*/ 4090296 h 6858000"/>
              <a:gd name="connsiteX57" fmla="*/ 463758 w 1364418"/>
              <a:gd name="connsiteY57" fmla="*/ 4033999 h 6858000"/>
              <a:gd name="connsiteX58" fmla="*/ 464907 w 1364418"/>
              <a:gd name="connsiteY58" fmla="*/ 4031933 h 6858000"/>
              <a:gd name="connsiteX59" fmla="*/ 463483 w 1364418"/>
              <a:gd name="connsiteY59" fmla="*/ 4013953 h 6858000"/>
              <a:gd name="connsiteX60" fmla="*/ 449778 w 1364418"/>
              <a:gd name="connsiteY60" fmla="*/ 3974753 h 6858000"/>
              <a:gd name="connsiteX61" fmla="*/ 451376 w 1364418"/>
              <a:gd name="connsiteY61" fmla="*/ 3969950 h 6858000"/>
              <a:gd name="connsiteX62" fmla="*/ 444798 w 1364418"/>
              <a:gd name="connsiteY62" fmla="*/ 3933779 h 6858000"/>
              <a:gd name="connsiteX63" fmla="*/ 446129 w 1364418"/>
              <a:gd name="connsiteY63" fmla="*/ 3933093 h 6858000"/>
              <a:gd name="connsiteX64" fmla="*/ 450483 w 1364418"/>
              <a:gd name="connsiteY64" fmla="*/ 3922082 h 6858000"/>
              <a:gd name="connsiteX65" fmla="*/ 455561 w 1364418"/>
              <a:gd name="connsiteY65" fmla="*/ 3901461 h 6858000"/>
              <a:gd name="connsiteX66" fmla="*/ 478155 w 1364418"/>
              <a:gd name="connsiteY66" fmla="*/ 3813873 h 6858000"/>
              <a:gd name="connsiteX67" fmla="*/ 477580 w 1364418"/>
              <a:gd name="connsiteY67" fmla="*/ 3806161 h 6858000"/>
              <a:gd name="connsiteX68" fmla="*/ 477887 w 1364418"/>
              <a:gd name="connsiteY68" fmla="*/ 3805957 h 6858000"/>
              <a:gd name="connsiteX69" fmla="*/ 477914 w 1364418"/>
              <a:gd name="connsiteY69" fmla="*/ 3797724 h 6858000"/>
              <a:gd name="connsiteX70" fmla="*/ 476529 w 1364418"/>
              <a:gd name="connsiteY70" fmla="*/ 3792098 h 6858000"/>
              <a:gd name="connsiteX71" fmla="*/ 475413 w 1364418"/>
              <a:gd name="connsiteY71" fmla="*/ 3777135 h 6858000"/>
              <a:gd name="connsiteX72" fmla="*/ 477146 w 1364418"/>
              <a:gd name="connsiteY72" fmla="*/ 3771656 h 6858000"/>
              <a:gd name="connsiteX73" fmla="*/ 480889 w 1364418"/>
              <a:gd name="connsiteY73" fmla="*/ 3769007 h 6858000"/>
              <a:gd name="connsiteX74" fmla="*/ 480355 w 1364418"/>
              <a:gd name="connsiteY74" fmla="*/ 3767709 h 6858000"/>
              <a:gd name="connsiteX75" fmla="*/ 489051 w 1364418"/>
              <a:gd name="connsiteY75" fmla="*/ 3738082 h 6858000"/>
              <a:gd name="connsiteX76" fmla="*/ 496397 w 1364418"/>
              <a:gd name="connsiteY76" fmla="*/ 3673397 h 6858000"/>
              <a:gd name="connsiteX77" fmla="*/ 495693 w 1364418"/>
              <a:gd name="connsiteY77" fmla="*/ 3637109 h 6858000"/>
              <a:gd name="connsiteX78" fmla="*/ 499136 w 1364418"/>
              <a:gd name="connsiteY78" fmla="*/ 3536883 h 6858000"/>
              <a:gd name="connsiteX79" fmla="*/ 506674 w 1364418"/>
              <a:gd name="connsiteY79" fmla="*/ 3435652 h 6858000"/>
              <a:gd name="connsiteX80" fmla="*/ 508345 w 1364418"/>
              <a:gd name="connsiteY80" fmla="*/ 3307769 h 6858000"/>
              <a:gd name="connsiteX81" fmla="*/ 525908 w 1364418"/>
              <a:gd name="connsiteY81" fmla="*/ 3250522 h 6858000"/>
              <a:gd name="connsiteX82" fmla="*/ 526333 w 1364418"/>
              <a:gd name="connsiteY82" fmla="*/ 3229163 h 6858000"/>
              <a:gd name="connsiteX83" fmla="*/ 528156 w 1364418"/>
              <a:gd name="connsiteY83" fmla="*/ 3217217 h 6858000"/>
              <a:gd name="connsiteX84" fmla="*/ 514991 w 1364418"/>
              <a:gd name="connsiteY84" fmla="*/ 3183755 h 6858000"/>
              <a:gd name="connsiteX85" fmla="*/ 515492 w 1364418"/>
              <a:gd name="connsiteY85" fmla="*/ 3178642 h 6858000"/>
              <a:gd name="connsiteX86" fmla="*/ 503092 w 1364418"/>
              <a:gd name="connsiteY86" fmla="*/ 3158586 h 6858000"/>
              <a:gd name="connsiteX87" fmla="*/ 488277 w 1364418"/>
              <a:gd name="connsiteY87" fmla="*/ 3129034 h 6858000"/>
              <a:gd name="connsiteX88" fmla="*/ 488942 w 1364418"/>
              <a:gd name="connsiteY88" fmla="*/ 3126682 h 6858000"/>
              <a:gd name="connsiteX89" fmla="*/ 479810 w 1364418"/>
              <a:gd name="connsiteY89" fmla="*/ 3114519 h 6858000"/>
              <a:gd name="connsiteX90" fmla="*/ 466419 w 1364418"/>
              <a:gd name="connsiteY90" fmla="*/ 3106272 h 6858000"/>
              <a:gd name="connsiteX91" fmla="*/ 439149 w 1364418"/>
              <a:gd name="connsiteY91" fmla="*/ 2958185 h 6858000"/>
              <a:gd name="connsiteX92" fmla="*/ 381763 w 1364418"/>
              <a:gd name="connsiteY92" fmla="*/ 2762989 h 6858000"/>
              <a:gd name="connsiteX93" fmla="*/ 330681 w 1364418"/>
              <a:gd name="connsiteY93" fmla="*/ 2554718 h 6858000"/>
              <a:gd name="connsiteX94" fmla="*/ 310775 w 1364418"/>
              <a:gd name="connsiteY94" fmla="*/ 2485734 h 6858000"/>
              <a:gd name="connsiteX95" fmla="*/ 301498 w 1364418"/>
              <a:gd name="connsiteY95" fmla="*/ 2447068 h 6858000"/>
              <a:gd name="connsiteX96" fmla="*/ 288459 w 1364418"/>
              <a:gd name="connsiteY96" fmla="*/ 2425819 h 6858000"/>
              <a:gd name="connsiteX97" fmla="*/ 294458 w 1364418"/>
              <a:gd name="connsiteY97" fmla="*/ 2402874 h 6858000"/>
              <a:gd name="connsiteX98" fmla="*/ 297070 w 1364418"/>
              <a:gd name="connsiteY98" fmla="*/ 2381443 h 6858000"/>
              <a:gd name="connsiteX99" fmla="*/ 273399 w 1364418"/>
              <a:gd name="connsiteY99" fmla="*/ 2261920 h 6858000"/>
              <a:gd name="connsiteX100" fmla="*/ 263286 w 1364418"/>
              <a:gd name="connsiteY100" fmla="*/ 2195378 h 6858000"/>
              <a:gd name="connsiteX101" fmla="*/ 247503 w 1364418"/>
              <a:gd name="connsiteY101" fmla="*/ 2155135 h 6858000"/>
              <a:gd name="connsiteX102" fmla="*/ 244961 w 1364418"/>
              <a:gd name="connsiteY102" fmla="*/ 2118008 h 6858000"/>
              <a:gd name="connsiteX103" fmla="*/ 245954 w 1364418"/>
              <a:gd name="connsiteY103" fmla="*/ 2050531 h 6858000"/>
              <a:gd name="connsiteX104" fmla="*/ 237760 w 1364418"/>
              <a:gd name="connsiteY104" fmla="*/ 1963269 h 6858000"/>
              <a:gd name="connsiteX105" fmla="*/ 218938 w 1364418"/>
              <a:gd name="connsiteY105" fmla="*/ 1906352 h 6858000"/>
              <a:gd name="connsiteX106" fmla="*/ 195495 w 1364418"/>
              <a:gd name="connsiteY106" fmla="*/ 1861531 h 6858000"/>
              <a:gd name="connsiteX107" fmla="*/ 149294 w 1364418"/>
              <a:gd name="connsiteY107" fmla="*/ 1732919 h 6858000"/>
              <a:gd name="connsiteX108" fmla="*/ 121605 w 1364418"/>
              <a:gd name="connsiteY108" fmla="*/ 1663540 h 6858000"/>
              <a:gd name="connsiteX109" fmla="*/ 120731 w 1364418"/>
              <a:gd name="connsiteY109" fmla="*/ 1615777 h 6858000"/>
              <a:gd name="connsiteX110" fmla="*/ 101526 w 1364418"/>
              <a:gd name="connsiteY110" fmla="*/ 1563678 h 6858000"/>
              <a:gd name="connsiteX111" fmla="*/ 114606 w 1364418"/>
              <a:gd name="connsiteY111" fmla="*/ 1519474 h 6858000"/>
              <a:gd name="connsiteX112" fmla="*/ 107348 w 1364418"/>
              <a:gd name="connsiteY112" fmla="*/ 1477995 h 6858000"/>
              <a:gd name="connsiteX113" fmla="*/ 93433 w 1364418"/>
              <a:gd name="connsiteY113" fmla="*/ 1373769 h 6858000"/>
              <a:gd name="connsiteX114" fmla="*/ 101740 w 1364418"/>
              <a:gd name="connsiteY114" fmla="*/ 1307086 h 6858000"/>
              <a:gd name="connsiteX115" fmla="*/ 102928 w 1364418"/>
              <a:gd name="connsiteY115" fmla="*/ 1189033 h 6858000"/>
              <a:gd name="connsiteX116" fmla="*/ 107613 w 1364418"/>
              <a:gd name="connsiteY116" fmla="*/ 1168288 h 6858000"/>
              <a:gd name="connsiteX117" fmla="*/ 99895 w 1364418"/>
              <a:gd name="connsiteY117" fmla="*/ 1142577 h 6858000"/>
              <a:gd name="connsiteX118" fmla="*/ 89201 w 1364418"/>
              <a:gd name="connsiteY118" fmla="*/ 1088484 h 6858000"/>
              <a:gd name="connsiteX119" fmla="*/ 77937 w 1364418"/>
              <a:gd name="connsiteY119" fmla="*/ 1016103 h 6858000"/>
              <a:gd name="connsiteX120" fmla="*/ 79393 w 1364418"/>
              <a:gd name="connsiteY120" fmla="*/ 932283 h 6858000"/>
              <a:gd name="connsiteX121" fmla="*/ 81629 w 1364418"/>
              <a:gd name="connsiteY121" fmla="*/ 915925 h 6858000"/>
              <a:gd name="connsiteX122" fmla="*/ 74258 w 1364418"/>
              <a:gd name="connsiteY122" fmla="*/ 896999 h 6858000"/>
              <a:gd name="connsiteX123" fmla="*/ 43666 w 1364418"/>
              <a:gd name="connsiteY123" fmla="*/ 821517 h 6858000"/>
              <a:gd name="connsiteX124" fmla="*/ 22616 w 1364418"/>
              <a:gd name="connsiteY124" fmla="*/ 751353 h 6858000"/>
              <a:gd name="connsiteX125" fmla="*/ 22174 w 1364418"/>
              <a:gd name="connsiteY125" fmla="*/ 721230 h 6858000"/>
              <a:gd name="connsiteX126" fmla="*/ 7845 w 1364418"/>
              <a:gd name="connsiteY126" fmla="*/ 681659 h 6858000"/>
              <a:gd name="connsiteX127" fmla="*/ 31306 w 1364418"/>
              <a:gd name="connsiteY127" fmla="*/ 619315 h 6858000"/>
              <a:gd name="connsiteX128" fmla="*/ 15184 w 1364418"/>
              <a:gd name="connsiteY128" fmla="*/ 585934 h 6858000"/>
              <a:gd name="connsiteX129" fmla="*/ 13805 w 1364418"/>
              <a:gd name="connsiteY129" fmla="*/ 542923 h 6858000"/>
              <a:gd name="connsiteX130" fmla="*/ 64209 w 1364418"/>
              <a:gd name="connsiteY130" fmla="*/ 473479 h 6858000"/>
              <a:gd name="connsiteX131" fmla="*/ 52290 w 1364418"/>
              <a:gd name="connsiteY131" fmla="*/ 446567 h 6858000"/>
              <a:gd name="connsiteX132" fmla="*/ 51538 w 1364418"/>
              <a:gd name="connsiteY132" fmla="*/ 393828 h 6858000"/>
              <a:gd name="connsiteX133" fmla="*/ 51368 w 1364418"/>
              <a:gd name="connsiteY133" fmla="*/ 353137 h 6858000"/>
              <a:gd name="connsiteX134" fmla="*/ 72878 w 1364418"/>
              <a:gd name="connsiteY134" fmla="*/ 309501 h 6858000"/>
              <a:gd name="connsiteX135" fmla="*/ 57061 w 1364418"/>
              <a:gd name="connsiteY135" fmla="*/ 275771 h 6858000"/>
              <a:gd name="connsiteX136" fmla="*/ 74088 w 1364418"/>
              <a:gd name="connsiteY136" fmla="*/ 212860 h 6858000"/>
              <a:gd name="connsiteX137" fmla="*/ 65798 w 1364418"/>
              <a:gd name="connsiteY137" fmla="*/ 144983 h 6858000"/>
              <a:gd name="connsiteX138" fmla="*/ 78082 w 1364418"/>
              <a:gd name="connsiteY138" fmla="*/ 55288 h 6858000"/>
              <a:gd name="connsiteX139" fmla="*/ 37636 w 1364418"/>
              <a:gd name="connsiteY139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151501 w 1364418"/>
              <a:gd name="connsiteY7" fmla="*/ 6659970 h 6858000"/>
              <a:gd name="connsiteX8" fmla="*/ 166592 w 1364418"/>
              <a:gd name="connsiteY8" fmla="*/ 6636211 h 6858000"/>
              <a:gd name="connsiteX9" fmla="*/ 184036 w 1364418"/>
              <a:gd name="connsiteY9" fmla="*/ 6594177 h 6858000"/>
              <a:gd name="connsiteX10" fmla="*/ 198076 w 1364418"/>
              <a:gd name="connsiteY10" fmla="*/ 6557575 h 6858000"/>
              <a:gd name="connsiteX11" fmla="*/ 251033 w 1364418"/>
              <a:gd name="connsiteY11" fmla="*/ 6492130 h 6858000"/>
              <a:gd name="connsiteX12" fmla="*/ 266720 w 1364418"/>
              <a:gd name="connsiteY12" fmla="*/ 6431610 h 6858000"/>
              <a:gd name="connsiteX13" fmla="*/ 310425 w 1364418"/>
              <a:gd name="connsiteY13" fmla="*/ 6379786 h 6858000"/>
              <a:gd name="connsiteX14" fmla="*/ 293648 w 1364418"/>
              <a:gd name="connsiteY14" fmla="*/ 6334727 h 6858000"/>
              <a:gd name="connsiteX15" fmla="*/ 271063 w 1364418"/>
              <a:gd name="connsiteY15" fmla="*/ 6313295 h 6858000"/>
              <a:gd name="connsiteX16" fmla="*/ 278227 w 1364418"/>
              <a:gd name="connsiteY16" fmla="*/ 6280046 h 6858000"/>
              <a:gd name="connsiteX17" fmla="*/ 260972 w 1364418"/>
              <a:gd name="connsiteY17" fmla="*/ 6270265 h 6858000"/>
              <a:gd name="connsiteX18" fmla="*/ 288000 w 1364418"/>
              <a:gd name="connsiteY18" fmla="*/ 6252834 h 6858000"/>
              <a:gd name="connsiteX19" fmla="*/ 265992 w 1364418"/>
              <a:gd name="connsiteY19" fmla="*/ 6202459 h 6858000"/>
              <a:gd name="connsiteX20" fmla="*/ 264790 w 1364418"/>
              <a:gd name="connsiteY20" fmla="*/ 6153037 h 6858000"/>
              <a:gd name="connsiteX21" fmla="*/ 280205 w 1364418"/>
              <a:gd name="connsiteY21" fmla="*/ 6078132 h 6858000"/>
              <a:gd name="connsiteX22" fmla="*/ 267592 w 1364418"/>
              <a:gd name="connsiteY22" fmla="*/ 6028119 h 6858000"/>
              <a:gd name="connsiteX23" fmla="*/ 252821 w 1364418"/>
              <a:gd name="connsiteY23" fmla="*/ 5926735 h 6858000"/>
              <a:gd name="connsiteX24" fmla="*/ 302333 w 1364418"/>
              <a:gd name="connsiteY24" fmla="*/ 5712857 h 6858000"/>
              <a:gd name="connsiteX25" fmla="*/ 281408 w 1364418"/>
              <a:gd name="connsiteY25" fmla="*/ 5676393 h 6858000"/>
              <a:gd name="connsiteX26" fmla="*/ 321000 w 1364418"/>
              <a:gd name="connsiteY26" fmla="*/ 5563435 h 6858000"/>
              <a:gd name="connsiteX27" fmla="*/ 368130 w 1364418"/>
              <a:gd name="connsiteY27" fmla="*/ 5437125 h 6858000"/>
              <a:gd name="connsiteX28" fmla="*/ 381698 w 1364418"/>
              <a:gd name="connsiteY28" fmla="*/ 5396260 h 6858000"/>
              <a:gd name="connsiteX29" fmla="*/ 397679 w 1364418"/>
              <a:gd name="connsiteY29" fmla="*/ 5330009 h 6858000"/>
              <a:gd name="connsiteX30" fmla="*/ 431172 w 1364418"/>
              <a:gd name="connsiteY30" fmla="*/ 5273739 h 6858000"/>
              <a:gd name="connsiteX31" fmla="*/ 440771 w 1364418"/>
              <a:gd name="connsiteY31" fmla="*/ 5241779 h 6858000"/>
              <a:gd name="connsiteX32" fmla="*/ 451997 w 1364418"/>
              <a:gd name="connsiteY32" fmla="*/ 5225268 h 6858000"/>
              <a:gd name="connsiteX33" fmla="*/ 453017 w 1364418"/>
              <a:gd name="connsiteY33" fmla="*/ 5217684 h 6858000"/>
              <a:gd name="connsiteX34" fmla="*/ 460358 w 1364418"/>
              <a:gd name="connsiteY34" fmla="*/ 5193377 h 6858000"/>
              <a:gd name="connsiteX35" fmla="*/ 463661 w 1364418"/>
              <a:gd name="connsiteY35" fmla="*/ 5179288 h 6858000"/>
              <a:gd name="connsiteX36" fmla="*/ 464645 w 1364418"/>
              <a:gd name="connsiteY36" fmla="*/ 5173621 h 6858000"/>
              <a:gd name="connsiteX37" fmla="*/ 460279 w 1364418"/>
              <a:gd name="connsiteY37" fmla="*/ 5159961 h 6858000"/>
              <a:gd name="connsiteX38" fmla="*/ 466956 w 1364418"/>
              <a:gd name="connsiteY38" fmla="*/ 5144295 h 6858000"/>
              <a:gd name="connsiteX39" fmla="*/ 463889 w 1364418"/>
              <a:gd name="connsiteY39" fmla="*/ 5125185 h 6858000"/>
              <a:gd name="connsiteX40" fmla="*/ 470719 w 1364418"/>
              <a:gd name="connsiteY40" fmla="*/ 5121884 h 6858000"/>
              <a:gd name="connsiteX41" fmla="*/ 477755 w 1364418"/>
              <a:gd name="connsiteY41" fmla="*/ 5067850 h 6858000"/>
              <a:gd name="connsiteX42" fmla="*/ 480486 w 1364418"/>
              <a:gd name="connsiteY42" fmla="*/ 5060861 h 6858000"/>
              <a:gd name="connsiteX43" fmla="*/ 477190 w 1364418"/>
              <a:gd name="connsiteY43" fmla="*/ 5034192 h 6858000"/>
              <a:gd name="connsiteX44" fmla="*/ 478744 w 1364418"/>
              <a:gd name="connsiteY44" fmla="*/ 4993030 h 6858000"/>
              <a:gd name="connsiteX45" fmla="*/ 485653 w 1364418"/>
              <a:gd name="connsiteY45" fmla="*/ 4946844 h 6858000"/>
              <a:gd name="connsiteX46" fmla="*/ 481509 w 1364418"/>
              <a:gd name="connsiteY46" fmla="*/ 4932692 h 6858000"/>
              <a:gd name="connsiteX47" fmla="*/ 496912 w 1364418"/>
              <a:gd name="connsiteY47" fmla="*/ 4858827 h 6858000"/>
              <a:gd name="connsiteX48" fmla="*/ 502815 w 1364418"/>
              <a:gd name="connsiteY48" fmla="*/ 4821170 h 6858000"/>
              <a:gd name="connsiteX49" fmla="*/ 507548 w 1364418"/>
              <a:gd name="connsiteY49" fmla="*/ 4780965 h 6858000"/>
              <a:gd name="connsiteX50" fmla="*/ 508841 w 1364418"/>
              <a:gd name="connsiteY50" fmla="*/ 4750867 h 6858000"/>
              <a:gd name="connsiteX51" fmla="*/ 506648 w 1364418"/>
              <a:gd name="connsiteY51" fmla="*/ 4690749 h 6858000"/>
              <a:gd name="connsiteX52" fmla="*/ 502128 w 1364418"/>
              <a:gd name="connsiteY52" fmla="*/ 4584173 h 6858000"/>
              <a:gd name="connsiteX53" fmla="*/ 497211 w 1364418"/>
              <a:gd name="connsiteY53" fmla="*/ 4444346 h 6858000"/>
              <a:gd name="connsiteX54" fmla="*/ 493776 w 1364418"/>
              <a:gd name="connsiteY54" fmla="*/ 4375228 h 6858000"/>
              <a:gd name="connsiteX55" fmla="*/ 474429 w 1364418"/>
              <a:gd name="connsiteY55" fmla="*/ 4214165 h 6858000"/>
              <a:gd name="connsiteX56" fmla="*/ 478502 w 1364418"/>
              <a:gd name="connsiteY56" fmla="*/ 4090296 h 6858000"/>
              <a:gd name="connsiteX57" fmla="*/ 463758 w 1364418"/>
              <a:gd name="connsiteY57" fmla="*/ 4033999 h 6858000"/>
              <a:gd name="connsiteX58" fmla="*/ 464907 w 1364418"/>
              <a:gd name="connsiteY58" fmla="*/ 4031933 h 6858000"/>
              <a:gd name="connsiteX59" fmla="*/ 463483 w 1364418"/>
              <a:gd name="connsiteY59" fmla="*/ 4013953 h 6858000"/>
              <a:gd name="connsiteX60" fmla="*/ 449778 w 1364418"/>
              <a:gd name="connsiteY60" fmla="*/ 3974753 h 6858000"/>
              <a:gd name="connsiteX61" fmla="*/ 451376 w 1364418"/>
              <a:gd name="connsiteY61" fmla="*/ 3969950 h 6858000"/>
              <a:gd name="connsiteX62" fmla="*/ 444798 w 1364418"/>
              <a:gd name="connsiteY62" fmla="*/ 3933779 h 6858000"/>
              <a:gd name="connsiteX63" fmla="*/ 446129 w 1364418"/>
              <a:gd name="connsiteY63" fmla="*/ 3933093 h 6858000"/>
              <a:gd name="connsiteX64" fmla="*/ 450483 w 1364418"/>
              <a:gd name="connsiteY64" fmla="*/ 3922082 h 6858000"/>
              <a:gd name="connsiteX65" fmla="*/ 455561 w 1364418"/>
              <a:gd name="connsiteY65" fmla="*/ 3901461 h 6858000"/>
              <a:gd name="connsiteX66" fmla="*/ 478155 w 1364418"/>
              <a:gd name="connsiteY66" fmla="*/ 3813873 h 6858000"/>
              <a:gd name="connsiteX67" fmla="*/ 477580 w 1364418"/>
              <a:gd name="connsiteY67" fmla="*/ 3806161 h 6858000"/>
              <a:gd name="connsiteX68" fmla="*/ 477887 w 1364418"/>
              <a:gd name="connsiteY68" fmla="*/ 3805957 h 6858000"/>
              <a:gd name="connsiteX69" fmla="*/ 477914 w 1364418"/>
              <a:gd name="connsiteY69" fmla="*/ 3797724 h 6858000"/>
              <a:gd name="connsiteX70" fmla="*/ 476529 w 1364418"/>
              <a:gd name="connsiteY70" fmla="*/ 3792098 h 6858000"/>
              <a:gd name="connsiteX71" fmla="*/ 475413 w 1364418"/>
              <a:gd name="connsiteY71" fmla="*/ 3777135 h 6858000"/>
              <a:gd name="connsiteX72" fmla="*/ 477146 w 1364418"/>
              <a:gd name="connsiteY72" fmla="*/ 3771656 h 6858000"/>
              <a:gd name="connsiteX73" fmla="*/ 480889 w 1364418"/>
              <a:gd name="connsiteY73" fmla="*/ 3769007 h 6858000"/>
              <a:gd name="connsiteX74" fmla="*/ 480355 w 1364418"/>
              <a:gd name="connsiteY74" fmla="*/ 3767709 h 6858000"/>
              <a:gd name="connsiteX75" fmla="*/ 489051 w 1364418"/>
              <a:gd name="connsiteY75" fmla="*/ 3738082 h 6858000"/>
              <a:gd name="connsiteX76" fmla="*/ 496397 w 1364418"/>
              <a:gd name="connsiteY76" fmla="*/ 3673397 h 6858000"/>
              <a:gd name="connsiteX77" fmla="*/ 495693 w 1364418"/>
              <a:gd name="connsiteY77" fmla="*/ 3637109 h 6858000"/>
              <a:gd name="connsiteX78" fmla="*/ 499136 w 1364418"/>
              <a:gd name="connsiteY78" fmla="*/ 3536883 h 6858000"/>
              <a:gd name="connsiteX79" fmla="*/ 506674 w 1364418"/>
              <a:gd name="connsiteY79" fmla="*/ 3435652 h 6858000"/>
              <a:gd name="connsiteX80" fmla="*/ 508345 w 1364418"/>
              <a:gd name="connsiteY80" fmla="*/ 3307769 h 6858000"/>
              <a:gd name="connsiteX81" fmla="*/ 525908 w 1364418"/>
              <a:gd name="connsiteY81" fmla="*/ 3250522 h 6858000"/>
              <a:gd name="connsiteX82" fmla="*/ 526333 w 1364418"/>
              <a:gd name="connsiteY82" fmla="*/ 3229163 h 6858000"/>
              <a:gd name="connsiteX83" fmla="*/ 528156 w 1364418"/>
              <a:gd name="connsiteY83" fmla="*/ 3217217 h 6858000"/>
              <a:gd name="connsiteX84" fmla="*/ 514991 w 1364418"/>
              <a:gd name="connsiteY84" fmla="*/ 3183755 h 6858000"/>
              <a:gd name="connsiteX85" fmla="*/ 515492 w 1364418"/>
              <a:gd name="connsiteY85" fmla="*/ 3178642 h 6858000"/>
              <a:gd name="connsiteX86" fmla="*/ 503092 w 1364418"/>
              <a:gd name="connsiteY86" fmla="*/ 3158586 h 6858000"/>
              <a:gd name="connsiteX87" fmla="*/ 488277 w 1364418"/>
              <a:gd name="connsiteY87" fmla="*/ 3129034 h 6858000"/>
              <a:gd name="connsiteX88" fmla="*/ 488942 w 1364418"/>
              <a:gd name="connsiteY88" fmla="*/ 3126682 h 6858000"/>
              <a:gd name="connsiteX89" fmla="*/ 479810 w 1364418"/>
              <a:gd name="connsiteY89" fmla="*/ 3114519 h 6858000"/>
              <a:gd name="connsiteX90" fmla="*/ 466419 w 1364418"/>
              <a:gd name="connsiteY90" fmla="*/ 3106272 h 6858000"/>
              <a:gd name="connsiteX91" fmla="*/ 439149 w 1364418"/>
              <a:gd name="connsiteY91" fmla="*/ 2958185 h 6858000"/>
              <a:gd name="connsiteX92" fmla="*/ 381763 w 1364418"/>
              <a:gd name="connsiteY92" fmla="*/ 2762989 h 6858000"/>
              <a:gd name="connsiteX93" fmla="*/ 330681 w 1364418"/>
              <a:gd name="connsiteY93" fmla="*/ 2554718 h 6858000"/>
              <a:gd name="connsiteX94" fmla="*/ 310775 w 1364418"/>
              <a:gd name="connsiteY94" fmla="*/ 2485734 h 6858000"/>
              <a:gd name="connsiteX95" fmla="*/ 301498 w 1364418"/>
              <a:gd name="connsiteY95" fmla="*/ 2447068 h 6858000"/>
              <a:gd name="connsiteX96" fmla="*/ 288459 w 1364418"/>
              <a:gd name="connsiteY96" fmla="*/ 2425819 h 6858000"/>
              <a:gd name="connsiteX97" fmla="*/ 294458 w 1364418"/>
              <a:gd name="connsiteY97" fmla="*/ 2402874 h 6858000"/>
              <a:gd name="connsiteX98" fmla="*/ 297070 w 1364418"/>
              <a:gd name="connsiteY98" fmla="*/ 2381443 h 6858000"/>
              <a:gd name="connsiteX99" fmla="*/ 273399 w 1364418"/>
              <a:gd name="connsiteY99" fmla="*/ 2261920 h 6858000"/>
              <a:gd name="connsiteX100" fmla="*/ 263286 w 1364418"/>
              <a:gd name="connsiteY100" fmla="*/ 2195378 h 6858000"/>
              <a:gd name="connsiteX101" fmla="*/ 247503 w 1364418"/>
              <a:gd name="connsiteY101" fmla="*/ 2155135 h 6858000"/>
              <a:gd name="connsiteX102" fmla="*/ 244961 w 1364418"/>
              <a:gd name="connsiteY102" fmla="*/ 2118008 h 6858000"/>
              <a:gd name="connsiteX103" fmla="*/ 245954 w 1364418"/>
              <a:gd name="connsiteY103" fmla="*/ 2050531 h 6858000"/>
              <a:gd name="connsiteX104" fmla="*/ 237760 w 1364418"/>
              <a:gd name="connsiteY104" fmla="*/ 1963269 h 6858000"/>
              <a:gd name="connsiteX105" fmla="*/ 218938 w 1364418"/>
              <a:gd name="connsiteY105" fmla="*/ 1906352 h 6858000"/>
              <a:gd name="connsiteX106" fmla="*/ 195495 w 1364418"/>
              <a:gd name="connsiteY106" fmla="*/ 1861531 h 6858000"/>
              <a:gd name="connsiteX107" fmla="*/ 149294 w 1364418"/>
              <a:gd name="connsiteY107" fmla="*/ 1732919 h 6858000"/>
              <a:gd name="connsiteX108" fmla="*/ 121605 w 1364418"/>
              <a:gd name="connsiteY108" fmla="*/ 1663540 h 6858000"/>
              <a:gd name="connsiteX109" fmla="*/ 120731 w 1364418"/>
              <a:gd name="connsiteY109" fmla="*/ 1615777 h 6858000"/>
              <a:gd name="connsiteX110" fmla="*/ 101526 w 1364418"/>
              <a:gd name="connsiteY110" fmla="*/ 1563678 h 6858000"/>
              <a:gd name="connsiteX111" fmla="*/ 114606 w 1364418"/>
              <a:gd name="connsiteY111" fmla="*/ 1519474 h 6858000"/>
              <a:gd name="connsiteX112" fmla="*/ 107348 w 1364418"/>
              <a:gd name="connsiteY112" fmla="*/ 1477995 h 6858000"/>
              <a:gd name="connsiteX113" fmla="*/ 93433 w 1364418"/>
              <a:gd name="connsiteY113" fmla="*/ 1373769 h 6858000"/>
              <a:gd name="connsiteX114" fmla="*/ 101740 w 1364418"/>
              <a:gd name="connsiteY114" fmla="*/ 1307086 h 6858000"/>
              <a:gd name="connsiteX115" fmla="*/ 102928 w 1364418"/>
              <a:gd name="connsiteY115" fmla="*/ 1189033 h 6858000"/>
              <a:gd name="connsiteX116" fmla="*/ 107613 w 1364418"/>
              <a:gd name="connsiteY116" fmla="*/ 1168288 h 6858000"/>
              <a:gd name="connsiteX117" fmla="*/ 99895 w 1364418"/>
              <a:gd name="connsiteY117" fmla="*/ 1142577 h 6858000"/>
              <a:gd name="connsiteX118" fmla="*/ 89201 w 1364418"/>
              <a:gd name="connsiteY118" fmla="*/ 1088484 h 6858000"/>
              <a:gd name="connsiteX119" fmla="*/ 77937 w 1364418"/>
              <a:gd name="connsiteY119" fmla="*/ 1016103 h 6858000"/>
              <a:gd name="connsiteX120" fmla="*/ 79393 w 1364418"/>
              <a:gd name="connsiteY120" fmla="*/ 932283 h 6858000"/>
              <a:gd name="connsiteX121" fmla="*/ 81629 w 1364418"/>
              <a:gd name="connsiteY121" fmla="*/ 915925 h 6858000"/>
              <a:gd name="connsiteX122" fmla="*/ 74258 w 1364418"/>
              <a:gd name="connsiteY122" fmla="*/ 896999 h 6858000"/>
              <a:gd name="connsiteX123" fmla="*/ 43666 w 1364418"/>
              <a:gd name="connsiteY123" fmla="*/ 821517 h 6858000"/>
              <a:gd name="connsiteX124" fmla="*/ 22616 w 1364418"/>
              <a:gd name="connsiteY124" fmla="*/ 751353 h 6858000"/>
              <a:gd name="connsiteX125" fmla="*/ 22174 w 1364418"/>
              <a:gd name="connsiteY125" fmla="*/ 721230 h 6858000"/>
              <a:gd name="connsiteX126" fmla="*/ 7845 w 1364418"/>
              <a:gd name="connsiteY126" fmla="*/ 681659 h 6858000"/>
              <a:gd name="connsiteX127" fmla="*/ 31306 w 1364418"/>
              <a:gd name="connsiteY127" fmla="*/ 619315 h 6858000"/>
              <a:gd name="connsiteX128" fmla="*/ 15184 w 1364418"/>
              <a:gd name="connsiteY128" fmla="*/ 585934 h 6858000"/>
              <a:gd name="connsiteX129" fmla="*/ 22258 w 1364418"/>
              <a:gd name="connsiteY129" fmla="*/ 538948 h 6858000"/>
              <a:gd name="connsiteX130" fmla="*/ 64209 w 1364418"/>
              <a:gd name="connsiteY130" fmla="*/ 473479 h 6858000"/>
              <a:gd name="connsiteX131" fmla="*/ 52290 w 1364418"/>
              <a:gd name="connsiteY131" fmla="*/ 446567 h 6858000"/>
              <a:gd name="connsiteX132" fmla="*/ 51538 w 1364418"/>
              <a:gd name="connsiteY132" fmla="*/ 393828 h 6858000"/>
              <a:gd name="connsiteX133" fmla="*/ 51368 w 1364418"/>
              <a:gd name="connsiteY133" fmla="*/ 353137 h 6858000"/>
              <a:gd name="connsiteX134" fmla="*/ 72878 w 1364418"/>
              <a:gd name="connsiteY134" fmla="*/ 309501 h 6858000"/>
              <a:gd name="connsiteX135" fmla="*/ 57061 w 1364418"/>
              <a:gd name="connsiteY135" fmla="*/ 275771 h 6858000"/>
              <a:gd name="connsiteX136" fmla="*/ 74088 w 1364418"/>
              <a:gd name="connsiteY136" fmla="*/ 212860 h 6858000"/>
              <a:gd name="connsiteX137" fmla="*/ 65798 w 1364418"/>
              <a:gd name="connsiteY137" fmla="*/ 144983 h 6858000"/>
              <a:gd name="connsiteX138" fmla="*/ 78082 w 1364418"/>
              <a:gd name="connsiteY138" fmla="*/ 55288 h 6858000"/>
              <a:gd name="connsiteX139" fmla="*/ 37636 w 1364418"/>
              <a:gd name="connsiteY139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151501 w 1364418"/>
              <a:gd name="connsiteY7" fmla="*/ 6659970 h 6858000"/>
              <a:gd name="connsiteX8" fmla="*/ 166592 w 1364418"/>
              <a:gd name="connsiteY8" fmla="*/ 6636211 h 6858000"/>
              <a:gd name="connsiteX9" fmla="*/ 184036 w 1364418"/>
              <a:gd name="connsiteY9" fmla="*/ 6594177 h 6858000"/>
              <a:gd name="connsiteX10" fmla="*/ 198076 w 1364418"/>
              <a:gd name="connsiteY10" fmla="*/ 6557575 h 6858000"/>
              <a:gd name="connsiteX11" fmla="*/ 251033 w 1364418"/>
              <a:gd name="connsiteY11" fmla="*/ 6492130 h 6858000"/>
              <a:gd name="connsiteX12" fmla="*/ 266720 w 1364418"/>
              <a:gd name="connsiteY12" fmla="*/ 6431610 h 6858000"/>
              <a:gd name="connsiteX13" fmla="*/ 310425 w 1364418"/>
              <a:gd name="connsiteY13" fmla="*/ 6379786 h 6858000"/>
              <a:gd name="connsiteX14" fmla="*/ 293648 w 1364418"/>
              <a:gd name="connsiteY14" fmla="*/ 6334727 h 6858000"/>
              <a:gd name="connsiteX15" fmla="*/ 271063 w 1364418"/>
              <a:gd name="connsiteY15" fmla="*/ 6313295 h 6858000"/>
              <a:gd name="connsiteX16" fmla="*/ 278227 w 1364418"/>
              <a:gd name="connsiteY16" fmla="*/ 6280046 h 6858000"/>
              <a:gd name="connsiteX17" fmla="*/ 260972 w 1364418"/>
              <a:gd name="connsiteY17" fmla="*/ 6270265 h 6858000"/>
              <a:gd name="connsiteX18" fmla="*/ 288000 w 1364418"/>
              <a:gd name="connsiteY18" fmla="*/ 6252834 h 6858000"/>
              <a:gd name="connsiteX19" fmla="*/ 265992 w 1364418"/>
              <a:gd name="connsiteY19" fmla="*/ 6202459 h 6858000"/>
              <a:gd name="connsiteX20" fmla="*/ 264790 w 1364418"/>
              <a:gd name="connsiteY20" fmla="*/ 6153037 h 6858000"/>
              <a:gd name="connsiteX21" fmla="*/ 280205 w 1364418"/>
              <a:gd name="connsiteY21" fmla="*/ 6078132 h 6858000"/>
              <a:gd name="connsiteX22" fmla="*/ 267592 w 1364418"/>
              <a:gd name="connsiteY22" fmla="*/ 6028119 h 6858000"/>
              <a:gd name="connsiteX23" fmla="*/ 252821 w 1364418"/>
              <a:gd name="connsiteY23" fmla="*/ 5926735 h 6858000"/>
              <a:gd name="connsiteX24" fmla="*/ 302333 w 1364418"/>
              <a:gd name="connsiteY24" fmla="*/ 5712857 h 6858000"/>
              <a:gd name="connsiteX25" fmla="*/ 281408 w 1364418"/>
              <a:gd name="connsiteY25" fmla="*/ 5676393 h 6858000"/>
              <a:gd name="connsiteX26" fmla="*/ 321000 w 1364418"/>
              <a:gd name="connsiteY26" fmla="*/ 5563435 h 6858000"/>
              <a:gd name="connsiteX27" fmla="*/ 368130 w 1364418"/>
              <a:gd name="connsiteY27" fmla="*/ 5437125 h 6858000"/>
              <a:gd name="connsiteX28" fmla="*/ 381698 w 1364418"/>
              <a:gd name="connsiteY28" fmla="*/ 5396260 h 6858000"/>
              <a:gd name="connsiteX29" fmla="*/ 397679 w 1364418"/>
              <a:gd name="connsiteY29" fmla="*/ 5330009 h 6858000"/>
              <a:gd name="connsiteX30" fmla="*/ 431172 w 1364418"/>
              <a:gd name="connsiteY30" fmla="*/ 5273739 h 6858000"/>
              <a:gd name="connsiteX31" fmla="*/ 440771 w 1364418"/>
              <a:gd name="connsiteY31" fmla="*/ 5241779 h 6858000"/>
              <a:gd name="connsiteX32" fmla="*/ 451997 w 1364418"/>
              <a:gd name="connsiteY32" fmla="*/ 5225268 h 6858000"/>
              <a:gd name="connsiteX33" fmla="*/ 453017 w 1364418"/>
              <a:gd name="connsiteY33" fmla="*/ 5217684 h 6858000"/>
              <a:gd name="connsiteX34" fmla="*/ 460358 w 1364418"/>
              <a:gd name="connsiteY34" fmla="*/ 5193377 h 6858000"/>
              <a:gd name="connsiteX35" fmla="*/ 463661 w 1364418"/>
              <a:gd name="connsiteY35" fmla="*/ 5179288 h 6858000"/>
              <a:gd name="connsiteX36" fmla="*/ 464645 w 1364418"/>
              <a:gd name="connsiteY36" fmla="*/ 5173621 h 6858000"/>
              <a:gd name="connsiteX37" fmla="*/ 460279 w 1364418"/>
              <a:gd name="connsiteY37" fmla="*/ 5159961 h 6858000"/>
              <a:gd name="connsiteX38" fmla="*/ 466956 w 1364418"/>
              <a:gd name="connsiteY38" fmla="*/ 5144295 h 6858000"/>
              <a:gd name="connsiteX39" fmla="*/ 463889 w 1364418"/>
              <a:gd name="connsiteY39" fmla="*/ 5125185 h 6858000"/>
              <a:gd name="connsiteX40" fmla="*/ 470719 w 1364418"/>
              <a:gd name="connsiteY40" fmla="*/ 5121884 h 6858000"/>
              <a:gd name="connsiteX41" fmla="*/ 477755 w 1364418"/>
              <a:gd name="connsiteY41" fmla="*/ 5067850 h 6858000"/>
              <a:gd name="connsiteX42" fmla="*/ 480486 w 1364418"/>
              <a:gd name="connsiteY42" fmla="*/ 5060861 h 6858000"/>
              <a:gd name="connsiteX43" fmla="*/ 477190 w 1364418"/>
              <a:gd name="connsiteY43" fmla="*/ 5034192 h 6858000"/>
              <a:gd name="connsiteX44" fmla="*/ 478744 w 1364418"/>
              <a:gd name="connsiteY44" fmla="*/ 4993030 h 6858000"/>
              <a:gd name="connsiteX45" fmla="*/ 485653 w 1364418"/>
              <a:gd name="connsiteY45" fmla="*/ 4946844 h 6858000"/>
              <a:gd name="connsiteX46" fmla="*/ 481509 w 1364418"/>
              <a:gd name="connsiteY46" fmla="*/ 4932692 h 6858000"/>
              <a:gd name="connsiteX47" fmla="*/ 496912 w 1364418"/>
              <a:gd name="connsiteY47" fmla="*/ 4858827 h 6858000"/>
              <a:gd name="connsiteX48" fmla="*/ 502815 w 1364418"/>
              <a:gd name="connsiteY48" fmla="*/ 4821170 h 6858000"/>
              <a:gd name="connsiteX49" fmla="*/ 507548 w 1364418"/>
              <a:gd name="connsiteY49" fmla="*/ 4780965 h 6858000"/>
              <a:gd name="connsiteX50" fmla="*/ 508841 w 1364418"/>
              <a:gd name="connsiteY50" fmla="*/ 4750867 h 6858000"/>
              <a:gd name="connsiteX51" fmla="*/ 506648 w 1364418"/>
              <a:gd name="connsiteY51" fmla="*/ 4690749 h 6858000"/>
              <a:gd name="connsiteX52" fmla="*/ 502128 w 1364418"/>
              <a:gd name="connsiteY52" fmla="*/ 4584173 h 6858000"/>
              <a:gd name="connsiteX53" fmla="*/ 497211 w 1364418"/>
              <a:gd name="connsiteY53" fmla="*/ 4444346 h 6858000"/>
              <a:gd name="connsiteX54" fmla="*/ 493776 w 1364418"/>
              <a:gd name="connsiteY54" fmla="*/ 4375228 h 6858000"/>
              <a:gd name="connsiteX55" fmla="*/ 474429 w 1364418"/>
              <a:gd name="connsiteY55" fmla="*/ 4214165 h 6858000"/>
              <a:gd name="connsiteX56" fmla="*/ 478502 w 1364418"/>
              <a:gd name="connsiteY56" fmla="*/ 4090296 h 6858000"/>
              <a:gd name="connsiteX57" fmla="*/ 463758 w 1364418"/>
              <a:gd name="connsiteY57" fmla="*/ 4033999 h 6858000"/>
              <a:gd name="connsiteX58" fmla="*/ 464907 w 1364418"/>
              <a:gd name="connsiteY58" fmla="*/ 4031933 h 6858000"/>
              <a:gd name="connsiteX59" fmla="*/ 463483 w 1364418"/>
              <a:gd name="connsiteY59" fmla="*/ 4013953 h 6858000"/>
              <a:gd name="connsiteX60" fmla="*/ 449778 w 1364418"/>
              <a:gd name="connsiteY60" fmla="*/ 3974753 h 6858000"/>
              <a:gd name="connsiteX61" fmla="*/ 451376 w 1364418"/>
              <a:gd name="connsiteY61" fmla="*/ 3969950 h 6858000"/>
              <a:gd name="connsiteX62" fmla="*/ 444798 w 1364418"/>
              <a:gd name="connsiteY62" fmla="*/ 3933779 h 6858000"/>
              <a:gd name="connsiteX63" fmla="*/ 446129 w 1364418"/>
              <a:gd name="connsiteY63" fmla="*/ 3933093 h 6858000"/>
              <a:gd name="connsiteX64" fmla="*/ 450483 w 1364418"/>
              <a:gd name="connsiteY64" fmla="*/ 3922082 h 6858000"/>
              <a:gd name="connsiteX65" fmla="*/ 455561 w 1364418"/>
              <a:gd name="connsiteY65" fmla="*/ 3901461 h 6858000"/>
              <a:gd name="connsiteX66" fmla="*/ 478155 w 1364418"/>
              <a:gd name="connsiteY66" fmla="*/ 3813873 h 6858000"/>
              <a:gd name="connsiteX67" fmla="*/ 477580 w 1364418"/>
              <a:gd name="connsiteY67" fmla="*/ 3806161 h 6858000"/>
              <a:gd name="connsiteX68" fmla="*/ 477887 w 1364418"/>
              <a:gd name="connsiteY68" fmla="*/ 3805957 h 6858000"/>
              <a:gd name="connsiteX69" fmla="*/ 477914 w 1364418"/>
              <a:gd name="connsiteY69" fmla="*/ 3797724 h 6858000"/>
              <a:gd name="connsiteX70" fmla="*/ 476529 w 1364418"/>
              <a:gd name="connsiteY70" fmla="*/ 3792098 h 6858000"/>
              <a:gd name="connsiteX71" fmla="*/ 475413 w 1364418"/>
              <a:gd name="connsiteY71" fmla="*/ 3777135 h 6858000"/>
              <a:gd name="connsiteX72" fmla="*/ 477146 w 1364418"/>
              <a:gd name="connsiteY72" fmla="*/ 3771656 h 6858000"/>
              <a:gd name="connsiteX73" fmla="*/ 480889 w 1364418"/>
              <a:gd name="connsiteY73" fmla="*/ 3769007 h 6858000"/>
              <a:gd name="connsiteX74" fmla="*/ 480355 w 1364418"/>
              <a:gd name="connsiteY74" fmla="*/ 3767709 h 6858000"/>
              <a:gd name="connsiteX75" fmla="*/ 489051 w 1364418"/>
              <a:gd name="connsiteY75" fmla="*/ 3738082 h 6858000"/>
              <a:gd name="connsiteX76" fmla="*/ 496397 w 1364418"/>
              <a:gd name="connsiteY76" fmla="*/ 3673397 h 6858000"/>
              <a:gd name="connsiteX77" fmla="*/ 495693 w 1364418"/>
              <a:gd name="connsiteY77" fmla="*/ 3637109 h 6858000"/>
              <a:gd name="connsiteX78" fmla="*/ 499136 w 1364418"/>
              <a:gd name="connsiteY78" fmla="*/ 3536883 h 6858000"/>
              <a:gd name="connsiteX79" fmla="*/ 506674 w 1364418"/>
              <a:gd name="connsiteY79" fmla="*/ 3435652 h 6858000"/>
              <a:gd name="connsiteX80" fmla="*/ 508345 w 1364418"/>
              <a:gd name="connsiteY80" fmla="*/ 3307769 h 6858000"/>
              <a:gd name="connsiteX81" fmla="*/ 525908 w 1364418"/>
              <a:gd name="connsiteY81" fmla="*/ 3250522 h 6858000"/>
              <a:gd name="connsiteX82" fmla="*/ 526333 w 1364418"/>
              <a:gd name="connsiteY82" fmla="*/ 3229163 h 6858000"/>
              <a:gd name="connsiteX83" fmla="*/ 528156 w 1364418"/>
              <a:gd name="connsiteY83" fmla="*/ 3217217 h 6858000"/>
              <a:gd name="connsiteX84" fmla="*/ 514991 w 1364418"/>
              <a:gd name="connsiteY84" fmla="*/ 3183755 h 6858000"/>
              <a:gd name="connsiteX85" fmla="*/ 515492 w 1364418"/>
              <a:gd name="connsiteY85" fmla="*/ 3178642 h 6858000"/>
              <a:gd name="connsiteX86" fmla="*/ 503092 w 1364418"/>
              <a:gd name="connsiteY86" fmla="*/ 3158586 h 6858000"/>
              <a:gd name="connsiteX87" fmla="*/ 488277 w 1364418"/>
              <a:gd name="connsiteY87" fmla="*/ 3129034 h 6858000"/>
              <a:gd name="connsiteX88" fmla="*/ 488942 w 1364418"/>
              <a:gd name="connsiteY88" fmla="*/ 3126682 h 6858000"/>
              <a:gd name="connsiteX89" fmla="*/ 479810 w 1364418"/>
              <a:gd name="connsiteY89" fmla="*/ 3114519 h 6858000"/>
              <a:gd name="connsiteX90" fmla="*/ 466419 w 1364418"/>
              <a:gd name="connsiteY90" fmla="*/ 3106272 h 6858000"/>
              <a:gd name="connsiteX91" fmla="*/ 439149 w 1364418"/>
              <a:gd name="connsiteY91" fmla="*/ 2958185 h 6858000"/>
              <a:gd name="connsiteX92" fmla="*/ 381763 w 1364418"/>
              <a:gd name="connsiteY92" fmla="*/ 2762989 h 6858000"/>
              <a:gd name="connsiteX93" fmla="*/ 330681 w 1364418"/>
              <a:gd name="connsiteY93" fmla="*/ 2554718 h 6858000"/>
              <a:gd name="connsiteX94" fmla="*/ 310775 w 1364418"/>
              <a:gd name="connsiteY94" fmla="*/ 2485734 h 6858000"/>
              <a:gd name="connsiteX95" fmla="*/ 301498 w 1364418"/>
              <a:gd name="connsiteY95" fmla="*/ 2447068 h 6858000"/>
              <a:gd name="connsiteX96" fmla="*/ 288459 w 1364418"/>
              <a:gd name="connsiteY96" fmla="*/ 2425819 h 6858000"/>
              <a:gd name="connsiteX97" fmla="*/ 294458 w 1364418"/>
              <a:gd name="connsiteY97" fmla="*/ 2402874 h 6858000"/>
              <a:gd name="connsiteX98" fmla="*/ 297070 w 1364418"/>
              <a:gd name="connsiteY98" fmla="*/ 2381443 h 6858000"/>
              <a:gd name="connsiteX99" fmla="*/ 273399 w 1364418"/>
              <a:gd name="connsiteY99" fmla="*/ 2261920 h 6858000"/>
              <a:gd name="connsiteX100" fmla="*/ 263286 w 1364418"/>
              <a:gd name="connsiteY100" fmla="*/ 2195378 h 6858000"/>
              <a:gd name="connsiteX101" fmla="*/ 247503 w 1364418"/>
              <a:gd name="connsiteY101" fmla="*/ 2155135 h 6858000"/>
              <a:gd name="connsiteX102" fmla="*/ 244961 w 1364418"/>
              <a:gd name="connsiteY102" fmla="*/ 2118008 h 6858000"/>
              <a:gd name="connsiteX103" fmla="*/ 245954 w 1364418"/>
              <a:gd name="connsiteY103" fmla="*/ 2050531 h 6858000"/>
              <a:gd name="connsiteX104" fmla="*/ 237760 w 1364418"/>
              <a:gd name="connsiteY104" fmla="*/ 1963269 h 6858000"/>
              <a:gd name="connsiteX105" fmla="*/ 218938 w 1364418"/>
              <a:gd name="connsiteY105" fmla="*/ 1906352 h 6858000"/>
              <a:gd name="connsiteX106" fmla="*/ 195495 w 1364418"/>
              <a:gd name="connsiteY106" fmla="*/ 1861531 h 6858000"/>
              <a:gd name="connsiteX107" fmla="*/ 149294 w 1364418"/>
              <a:gd name="connsiteY107" fmla="*/ 1732919 h 6858000"/>
              <a:gd name="connsiteX108" fmla="*/ 121605 w 1364418"/>
              <a:gd name="connsiteY108" fmla="*/ 1663540 h 6858000"/>
              <a:gd name="connsiteX109" fmla="*/ 120731 w 1364418"/>
              <a:gd name="connsiteY109" fmla="*/ 1615777 h 6858000"/>
              <a:gd name="connsiteX110" fmla="*/ 101526 w 1364418"/>
              <a:gd name="connsiteY110" fmla="*/ 1563678 h 6858000"/>
              <a:gd name="connsiteX111" fmla="*/ 114606 w 1364418"/>
              <a:gd name="connsiteY111" fmla="*/ 1519474 h 6858000"/>
              <a:gd name="connsiteX112" fmla="*/ 107348 w 1364418"/>
              <a:gd name="connsiteY112" fmla="*/ 1477995 h 6858000"/>
              <a:gd name="connsiteX113" fmla="*/ 93433 w 1364418"/>
              <a:gd name="connsiteY113" fmla="*/ 1373769 h 6858000"/>
              <a:gd name="connsiteX114" fmla="*/ 101740 w 1364418"/>
              <a:gd name="connsiteY114" fmla="*/ 1307086 h 6858000"/>
              <a:gd name="connsiteX115" fmla="*/ 102928 w 1364418"/>
              <a:gd name="connsiteY115" fmla="*/ 1189033 h 6858000"/>
              <a:gd name="connsiteX116" fmla="*/ 107613 w 1364418"/>
              <a:gd name="connsiteY116" fmla="*/ 1168288 h 6858000"/>
              <a:gd name="connsiteX117" fmla="*/ 99895 w 1364418"/>
              <a:gd name="connsiteY117" fmla="*/ 1142577 h 6858000"/>
              <a:gd name="connsiteX118" fmla="*/ 89201 w 1364418"/>
              <a:gd name="connsiteY118" fmla="*/ 1088484 h 6858000"/>
              <a:gd name="connsiteX119" fmla="*/ 77937 w 1364418"/>
              <a:gd name="connsiteY119" fmla="*/ 1016103 h 6858000"/>
              <a:gd name="connsiteX120" fmla="*/ 79393 w 1364418"/>
              <a:gd name="connsiteY120" fmla="*/ 932283 h 6858000"/>
              <a:gd name="connsiteX121" fmla="*/ 81629 w 1364418"/>
              <a:gd name="connsiteY121" fmla="*/ 915925 h 6858000"/>
              <a:gd name="connsiteX122" fmla="*/ 74258 w 1364418"/>
              <a:gd name="connsiteY122" fmla="*/ 896999 h 6858000"/>
              <a:gd name="connsiteX123" fmla="*/ 43666 w 1364418"/>
              <a:gd name="connsiteY123" fmla="*/ 821517 h 6858000"/>
              <a:gd name="connsiteX124" fmla="*/ 22616 w 1364418"/>
              <a:gd name="connsiteY124" fmla="*/ 751353 h 6858000"/>
              <a:gd name="connsiteX125" fmla="*/ 22174 w 1364418"/>
              <a:gd name="connsiteY125" fmla="*/ 721230 h 6858000"/>
              <a:gd name="connsiteX126" fmla="*/ 7845 w 1364418"/>
              <a:gd name="connsiteY126" fmla="*/ 681659 h 6858000"/>
              <a:gd name="connsiteX127" fmla="*/ 31306 w 1364418"/>
              <a:gd name="connsiteY127" fmla="*/ 619315 h 6858000"/>
              <a:gd name="connsiteX128" fmla="*/ 15184 w 1364418"/>
              <a:gd name="connsiteY128" fmla="*/ 585934 h 6858000"/>
              <a:gd name="connsiteX129" fmla="*/ 22258 w 1364418"/>
              <a:gd name="connsiteY129" fmla="*/ 538948 h 6858000"/>
              <a:gd name="connsiteX130" fmla="*/ 26166 w 1364418"/>
              <a:gd name="connsiteY130" fmla="*/ 525163 h 6858000"/>
              <a:gd name="connsiteX131" fmla="*/ 52290 w 1364418"/>
              <a:gd name="connsiteY131" fmla="*/ 446567 h 6858000"/>
              <a:gd name="connsiteX132" fmla="*/ 51538 w 1364418"/>
              <a:gd name="connsiteY132" fmla="*/ 393828 h 6858000"/>
              <a:gd name="connsiteX133" fmla="*/ 51368 w 1364418"/>
              <a:gd name="connsiteY133" fmla="*/ 353137 h 6858000"/>
              <a:gd name="connsiteX134" fmla="*/ 72878 w 1364418"/>
              <a:gd name="connsiteY134" fmla="*/ 309501 h 6858000"/>
              <a:gd name="connsiteX135" fmla="*/ 57061 w 1364418"/>
              <a:gd name="connsiteY135" fmla="*/ 275771 h 6858000"/>
              <a:gd name="connsiteX136" fmla="*/ 74088 w 1364418"/>
              <a:gd name="connsiteY136" fmla="*/ 212860 h 6858000"/>
              <a:gd name="connsiteX137" fmla="*/ 65798 w 1364418"/>
              <a:gd name="connsiteY137" fmla="*/ 144983 h 6858000"/>
              <a:gd name="connsiteX138" fmla="*/ 78082 w 1364418"/>
              <a:gd name="connsiteY138" fmla="*/ 55288 h 6858000"/>
              <a:gd name="connsiteX139" fmla="*/ 37636 w 1364418"/>
              <a:gd name="connsiteY139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151501 w 1364418"/>
              <a:gd name="connsiteY7" fmla="*/ 6659970 h 6858000"/>
              <a:gd name="connsiteX8" fmla="*/ 166592 w 1364418"/>
              <a:gd name="connsiteY8" fmla="*/ 6636211 h 6858000"/>
              <a:gd name="connsiteX9" fmla="*/ 184036 w 1364418"/>
              <a:gd name="connsiteY9" fmla="*/ 6594177 h 6858000"/>
              <a:gd name="connsiteX10" fmla="*/ 198076 w 1364418"/>
              <a:gd name="connsiteY10" fmla="*/ 6557575 h 6858000"/>
              <a:gd name="connsiteX11" fmla="*/ 251033 w 1364418"/>
              <a:gd name="connsiteY11" fmla="*/ 6492130 h 6858000"/>
              <a:gd name="connsiteX12" fmla="*/ 266720 w 1364418"/>
              <a:gd name="connsiteY12" fmla="*/ 6431610 h 6858000"/>
              <a:gd name="connsiteX13" fmla="*/ 310425 w 1364418"/>
              <a:gd name="connsiteY13" fmla="*/ 6379786 h 6858000"/>
              <a:gd name="connsiteX14" fmla="*/ 293648 w 1364418"/>
              <a:gd name="connsiteY14" fmla="*/ 6334727 h 6858000"/>
              <a:gd name="connsiteX15" fmla="*/ 271063 w 1364418"/>
              <a:gd name="connsiteY15" fmla="*/ 6313295 h 6858000"/>
              <a:gd name="connsiteX16" fmla="*/ 278227 w 1364418"/>
              <a:gd name="connsiteY16" fmla="*/ 6280046 h 6858000"/>
              <a:gd name="connsiteX17" fmla="*/ 260972 w 1364418"/>
              <a:gd name="connsiteY17" fmla="*/ 6270265 h 6858000"/>
              <a:gd name="connsiteX18" fmla="*/ 288000 w 1364418"/>
              <a:gd name="connsiteY18" fmla="*/ 6252834 h 6858000"/>
              <a:gd name="connsiteX19" fmla="*/ 265992 w 1364418"/>
              <a:gd name="connsiteY19" fmla="*/ 6202459 h 6858000"/>
              <a:gd name="connsiteX20" fmla="*/ 264790 w 1364418"/>
              <a:gd name="connsiteY20" fmla="*/ 6153037 h 6858000"/>
              <a:gd name="connsiteX21" fmla="*/ 280205 w 1364418"/>
              <a:gd name="connsiteY21" fmla="*/ 6078132 h 6858000"/>
              <a:gd name="connsiteX22" fmla="*/ 267592 w 1364418"/>
              <a:gd name="connsiteY22" fmla="*/ 6028119 h 6858000"/>
              <a:gd name="connsiteX23" fmla="*/ 252821 w 1364418"/>
              <a:gd name="connsiteY23" fmla="*/ 5926735 h 6858000"/>
              <a:gd name="connsiteX24" fmla="*/ 302333 w 1364418"/>
              <a:gd name="connsiteY24" fmla="*/ 5712857 h 6858000"/>
              <a:gd name="connsiteX25" fmla="*/ 281408 w 1364418"/>
              <a:gd name="connsiteY25" fmla="*/ 5676393 h 6858000"/>
              <a:gd name="connsiteX26" fmla="*/ 321000 w 1364418"/>
              <a:gd name="connsiteY26" fmla="*/ 5563435 h 6858000"/>
              <a:gd name="connsiteX27" fmla="*/ 368130 w 1364418"/>
              <a:gd name="connsiteY27" fmla="*/ 5437125 h 6858000"/>
              <a:gd name="connsiteX28" fmla="*/ 381698 w 1364418"/>
              <a:gd name="connsiteY28" fmla="*/ 5396260 h 6858000"/>
              <a:gd name="connsiteX29" fmla="*/ 397679 w 1364418"/>
              <a:gd name="connsiteY29" fmla="*/ 5330009 h 6858000"/>
              <a:gd name="connsiteX30" fmla="*/ 431172 w 1364418"/>
              <a:gd name="connsiteY30" fmla="*/ 5273739 h 6858000"/>
              <a:gd name="connsiteX31" fmla="*/ 440771 w 1364418"/>
              <a:gd name="connsiteY31" fmla="*/ 5241779 h 6858000"/>
              <a:gd name="connsiteX32" fmla="*/ 451997 w 1364418"/>
              <a:gd name="connsiteY32" fmla="*/ 5225268 h 6858000"/>
              <a:gd name="connsiteX33" fmla="*/ 453017 w 1364418"/>
              <a:gd name="connsiteY33" fmla="*/ 5217684 h 6858000"/>
              <a:gd name="connsiteX34" fmla="*/ 460358 w 1364418"/>
              <a:gd name="connsiteY34" fmla="*/ 5193377 h 6858000"/>
              <a:gd name="connsiteX35" fmla="*/ 463661 w 1364418"/>
              <a:gd name="connsiteY35" fmla="*/ 5179288 h 6858000"/>
              <a:gd name="connsiteX36" fmla="*/ 464645 w 1364418"/>
              <a:gd name="connsiteY36" fmla="*/ 5173621 h 6858000"/>
              <a:gd name="connsiteX37" fmla="*/ 460279 w 1364418"/>
              <a:gd name="connsiteY37" fmla="*/ 5159961 h 6858000"/>
              <a:gd name="connsiteX38" fmla="*/ 466956 w 1364418"/>
              <a:gd name="connsiteY38" fmla="*/ 5144295 h 6858000"/>
              <a:gd name="connsiteX39" fmla="*/ 463889 w 1364418"/>
              <a:gd name="connsiteY39" fmla="*/ 5125185 h 6858000"/>
              <a:gd name="connsiteX40" fmla="*/ 470719 w 1364418"/>
              <a:gd name="connsiteY40" fmla="*/ 5121884 h 6858000"/>
              <a:gd name="connsiteX41" fmla="*/ 477755 w 1364418"/>
              <a:gd name="connsiteY41" fmla="*/ 5067850 h 6858000"/>
              <a:gd name="connsiteX42" fmla="*/ 480486 w 1364418"/>
              <a:gd name="connsiteY42" fmla="*/ 5060861 h 6858000"/>
              <a:gd name="connsiteX43" fmla="*/ 477190 w 1364418"/>
              <a:gd name="connsiteY43" fmla="*/ 5034192 h 6858000"/>
              <a:gd name="connsiteX44" fmla="*/ 478744 w 1364418"/>
              <a:gd name="connsiteY44" fmla="*/ 4993030 h 6858000"/>
              <a:gd name="connsiteX45" fmla="*/ 485653 w 1364418"/>
              <a:gd name="connsiteY45" fmla="*/ 4946844 h 6858000"/>
              <a:gd name="connsiteX46" fmla="*/ 481509 w 1364418"/>
              <a:gd name="connsiteY46" fmla="*/ 4932692 h 6858000"/>
              <a:gd name="connsiteX47" fmla="*/ 496912 w 1364418"/>
              <a:gd name="connsiteY47" fmla="*/ 4858827 h 6858000"/>
              <a:gd name="connsiteX48" fmla="*/ 502815 w 1364418"/>
              <a:gd name="connsiteY48" fmla="*/ 4821170 h 6858000"/>
              <a:gd name="connsiteX49" fmla="*/ 507548 w 1364418"/>
              <a:gd name="connsiteY49" fmla="*/ 4780965 h 6858000"/>
              <a:gd name="connsiteX50" fmla="*/ 508841 w 1364418"/>
              <a:gd name="connsiteY50" fmla="*/ 4750867 h 6858000"/>
              <a:gd name="connsiteX51" fmla="*/ 506648 w 1364418"/>
              <a:gd name="connsiteY51" fmla="*/ 4690749 h 6858000"/>
              <a:gd name="connsiteX52" fmla="*/ 502128 w 1364418"/>
              <a:gd name="connsiteY52" fmla="*/ 4584173 h 6858000"/>
              <a:gd name="connsiteX53" fmla="*/ 497211 w 1364418"/>
              <a:gd name="connsiteY53" fmla="*/ 4444346 h 6858000"/>
              <a:gd name="connsiteX54" fmla="*/ 493776 w 1364418"/>
              <a:gd name="connsiteY54" fmla="*/ 4375228 h 6858000"/>
              <a:gd name="connsiteX55" fmla="*/ 474429 w 1364418"/>
              <a:gd name="connsiteY55" fmla="*/ 4214165 h 6858000"/>
              <a:gd name="connsiteX56" fmla="*/ 478502 w 1364418"/>
              <a:gd name="connsiteY56" fmla="*/ 4090296 h 6858000"/>
              <a:gd name="connsiteX57" fmla="*/ 463758 w 1364418"/>
              <a:gd name="connsiteY57" fmla="*/ 4033999 h 6858000"/>
              <a:gd name="connsiteX58" fmla="*/ 464907 w 1364418"/>
              <a:gd name="connsiteY58" fmla="*/ 4031933 h 6858000"/>
              <a:gd name="connsiteX59" fmla="*/ 463483 w 1364418"/>
              <a:gd name="connsiteY59" fmla="*/ 4013953 h 6858000"/>
              <a:gd name="connsiteX60" fmla="*/ 449778 w 1364418"/>
              <a:gd name="connsiteY60" fmla="*/ 3974753 h 6858000"/>
              <a:gd name="connsiteX61" fmla="*/ 451376 w 1364418"/>
              <a:gd name="connsiteY61" fmla="*/ 3969950 h 6858000"/>
              <a:gd name="connsiteX62" fmla="*/ 444798 w 1364418"/>
              <a:gd name="connsiteY62" fmla="*/ 3933779 h 6858000"/>
              <a:gd name="connsiteX63" fmla="*/ 446129 w 1364418"/>
              <a:gd name="connsiteY63" fmla="*/ 3933093 h 6858000"/>
              <a:gd name="connsiteX64" fmla="*/ 450483 w 1364418"/>
              <a:gd name="connsiteY64" fmla="*/ 3922082 h 6858000"/>
              <a:gd name="connsiteX65" fmla="*/ 455561 w 1364418"/>
              <a:gd name="connsiteY65" fmla="*/ 3901461 h 6858000"/>
              <a:gd name="connsiteX66" fmla="*/ 478155 w 1364418"/>
              <a:gd name="connsiteY66" fmla="*/ 3813873 h 6858000"/>
              <a:gd name="connsiteX67" fmla="*/ 477580 w 1364418"/>
              <a:gd name="connsiteY67" fmla="*/ 3806161 h 6858000"/>
              <a:gd name="connsiteX68" fmla="*/ 477887 w 1364418"/>
              <a:gd name="connsiteY68" fmla="*/ 3805957 h 6858000"/>
              <a:gd name="connsiteX69" fmla="*/ 477914 w 1364418"/>
              <a:gd name="connsiteY69" fmla="*/ 3797724 h 6858000"/>
              <a:gd name="connsiteX70" fmla="*/ 476529 w 1364418"/>
              <a:gd name="connsiteY70" fmla="*/ 3792098 h 6858000"/>
              <a:gd name="connsiteX71" fmla="*/ 475413 w 1364418"/>
              <a:gd name="connsiteY71" fmla="*/ 3777135 h 6858000"/>
              <a:gd name="connsiteX72" fmla="*/ 477146 w 1364418"/>
              <a:gd name="connsiteY72" fmla="*/ 3771656 h 6858000"/>
              <a:gd name="connsiteX73" fmla="*/ 480889 w 1364418"/>
              <a:gd name="connsiteY73" fmla="*/ 3769007 h 6858000"/>
              <a:gd name="connsiteX74" fmla="*/ 480355 w 1364418"/>
              <a:gd name="connsiteY74" fmla="*/ 3767709 h 6858000"/>
              <a:gd name="connsiteX75" fmla="*/ 489051 w 1364418"/>
              <a:gd name="connsiteY75" fmla="*/ 3738082 h 6858000"/>
              <a:gd name="connsiteX76" fmla="*/ 496397 w 1364418"/>
              <a:gd name="connsiteY76" fmla="*/ 3673397 h 6858000"/>
              <a:gd name="connsiteX77" fmla="*/ 495693 w 1364418"/>
              <a:gd name="connsiteY77" fmla="*/ 3637109 h 6858000"/>
              <a:gd name="connsiteX78" fmla="*/ 499136 w 1364418"/>
              <a:gd name="connsiteY78" fmla="*/ 3536883 h 6858000"/>
              <a:gd name="connsiteX79" fmla="*/ 506674 w 1364418"/>
              <a:gd name="connsiteY79" fmla="*/ 3435652 h 6858000"/>
              <a:gd name="connsiteX80" fmla="*/ 508345 w 1364418"/>
              <a:gd name="connsiteY80" fmla="*/ 3307769 h 6858000"/>
              <a:gd name="connsiteX81" fmla="*/ 525908 w 1364418"/>
              <a:gd name="connsiteY81" fmla="*/ 3250522 h 6858000"/>
              <a:gd name="connsiteX82" fmla="*/ 526333 w 1364418"/>
              <a:gd name="connsiteY82" fmla="*/ 3229163 h 6858000"/>
              <a:gd name="connsiteX83" fmla="*/ 528156 w 1364418"/>
              <a:gd name="connsiteY83" fmla="*/ 3217217 h 6858000"/>
              <a:gd name="connsiteX84" fmla="*/ 514991 w 1364418"/>
              <a:gd name="connsiteY84" fmla="*/ 3183755 h 6858000"/>
              <a:gd name="connsiteX85" fmla="*/ 515492 w 1364418"/>
              <a:gd name="connsiteY85" fmla="*/ 3178642 h 6858000"/>
              <a:gd name="connsiteX86" fmla="*/ 503092 w 1364418"/>
              <a:gd name="connsiteY86" fmla="*/ 3158586 h 6858000"/>
              <a:gd name="connsiteX87" fmla="*/ 488277 w 1364418"/>
              <a:gd name="connsiteY87" fmla="*/ 3129034 h 6858000"/>
              <a:gd name="connsiteX88" fmla="*/ 488942 w 1364418"/>
              <a:gd name="connsiteY88" fmla="*/ 3126682 h 6858000"/>
              <a:gd name="connsiteX89" fmla="*/ 479810 w 1364418"/>
              <a:gd name="connsiteY89" fmla="*/ 3114519 h 6858000"/>
              <a:gd name="connsiteX90" fmla="*/ 466419 w 1364418"/>
              <a:gd name="connsiteY90" fmla="*/ 3106272 h 6858000"/>
              <a:gd name="connsiteX91" fmla="*/ 439149 w 1364418"/>
              <a:gd name="connsiteY91" fmla="*/ 2958185 h 6858000"/>
              <a:gd name="connsiteX92" fmla="*/ 381763 w 1364418"/>
              <a:gd name="connsiteY92" fmla="*/ 2762989 h 6858000"/>
              <a:gd name="connsiteX93" fmla="*/ 330681 w 1364418"/>
              <a:gd name="connsiteY93" fmla="*/ 2554718 h 6858000"/>
              <a:gd name="connsiteX94" fmla="*/ 310775 w 1364418"/>
              <a:gd name="connsiteY94" fmla="*/ 2485734 h 6858000"/>
              <a:gd name="connsiteX95" fmla="*/ 301498 w 1364418"/>
              <a:gd name="connsiteY95" fmla="*/ 2447068 h 6858000"/>
              <a:gd name="connsiteX96" fmla="*/ 288459 w 1364418"/>
              <a:gd name="connsiteY96" fmla="*/ 2425819 h 6858000"/>
              <a:gd name="connsiteX97" fmla="*/ 294458 w 1364418"/>
              <a:gd name="connsiteY97" fmla="*/ 2402874 h 6858000"/>
              <a:gd name="connsiteX98" fmla="*/ 297070 w 1364418"/>
              <a:gd name="connsiteY98" fmla="*/ 2381443 h 6858000"/>
              <a:gd name="connsiteX99" fmla="*/ 273399 w 1364418"/>
              <a:gd name="connsiteY99" fmla="*/ 2261920 h 6858000"/>
              <a:gd name="connsiteX100" fmla="*/ 263286 w 1364418"/>
              <a:gd name="connsiteY100" fmla="*/ 2195378 h 6858000"/>
              <a:gd name="connsiteX101" fmla="*/ 247503 w 1364418"/>
              <a:gd name="connsiteY101" fmla="*/ 2155135 h 6858000"/>
              <a:gd name="connsiteX102" fmla="*/ 244961 w 1364418"/>
              <a:gd name="connsiteY102" fmla="*/ 2118008 h 6858000"/>
              <a:gd name="connsiteX103" fmla="*/ 245954 w 1364418"/>
              <a:gd name="connsiteY103" fmla="*/ 2050531 h 6858000"/>
              <a:gd name="connsiteX104" fmla="*/ 237760 w 1364418"/>
              <a:gd name="connsiteY104" fmla="*/ 1963269 h 6858000"/>
              <a:gd name="connsiteX105" fmla="*/ 218938 w 1364418"/>
              <a:gd name="connsiteY105" fmla="*/ 1906352 h 6858000"/>
              <a:gd name="connsiteX106" fmla="*/ 195495 w 1364418"/>
              <a:gd name="connsiteY106" fmla="*/ 1861531 h 6858000"/>
              <a:gd name="connsiteX107" fmla="*/ 149294 w 1364418"/>
              <a:gd name="connsiteY107" fmla="*/ 1732919 h 6858000"/>
              <a:gd name="connsiteX108" fmla="*/ 121605 w 1364418"/>
              <a:gd name="connsiteY108" fmla="*/ 1663540 h 6858000"/>
              <a:gd name="connsiteX109" fmla="*/ 120731 w 1364418"/>
              <a:gd name="connsiteY109" fmla="*/ 1615777 h 6858000"/>
              <a:gd name="connsiteX110" fmla="*/ 101526 w 1364418"/>
              <a:gd name="connsiteY110" fmla="*/ 1563678 h 6858000"/>
              <a:gd name="connsiteX111" fmla="*/ 114606 w 1364418"/>
              <a:gd name="connsiteY111" fmla="*/ 1519474 h 6858000"/>
              <a:gd name="connsiteX112" fmla="*/ 107348 w 1364418"/>
              <a:gd name="connsiteY112" fmla="*/ 1477995 h 6858000"/>
              <a:gd name="connsiteX113" fmla="*/ 93433 w 1364418"/>
              <a:gd name="connsiteY113" fmla="*/ 1373769 h 6858000"/>
              <a:gd name="connsiteX114" fmla="*/ 101740 w 1364418"/>
              <a:gd name="connsiteY114" fmla="*/ 1307086 h 6858000"/>
              <a:gd name="connsiteX115" fmla="*/ 102928 w 1364418"/>
              <a:gd name="connsiteY115" fmla="*/ 1189033 h 6858000"/>
              <a:gd name="connsiteX116" fmla="*/ 107613 w 1364418"/>
              <a:gd name="connsiteY116" fmla="*/ 1168288 h 6858000"/>
              <a:gd name="connsiteX117" fmla="*/ 99895 w 1364418"/>
              <a:gd name="connsiteY117" fmla="*/ 1142577 h 6858000"/>
              <a:gd name="connsiteX118" fmla="*/ 89201 w 1364418"/>
              <a:gd name="connsiteY118" fmla="*/ 1088484 h 6858000"/>
              <a:gd name="connsiteX119" fmla="*/ 77937 w 1364418"/>
              <a:gd name="connsiteY119" fmla="*/ 1016103 h 6858000"/>
              <a:gd name="connsiteX120" fmla="*/ 79393 w 1364418"/>
              <a:gd name="connsiteY120" fmla="*/ 932283 h 6858000"/>
              <a:gd name="connsiteX121" fmla="*/ 81629 w 1364418"/>
              <a:gd name="connsiteY121" fmla="*/ 915925 h 6858000"/>
              <a:gd name="connsiteX122" fmla="*/ 74258 w 1364418"/>
              <a:gd name="connsiteY122" fmla="*/ 896999 h 6858000"/>
              <a:gd name="connsiteX123" fmla="*/ 43666 w 1364418"/>
              <a:gd name="connsiteY123" fmla="*/ 821517 h 6858000"/>
              <a:gd name="connsiteX124" fmla="*/ 22616 w 1364418"/>
              <a:gd name="connsiteY124" fmla="*/ 751353 h 6858000"/>
              <a:gd name="connsiteX125" fmla="*/ 22174 w 1364418"/>
              <a:gd name="connsiteY125" fmla="*/ 721230 h 6858000"/>
              <a:gd name="connsiteX126" fmla="*/ 7845 w 1364418"/>
              <a:gd name="connsiteY126" fmla="*/ 681659 h 6858000"/>
              <a:gd name="connsiteX127" fmla="*/ 31306 w 1364418"/>
              <a:gd name="connsiteY127" fmla="*/ 619315 h 6858000"/>
              <a:gd name="connsiteX128" fmla="*/ 15184 w 1364418"/>
              <a:gd name="connsiteY128" fmla="*/ 585934 h 6858000"/>
              <a:gd name="connsiteX129" fmla="*/ 22258 w 1364418"/>
              <a:gd name="connsiteY129" fmla="*/ 538948 h 6858000"/>
              <a:gd name="connsiteX130" fmla="*/ 26166 w 1364418"/>
              <a:gd name="connsiteY130" fmla="*/ 525163 h 6858000"/>
              <a:gd name="connsiteX131" fmla="*/ 52290 w 1364418"/>
              <a:gd name="connsiteY131" fmla="*/ 446567 h 6858000"/>
              <a:gd name="connsiteX132" fmla="*/ 51538 w 1364418"/>
              <a:gd name="connsiteY132" fmla="*/ 393828 h 6858000"/>
              <a:gd name="connsiteX133" fmla="*/ 51368 w 1364418"/>
              <a:gd name="connsiteY133" fmla="*/ 353137 h 6858000"/>
              <a:gd name="connsiteX134" fmla="*/ 55970 w 1364418"/>
              <a:gd name="connsiteY134" fmla="*/ 321428 h 6858000"/>
              <a:gd name="connsiteX135" fmla="*/ 57061 w 1364418"/>
              <a:gd name="connsiteY135" fmla="*/ 275771 h 6858000"/>
              <a:gd name="connsiteX136" fmla="*/ 74088 w 1364418"/>
              <a:gd name="connsiteY136" fmla="*/ 212860 h 6858000"/>
              <a:gd name="connsiteX137" fmla="*/ 65798 w 1364418"/>
              <a:gd name="connsiteY137" fmla="*/ 144983 h 6858000"/>
              <a:gd name="connsiteX138" fmla="*/ 78082 w 1364418"/>
              <a:gd name="connsiteY138" fmla="*/ 55288 h 6858000"/>
              <a:gd name="connsiteX139" fmla="*/ 37636 w 1364418"/>
              <a:gd name="connsiteY139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151501 w 1364418"/>
              <a:gd name="connsiteY7" fmla="*/ 6659970 h 6858000"/>
              <a:gd name="connsiteX8" fmla="*/ 166592 w 1364418"/>
              <a:gd name="connsiteY8" fmla="*/ 6636211 h 6858000"/>
              <a:gd name="connsiteX9" fmla="*/ 184036 w 1364418"/>
              <a:gd name="connsiteY9" fmla="*/ 6594177 h 6858000"/>
              <a:gd name="connsiteX10" fmla="*/ 198076 w 1364418"/>
              <a:gd name="connsiteY10" fmla="*/ 6557575 h 6858000"/>
              <a:gd name="connsiteX11" fmla="*/ 251033 w 1364418"/>
              <a:gd name="connsiteY11" fmla="*/ 6492130 h 6858000"/>
              <a:gd name="connsiteX12" fmla="*/ 266720 w 1364418"/>
              <a:gd name="connsiteY12" fmla="*/ 6431610 h 6858000"/>
              <a:gd name="connsiteX13" fmla="*/ 310425 w 1364418"/>
              <a:gd name="connsiteY13" fmla="*/ 6379786 h 6858000"/>
              <a:gd name="connsiteX14" fmla="*/ 293648 w 1364418"/>
              <a:gd name="connsiteY14" fmla="*/ 6334727 h 6858000"/>
              <a:gd name="connsiteX15" fmla="*/ 271063 w 1364418"/>
              <a:gd name="connsiteY15" fmla="*/ 6313295 h 6858000"/>
              <a:gd name="connsiteX16" fmla="*/ 278227 w 1364418"/>
              <a:gd name="connsiteY16" fmla="*/ 6280046 h 6858000"/>
              <a:gd name="connsiteX17" fmla="*/ 260972 w 1364418"/>
              <a:gd name="connsiteY17" fmla="*/ 6270265 h 6858000"/>
              <a:gd name="connsiteX18" fmla="*/ 288000 w 1364418"/>
              <a:gd name="connsiteY18" fmla="*/ 6252834 h 6858000"/>
              <a:gd name="connsiteX19" fmla="*/ 265992 w 1364418"/>
              <a:gd name="connsiteY19" fmla="*/ 6202459 h 6858000"/>
              <a:gd name="connsiteX20" fmla="*/ 264790 w 1364418"/>
              <a:gd name="connsiteY20" fmla="*/ 6153037 h 6858000"/>
              <a:gd name="connsiteX21" fmla="*/ 280205 w 1364418"/>
              <a:gd name="connsiteY21" fmla="*/ 6078132 h 6858000"/>
              <a:gd name="connsiteX22" fmla="*/ 267592 w 1364418"/>
              <a:gd name="connsiteY22" fmla="*/ 6028119 h 6858000"/>
              <a:gd name="connsiteX23" fmla="*/ 252821 w 1364418"/>
              <a:gd name="connsiteY23" fmla="*/ 5926735 h 6858000"/>
              <a:gd name="connsiteX24" fmla="*/ 302333 w 1364418"/>
              <a:gd name="connsiteY24" fmla="*/ 5712857 h 6858000"/>
              <a:gd name="connsiteX25" fmla="*/ 332131 w 1364418"/>
              <a:gd name="connsiteY25" fmla="*/ 5660491 h 6858000"/>
              <a:gd name="connsiteX26" fmla="*/ 321000 w 1364418"/>
              <a:gd name="connsiteY26" fmla="*/ 5563435 h 6858000"/>
              <a:gd name="connsiteX27" fmla="*/ 368130 w 1364418"/>
              <a:gd name="connsiteY27" fmla="*/ 5437125 h 6858000"/>
              <a:gd name="connsiteX28" fmla="*/ 381698 w 1364418"/>
              <a:gd name="connsiteY28" fmla="*/ 5396260 h 6858000"/>
              <a:gd name="connsiteX29" fmla="*/ 397679 w 1364418"/>
              <a:gd name="connsiteY29" fmla="*/ 5330009 h 6858000"/>
              <a:gd name="connsiteX30" fmla="*/ 431172 w 1364418"/>
              <a:gd name="connsiteY30" fmla="*/ 5273739 h 6858000"/>
              <a:gd name="connsiteX31" fmla="*/ 440771 w 1364418"/>
              <a:gd name="connsiteY31" fmla="*/ 5241779 h 6858000"/>
              <a:gd name="connsiteX32" fmla="*/ 451997 w 1364418"/>
              <a:gd name="connsiteY32" fmla="*/ 5225268 h 6858000"/>
              <a:gd name="connsiteX33" fmla="*/ 453017 w 1364418"/>
              <a:gd name="connsiteY33" fmla="*/ 5217684 h 6858000"/>
              <a:gd name="connsiteX34" fmla="*/ 460358 w 1364418"/>
              <a:gd name="connsiteY34" fmla="*/ 5193377 h 6858000"/>
              <a:gd name="connsiteX35" fmla="*/ 463661 w 1364418"/>
              <a:gd name="connsiteY35" fmla="*/ 5179288 h 6858000"/>
              <a:gd name="connsiteX36" fmla="*/ 464645 w 1364418"/>
              <a:gd name="connsiteY36" fmla="*/ 5173621 h 6858000"/>
              <a:gd name="connsiteX37" fmla="*/ 460279 w 1364418"/>
              <a:gd name="connsiteY37" fmla="*/ 5159961 h 6858000"/>
              <a:gd name="connsiteX38" fmla="*/ 466956 w 1364418"/>
              <a:gd name="connsiteY38" fmla="*/ 5144295 h 6858000"/>
              <a:gd name="connsiteX39" fmla="*/ 463889 w 1364418"/>
              <a:gd name="connsiteY39" fmla="*/ 5125185 h 6858000"/>
              <a:gd name="connsiteX40" fmla="*/ 470719 w 1364418"/>
              <a:gd name="connsiteY40" fmla="*/ 5121884 h 6858000"/>
              <a:gd name="connsiteX41" fmla="*/ 477755 w 1364418"/>
              <a:gd name="connsiteY41" fmla="*/ 5067850 h 6858000"/>
              <a:gd name="connsiteX42" fmla="*/ 480486 w 1364418"/>
              <a:gd name="connsiteY42" fmla="*/ 5060861 h 6858000"/>
              <a:gd name="connsiteX43" fmla="*/ 477190 w 1364418"/>
              <a:gd name="connsiteY43" fmla="*/ 5034192 h 6858000"/>
              <a:gd name="connsiteX44" fmla="*/ 478744 w 1364418"/>
              <a:gd name="connsiteY44" fmla="*/ 4993030 h 6858000"/>
              <a:gd name="connsiteX45" fmla="*/ 485653 w 1364418"/>
              <a:gd name="connsiteY45" fmla="*/ 4946844 h 6858000"/>
              <a:gd name="connsiteX46" fmla="*/ 481509 w 1364418"/>
              <a:gd name="connsiteY46" fmla="*/ 4932692 h 6858000"/>
              <a:gd name="connsiteX47" fmla="*/ 496912 w 1364418"/>
              <a:gd name="connsiteY47" fmla="*/ 4858827 h 6858000"/>
              <a:gd name="connsiteX48" fmla="*/ 502815 w 1364418"/>
              <a:gd name="connsiteY48" fmla="*/ 4821170 h 6858000"/>
              <a:gd name="connsiteX49" fmla="*/ 507548 w 1364418"/>
              <a:gd name="connsiteY49" fmla="*/ 4780965 h 6858000"/>
              <a:gd name="connsiteX50" fmla="*/ 508841 w 1364418"/>
              <a:gd name="connsiteY50" fmla="*/ 4750867 h 6858000"/>
              <a:gd name="connsiteX51" fmla="*/ 506648 w 1364418"/>
              <a:gd name="connsiteY51" fmla="*/ 4690749 h 6858000"/>
              <a:gd name="connsiteX52" fmla="*/ 502128 w 1364418"/>
              <a:gd name="connsiteY52" fmla="*/ 4584173 h 6858000"/>
              <a:gd name="connsiteX53" fmla="*/ 497211 w 1364418"/>
              <a:gd name="connsiteY53" fmla="*/ 4444346 h 6858000"/>
              <a:gd name="connsiteX54" fmla="*/ 493776 w 1364418"/>
              <a:gd name="connsiteY54" fmla="*/ 4375228 h 6858000"/>
              <a:gd name="connsiteX55" fmla="*/ 474429 w 1364418"/>
              <a:gd name="connsiteY55" fmla="*/ 4214165 h 6858000"/>
              <a:gd name="connsiteX56" fmla="*/ 478502 w 1364418"/>
              <a:gd name="connsiteY56" fmla="*/ 4090296 h 6858000"/>
              <a:gd name="connsiteX57" fmla="*/ 463758 w 1364418"/>
              <a:gd name="connsiteY57" fmla="*/ 4033999 h 6858000"/>
              <a:gd name="connsiteX58" fmla="*/ 464907 w 1364418"/>
              <a:gd name="connsiteY58" fmla="*/ 4031933 h 6858000"/>
              <a:gd name="connsiteX59" fmla="*/ 463483 w 1364418"/>
              <a:gd name="connsiteY59" fmla="*/ 4013953 h 6858000"/>
              <a:gd name="connsiteX60" fmla="*/ 449778 w 1364418"/>
              <a:gd name="connsiteY60" fmla="*/ 3974753 h 6858000"/>
              <a:gd name="connsiteX61" fmla="*/ 451376 w 1364418"/>
              <a:gd name="connsiteY61" fmla="*/ 3969950 h 6858000"/>
              <a:gd name="connsiteX62" fmla="*/ 444798 w 1364418"/>
              <a:gd name="connsiteY62" fmla="*/ 3933779 h 6858000"/>
              <a:gd name="connsiteX63" fmla="*/ 446129 w 1364418"/>
              <a:gd name="connsiteY63" fmla="*/ 3933093 h 6858000"/>
              <a:gd name="connsiteX64" fmla="*/ 450483 w 1364418"/>
              <a:gd name="connsiteY64" fmla="*/ 3922082 h 6858000"/>
              <a:gd name="connsiteX65" fmla="*/ 455561 w 1364418"/>
              <a:gd name="connsiteY65" fmla="*/ 3901461 h 6858000"/>
              <a:gd name="connsiteX66" fmla="*/ 478155 w 1364418"/>
              <a:gd name="connsiteY66" fmla="*/ 3813873 h 6858000"/>
              <a:gd name="connsiteX67" fmla="*/ 477580 w 1364418"/>
              <a:gd name="connsiteY67" fmla="*/ 3806161 h 6858000"/>
              <a:gd name="connsiteX68" fmla="*/ 477887 w 1364418"/>
              <a:gd name="connsiteY68" fmla="*/ 3805957 h 6858000"/>
              <a:gd name="connsiteX69" fmla="*/ 477914 w 1364418"/>
              <a:gd name="connsiteY69" fmla="*/ 3797724 h 6858000"/>
              <a:gd name="connsiteX70" fmla="*/ 476529 w 1364418"/>
              <a:gd name="connsiteY70" fmla="*/ 3792098 h 6858000"/>
              <a:gd name="connsiteX71" fmla="*/ 475413 w 1364418"/>
              <a:gd name="connsiteY71" fmla="*/ 3777135 h 6858000"/>
              <a:gd name="connsiteX72" fmla="*/ 477146 w 1364418"/>
              <a:gd name="connsiteY72" fmla="*/ 3771656 h 6858000"/>
              <a:gd name="connsiteX73" fmla="*/ 480889 w 1364418"/>
              <a:gd name="connsiteY73" fmla="*/ 3769007 h 6858000"/>
              <a:gd name="connsiteX74" fmla="*/ 480355 w 1364418"/>
              <a:gd name="connsiteY74" fmla="*/ 3767709 h 6858000"/>
              <a:gd name="connsiteX75" fmla="*/ 489051 w 1364418"/>
              <a:gd name="connsiteY75" fmla="*/ 3738082 h 6858000"/>
              <a:gd name="connsiteX76" fmla="*/ 496397 w 1364418"/>
              <a:gd name="connsiteY76" fmla="*/ 3673397 h 6858000"/>
              <a:gd name="connsiteX77" fmla="*/ 495693 w 1364418"/>
              <a:gd name="connsiteY77" fmla="*/ 3637109 h 6858000"/>
              <a:gd name="connsiteX78" fmla="*/ 499136 w 1364418"/>
              <a:gd name="connsiteY78" fmla="*/ 3536883 h 6858000"/>
              <a:gd name="connsiteX79" fmla="*/ 506674 w 1364418"/>
              <a:gd name="connsiteY79" fmla="*/ 3435652 h 6858000"/>
              <a:gd name="connsiteX80" fmla="*/ 508345 w 1364418"/>
              <a:gd name="connsiteY80" fmla="*/ 3307769 h 6858000"/>
              <a:gd name="connsiteX81" fmla="*/ 525908 w 1364418"/>
              <a:gd name="connsiteY81" fmla="*/ 3250522 h 6858000"/>
              <a:gd name="connsiteX82" fmla="*/ 526333 w 1364418"/>
              <a:gd name="connsiteY82" fmla="*/ 3229163 h 6858000"/>
              <a:gd name="connsiteX83" fmla="*/ 528156 w 1364418"/>
              <a:gd name="connsiteY83" fmla="*/ 3217217 h 6858000"/>
              <a:gd name="connsiteX84" fmla="*/ 514991 w 1364418"/>
              <a:gd name="connsiteY84" fmla="*/ 3183755 h 6858000"/>
              <a:gd name="connsiteX85" fmla="*/ 515492 w 1364418"/>
              <a:gd name="connsiteY85" fmla="*/ 3178642 h 6858000"/>
              <a:gd name="connsiteX86" fmla="*/ 503092 w 1364418"/>
              <a:gd name="connsiteY86" fmla="*/ 3158586 h 6858000"/>
              <a:gd name="connsiteX87" fmla="*/ 488277 w 1364418"/>
              <a:gd name="connsiteY87" fmla="*/ 3129034 h 6858000"/>
              <a:gd name="connsiteX88" fmla="*/ 488942 w 1364418"/>
              <a:gd name="connsiteY88" fmla="*/ 3126682 h 6858000"/>
              <a:gd name="connsiteX89" fmla="*/ 479810 w 1364418"/>
              <a:gd name="connsiteY89" fmla="*/ 3114519 h 6858000"/>
              <a:gd name="connsiteX90" fmla="*/ 466419 w 1364418"/>
              <a:gd name="connsiteY90" fmla="*/ 3106272 h 6858000"/>
              <a:gd name="connsiteX91" fmla="*/ 439149 w 1364418"/>
              <a:gd name="connsiteY91" fmla="*/ 2958185 h 6858000"/>
              <a:gd name="connsiteX92" fmla="*/ 381763 w 1364418"/>
              <a:gd name="connsiteY92" fmla="*/ 2762989 h 6858000"/>
              <a:gd name="connsiteX93" fmla="*/ 330681 w 1364418"/>
              <a:gd name="connsiteY93" fmla="*/ 2554718 h 6858000"/>
              <a:gd name="connsiteX94" fmla="*/ 310775 w 1364418"/>
              <a:gd name="connsiteY94" fmla="*/ 2485734 h 6858000"/>
              <a:gd name="connsiteX95" fmla="*/ 301498 w 1364418"/>
              <a:gd name="connsiteY95" fmla="*/ 2447068 h 6858000"/>
              <a:gd name="connsiteX96" fmla="*/ 288459 w 1364418"/>
              <a:gd name="connsiteY96" fmla="*/ 2425819 h 6858000"/>
              <a:gd name="connsiteX97" fmla="*/ 294458 w 1364418"/>
              <a:gd name="connsiteY97" fmla="*/ 2402874 h 6858000"/>
              <a:gd name="connsiteX98" fmla="*/ 297070 w 1364418"/>
              <a:gd name="connsiteY98" fmla="*/ 2381443 h 6858000"/>
              <a:gd name="connsiteX99" fmla="*/ 273399 w 1364418"/>
              <a:gd name="connsiteY99" fmla="*/ 2261920 h 6858000"/>
              <a:gd name="connsiteX100" fmla="*/ 263286 w 1364418"/>
              <a:gd name="connsiteY100" fmla="*/ 2195378 h 6858000"/>
              <a:gd name="connsiteX101" fmla="*/ 247503 w 1364418"/>
              <a:gd name="connsiteY101" fmla="*/ 2155135 h 6858000"/>
              <a:gd name="connsiteX102" fmla="*/ 244961 w 1364418"/>
              <a:gd name="connsiteY102" fmla="*/ 2118008 h 6858000"/>
              <a:gd name="connsiteX103" fmla="*/ 245954 w 1364418"/>
              <a:gd name="connsiteY103" fmla="*/ 2050531 h 6858000"/>
              <a:gd name="connsiteX104" fmla="*/ 237760 w 1364418"/>
              <a:gd name="connsiteY104" fmla="*/ 1963269 h 6858000"/>
              <a:gd name="connsiteX105" fmla="*/ 218938 w 1364418"/>
              <a:gd name="connsiteY105" fmla="*/ 1906352 h 6858000"/>
              <a:gd name="connsiteX106" fmla="*/ 195495 w 1364418"/>
              <a:gd name="connsiteY106" fmla="*/ 1861531 h 6858000"/>
              <a:gd name="connsiteX107" fmla="*/ 149294 w 1364418"/>
              <a:gd name="connsiteY107" fmla="*/ 1732919 h 6858000"/>
              <a:gd name="connsiteX108" fmla="*/ 121605 w 1364418"/>
              <a:gd name="connsiteY108" fmla="*/ 1663540 h 6858000"/>
              <a:gd name="connsiteX109" fmla="*/ 120731 w 1364418"/>
              <a:gd name="connsiteY109" fmla="*/ 1615777 h 6858000"/>
              <a:gd name="connsiteX110" fmla="*/ 101526 w 1364418"/>
              <a:gd name="connsiteY110" fmla="*/ 1563678 h 6858000"/>
              <a:gd name="connsiteX111" fmla="*/ 114606 w 1364418"/>
              <a:gd name="connsiteY111" fmla="*/ 1519474 h 6858000"/>
              <a:gd name="connsiteX112" fmla="*/ 107348 w 1364418"/>
              <a:gd name="connsiteY112" fmla="*/ 1477995 h 6858000"/>
              <a:gd name="connsiteX113" fmla="*/ 93433 w 1364418"/>
              <a:gd name="connsiteY113" fmla="*/ 1373769 h 6858000"/>
              <a:gd name="connsiteX114" fmla="*/ 101740 w 1364418"/>
              <a:gd name="connsiteY114" fmla="*/ 1307086 h 6858000"/>
              <a:gd name="connsiteX115" fmla="*/ 102928 w 1364418"/>
              <a:gd name="connsiteY115" fmla="*/ 1189033 h 6858000"/>
              <a:gd name="connsiteX116" fmla="*/ 107613 w 1364418"/>
              <a:gd name="connsiteY116" fmla="*/ 1168288 h 6858000"/>
              <a:gd name="connsiteX117" fmla="*/ 99895 w 1364418"/>
              <a:gd name="connsiteY117" fmla="*/ 1142577 h 6858000"/>
              <a:gd name="connsiteX118" fmla="*/ 89201 w 1364418"/>
              <a:gd name="connsiteY118" fmla="*/ 1088484 h 6858000"/>
              <a:gd name="connsiteX119" fmla="*/ 77937 w 1364418"/>
              <a:gd name="connsiteY119" fmla="*/ 1016103 h 6858000"/>
              <a:gd name="connsiteX120" fmla="*/ 79393 w 1364418"/>
              <a:gd name="connsiteY120" fmla="*/ 932283 h 6858000"/>
              <a:gd name="connsiteX121" fmla="*/ 81629 w 1364418"/>
              <a:gd name="connsiteY121" fmla="*/ 915925 h 6858000"/>
              <a:gd name="connsiteX122" fmla="*/ 74258 w 1364418"/>
              <a:gd name="connsiteY122" fmla="*/ 896999 h 6858000"/>
              <a:gd name="connsiteX123" fmla="*/ 43666 w 1364418"/>
              <a:gd name="connsiteY123" fmla="*/ 821517 h 6858000"/>
              <a:gd name="connsiteX124" fmla="*/ 22616 w 1364418"/>
              <a:gd name="connsiteY124" fmla="*/ 751353 h 6858000"/>
              <a:gd name="connsiteX125" fmla="*/ 22174 w 1364418"/>
              <a:gd name="connsiteY125" fmla="*/ 721230 h 6858000"/>
              <a:gd name="connsiteX126" fmla="*/ 7845 w 1364418"/>
              <a:gd name="connsiteY126" fmla="*/ 681659 h 6858000"/>
              <a:gd name="connsiteX127" fmla="*/ 31306 w 1364418"/>
              <a:gd name="connsiteY127" fmla="*/ 619315 h 6858000"/>
              <a:gd name="connsiteX128" fmla="*/ 15184 w 1364418"/>
              <a:gd name="connsiteY128" fmla="*/ 585934 h 6858000"/>
              <a:gd name="connsiteX129" fmla="*/ 22258 w 1364418"/>
              <a:gd name="connsiteY129" fmla="*/ 538948 h 6858000"/>
              <a:gd name="connsiteX130" fmla="*/ 26166 w 1364418"/>
              <a:gd name="connsiteY130" fmla="*/ 525163 h 6858000"/>
              <a:gd name="connsiteX131" fmla="*/ 52290 w 1364418"/>
              <a:gd name="connsiteY131" fmla="*/ 446567 h 6858000"/>
              <a:gd name="connsiteX132" fmla="*/ 51538 w 1364418"/>
              <a:gd name="connsiteY132" fmla="*/ 393828 h 6858000"/>
              <a:gd name="connsiteX133" fmla="*/ 51368 w 1364418"/>
              <a:gd name="connsiteY133" fmla="*/ 353137 h 6858000"/>
              <a:gd name="connsiteX134" fmla="*/ 55970 w 1364418"/>
              <a:gd name="connsiteY134" fmla="*/ 321428 h 6858000"/>
              <a:gd name="connsiteX135" fmla="*/ 57061 w 1364418"/>
              <a:gd name="connsiteY135" fmla="*/ 275771 h 6858000"/>
              <a:gd name="connsiteX136" fmla="*/ 74088 w 1364418"/>
              <a:gd name="connsiteY136" fmla="*/ 212860 h 6858000"/>
              <a:gd name="connsiteX137" fmla="*/ 65798 w 1364418"/>
              <a:gd name="connsiteY137" fmla="*/ 144983 h 6858000"/>
              <a:gd name="connsiteX138" fmla="*/ 78082 w 1364418"/>
              <a:gd name="connsiteY138" fmla="*/ 55288 h 6858000"/>
              <a:gd name="connsiteX139" fmla="*/ 37636 w 1364418"/>
              <a:gd name="connsiteY139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151501 w 1364418"/>
              <a:gd name="connsiteY7" fmla="*/ 6659970 h 6858000"/>
              <a:gd name="connsiteX8" fmla="*/ 166592 w 1364418"/>
              <a:gd name="connsiteY8" fmla="*/ 6636211 h 6858000"/>
              <a:gd name="connsiteX9" fmla="*/ 184036 w 1364418"/>
              <a:gd name="connsiteY9" fmla="*/ 6594177 h 6858000"/>
              <a:gd name="connsiteX10" fmla="*/ 198076 w 1364418"/>
              <a:gd name="connsiteY10" fmla="*/ 6557575 h 6858000"/>
              <a:gd name="connsiteX11" fmla="*/ 251033 w 1364418"/>
              <a:gd name="connsiteY11" fmla="*/ 6492130 h 6858000"/>
              <a:gd name="connsiteX12" fmla="*/ 266720 w 1364418"/>
              <a:gd name="connsiteY12" fmla="*/ 6431610 h 6858000"/>
              <a:gd name="connsiteX13" fmla="*/ 310425 w 1364418"/>
              <a:gd name="connsiteY13" fmla="*/ 6379786 h 6858000"/>
              <a:gd name="connsiteX14" fmla="*/ 293648 w 1364418"/>
              <a:gd name="connsiteY14" fmla="*/ 6334727 h 6858000"/>
              <a:gd name="connsiteX15" fmla="*/ 271063 w 1364418"/>
              <a:gd name="connsiteY15" fmla="*/ 6313295 h 6858000"/>
              <a:gd name="connsiteX16" fmla="*/ 278227 w 1364418"/>
              <a:gd name="connsiteY16" fmla="*/ 6280046 h 6858000"/>
              <a:gd name="connsiteX17" fmla="*/ 260972 w 1364418"/>
              <a:gd name="connsiteY17" fmla="*/ 6270265 h 6858000"/>
              <a:gd name="connsiteX18" fmla="*/ 288000 w 1364418"/>
              <a:gd name="connsiteY18" fmla="*/ 6252834 h 6858000"/>
              <a:gd name="connsiteX19" fmla="*/ 265992 w 1364418"/>
              <a:gd name="connsiteY19" fmla="*/ 6202459 h 6858000"/>
              <a:gd name="connsiteX20" fmla="*/ 264790 w 1364418"/>
              <a:gd name="connsiteY20" fmla="*/ 6153037 h 6858000"/>
              <a:gd name="connsiteX21" fmla="*/ 280205 w 1364418"/>
              <a:gd name="connsiteY21" fmla="*/ 6078132 h 6858000"/>
              <a:gd name="connsiteX22" fmla="*/ 267592 w 1364418"/>
              <a:gd name="connsiteY22" fmla="*/ 6028119 h 6858000"/>
              <a:gd name="connsiteX23" fmla="*/ 252821 w 1364418"/>
              <a:gd name="connsiteY23" fmla="*/ 5926735 h 6858000"/>
              <a:gd name="connsiteX24" fmla="*/ 302333 w 1364418"/>
              <a:gd name="connsiteY24" fmla="*/ 5712857 h 6858000"/>
              <a:gd name="connsiteX25" fmla="*/ 332131 w 1364418"/>
              <a:gd name="connsiteY25" fmla="*/ 5660491 h 6858000"/>
              <a:gd name="connsiteX26" fmla="*/ 321000 w 1364418"/>
              <a:gd name="connsiteY26" fmla="*/ 5563435 h 6858000"/>
              <a:gd name="connsiteX27" fmla="*/ 368130 w 1364418"/>
              <a:gd name="connsiteY27" fmla="*/ 5437125 h 6858000"/>
              <a:gd name="connsiteX28" fmla="*/ 381698 w 1364418"/>
              <a:gd name="connsiteY28" fmla="*/ 5396260 h 6858000"/>
              <a:gd name="connsiteX29" fmla="*/ 397679 w 1364418"/>
              <a:gd name="connsiteY29" fmla="*/ 5330009 h 6858000"/>
              <a:gd name="connsiteX30" fmla="*/ 431172 w 1364418"/>
              <a:gd name="connsiteY30" fmla="*/ 5273739 h 6858000"/>
              <a:gd name="connsiteX31" fmla="*/ 440771 w 1364418"/>
              <a:gd name="connsiteY31" fmla="*/ 5241779 h 6858000"/>
              <a:gd name="connsiteX32" fmla="*/ 451997 w 1364418"/>
              <a:gd name="connsiteY32" fmla="*/ 5225268 h 6858000"/>
              <a:gd name="connsiteX33" fmla="*/ 453017 w 1364418"/>
              <a:gd name="connsiteY33" fmla="*/ 5217684 h 6858000"/>
              <a:gd name="connsiteX34" fmla="*/ 460358 w 1364418"/>
              <a:gd name="connsiteY34" fmla="*/ 5193377 h 6858000"/>
              <a:gd name="connsiteX35" fmla="*/ 463661 w 1364418"/>
              <a:gd name="connsiteY35" fmla="*/ 5179288 h 6858000"/>
              <a:gd name="connsiteX36" fmla="*/ 464645 w 1364418"/>
              <a:gd name="connsiteY36" fmla="*/ 5173621 h 6858000"/>
              <a:gd name="connsiteX37" fmla="*/ 460279 w 1364418"/>
              <a:gd name="connsiteY37" fmla="*/ 5159961 h 6858000"/>
              <a:gd name="connsiteX38" fmla="*/ 466956 w 1364418"/>
              <a:gd name="connsiteY38" fmla="*/ 5144295 h 6858000"/>
              <a:gd name="connsiteX39" fmla="*/ 463889 w 1364418"/>
              <a:gd name="connsiteY39" fmla="*/ 5125185 h 6858000"/>
              <a:gd name="connsiteX40" fmla="*/ 470719 w 1364418"/>
              <a:gd name="connsiteY40" fmla="*/ 5121884 h 6858000"/>
              <a:gd name="connsiteX41" fmla="*/ 477755 w 1364418"/>
              <a:gd name="connsiteY41" fmla="*/ 5067850 h 6858000"/>
              <a:gd name="connsiteX42" fmla="*/ 480486 w 1364418"/>
              <a:gd name="connsiteY42" fmla="*/ 5060861 h 6858000"/>
              <a:gd name="connsiteX43" fmla="*/ 477190 w 1364418"/>
              <a:gd name="connsiteY43" fmla="*/ 5034192 h 6858000"/>
              <a:gd name="connsiteX44" fmla="*/ 478744 w 1364418"/>
              <a:gd name="connsiteY44" fmla="*/ 4993030 h 6858000"/>
              <a:gd name="connsiteX45" fmla="*/ 485653 w 1364418"/>
              <a:gd name="connsiteY45" fmla="*/ 4946844 h 6858000"/>
              <a:gd name="connsiteX46" fmla="*/ 481509 w 1364418"/>
              <a:gd name="connsiteY46" fmla="*/ 4932692 h 6858000"/>
              <a:gd name="connsiteX47" fmla="*/ 496912 w 1364418"/>
              <a:gd name="connsiteY47" fmla="*/ 4858827 h 6858000"/>
              <a:gd name="connsiteX48" fmla="*/ 502815 w 1364418"/>
              <a:gd name="connsiteY48" fmla="*/ 4821170 h 6858000"/>
              <a:gd name="connsiteX49" fmla="*/ 507548 w 1364418"/>
              <a:gd name="connsiteY49" fmla="*/ 4780965 h 6858000"/>
              <a:gd name="connsiteX50" fmla="*/ 508841 w 1364418"/>
              <a:gd name="connsiteY50" fmla="*/ 4750867 h 6858000"/>
              <a:gd name="connsiteX51" fmla="*/ 506648 w 1364418"/>
              <a:gd name="connsiteY51" fmla="*/ 4690749 h 6858000"/>
              <a:gd name="connsiteX52" fmla="*/ 502128 w 1364418"/>
              <a:gd name="connsiteY52" fmla="*/ 4584173 h 6858000"/>
              <a:gd name="connsiteX53" fmla="*/ 497211 w 1364418"/>
              <a:gd name="connsiteY53" fmla="*/ 4444346 h 6858000"/>
              <a:gd name="connsiteX54" fmla="*/ 493776 w 1364418"/>
              <a:gd name="connsiteY54" fmla="*/ 4375228 h 6858000"/>
              <a:gd name="connsiteX55" fmla="*/ 474429 w 1364418"/>
              <a:gd name="connsiteY55" fmla="*/ 4214165 h 6858000"/>
              <a:gd name="connsiteX56" fmla="*/ 478502 w 1364418"/>
              <a:gd name="connsiteY56" fmla="*/ 4090296 h 6858000"/>
              <a:gd name="connsiteX57" fmla="*/ 463758 w 1364418"/>
              <a:gd name="connsiteY57" fmla="*/ 4033999 h 6858000"/>
              <a:gd name="connsiteX58" fmla="*/ 464907 w 1364418"/>
              <a:gd name="connsiteY58" fmla="*/ 4031933 h 6858000"/>
              <a:gd name="connsiteX59" fmla="*/ 463483 w 1364418"/>
              <a:gd name="connsiteY59" fmla="*/ 4013953 h 6858000"/>
              <a:gd name="connsiteX60" fmla="*/ 449778 w 1364418"/>
              <a:gd name="connsiteY60" fmla="*/ 3974753 h 6858000"/>
              <a:gd name="connsiteX61" fmla="*/ 451376 w 1364418"/>
              <a:gd name="connsiteY61" fmla="*/ 3969950 h 6858000"/>
              <a:gd name="connsiteX62" fmla="*/ 444798 w 1364418"/>
              <a:gd name="connsiteY62" fmla="*/ 3933779 h 6858000"/>
              <a:gd name="connsiteX63" fmla="*/ 446129 w 1364418"/>
              <a:gd name="connsiteY63" fmla="*/ 3933093 h 6858000"/>
              <a:gd name="connsiteX64" fmla="*/ 450483 w 1364418"/>
              <a:gd name="connsiteY64" fmla="*/ 3922082 h 6858000"/>
              <a:gd name="connsiteX65" fmla="*/ 455561 w 1364418"/>
              <a:gd name="connsiteY65" fmla="*/ 3901461 h 6858000"/>
              <a:gd name="connsiteX66" fmla="*/ 478155 w 1364418"/>
              <a:gd name="connsiteY66" fmla="*/ 3813873 h 6858000"/>
              <a:gd name="connsiteX67" fmla="*/ 477580 w 1364418"/>
              <a:gd name="connsiteY67" fmla="*/ 3806161 h 6858000"/>
              <a:gd name="connsiteX68" fmla="*/ 477887 w 1364418"/>
              <a:gd name="connsiteY68" fmla="*/ 3805957 h 6858000"/>
              <a:gd name="connsiteX69" fmla="*/ 477914 w 1364418"/>
              <a:gd name="connsiteY69" fmla="*/ 3797724 h 6858000"/>
              <a:gd name="connsiteX70" fmla="*/ 476529 w 1364418"/>
              <a:gd name="connsiteY70" fmla="*/ 3792098 h 6858000"/>
              <a:gd name="connsiteX71" fmla="*/ 475413 w 1364418"/>
              <a:gd name="connsiteY71" fmla="*/ 3777135 h 6858000"/>
              <a:gd name="connsiteX72" fmla="*/ 477146 w 1364418"/>
              <a:gd name="connsiteY72" fmla="*/ 3771656 h 6858000"/>
              <a:gd name="connsiteX73" fmla="*/ 480889 w 1364418"/>
              <a:gd name="connsiteY73" fmla="*/ 3769007 h 6858000"/>
              <a:gd name="connsiteX74" fmla="*/ 480355 w 1364418"/>
              <a:gd name="connsiteY74" fmla="*/ 3767709 h 6858000"/>
              <a:gd name="connsiteX75" fmla="*/ 489051 w 1364418"/>
              <a:gd name="connsiteY75" fmla="*/ 3738082 h 6858000"/>
              <a:gd name="connsiteX76" fmla="*/ 496397 w 1364418"/>
              <a:gd name="connsiteY76" fmla="*/ 3673397 h 6858000"/>
              <a:gd name="connsiteX77" fmla="*/ 495693 w 1364418"/>
              <a:gd name="connsiteY77" fmla="*/ 3637109 h 6858000"/>
              <a:gd name="connsiteX78" fmla="*/ 499136 w 1364418"/>
              <a:gd name="connsiteY78" fmla="*/ 3536883 h 6858000"/>
              <a:gd name="connsiteX79" fmla="*/ 506674 w 1364418"/>
              <a:gd name="connsiteY79" fmla="*/ 3435652 h 6858000"/>
              <a:gd name="connsiteX80" fmla="*/ 508345 w 1364418"/>
              <a:gd name="connsiteY80" fmla="*/ 3307769 h 6858000"/>
              <a:gd name="connsiteX81" fmla="*/ 525908 w 1364418"/>
              <a:gd name="connsiteY81" fmla="*/ 3250522 h 6858000"/>
              <a:gd name="connsiteX82" fmla="*/ 526333 w 1364418"/>
              <a:gd name="connsiteY82" fmla="*/ 3229163 h 6858000"/>
              <a:gd name="connsiteX83" fmla="*/ 528156 w 1364418"/>
              <a:gd name="connsiteY83" fmla="*/ 3217217 h 6858000"/>
              <a:gd name="connsiteX84" fmla="*/ 514991 w 1364418"/>
              <a:gd name="connsiteY84" fmla="*/ 3183755 h 6858000"/>
              <a:gd name="connsiteX85" fmla="*/ 515492 w 1364418"/>
              <a:gd name="connsiteY85" fmla="*/ 3178642 h 6858000"/>
              <a:gd name="connsiteX86" fmla="*/ 503092 w 1364418"/>
              <a:gd name="connsiteY86" fmla="*/ 3158586 h 6858000"/>
              <a:gd name="connsiteX87" fmla="*/ 488277 w 1364418"/>
              <a:gd name="connsiteY87" fmla="*/ 3129034 h 6858000"/>
              <a:gd name="connsiteX88" fmla="*/ 488942 w 1364418"/>
              <a:gd name="connsiteY88" fmla="*/ 3126682 h 6858000"/>
              <a:gd name="connsiteX89" fmla="*/ 479810 w 1364418"/>
              <a:gd name="connsiteY89" fmla="*/ 3114519 h 6858000"/>
              <a:gd name="connsiteX90" fmla="*/ 466419 w 1364418"/>
              <a:gd name="connsiteY90" fmla="*/ 3106272 h 6858000"/>
              <a:gd name="connsiteX91" fmla="*/ 439149 w 1364418"/>
              <a:gd name="connsiteY91" fmla="*/ 2958185 h 6858000"/>
              <a:gd name="connsiteX92" fmla="*/ 381763 w 1364418"/>
              <a:gd name="connsiteY92" fmla="*/ 2762989 h 6858000"/>
              <a:gd name="connsiteX93" fmla="*/ 330681 w 1364418"/>
              <a:gd name="connsiteY93" fmla="*/ 2554718 h 6858000"/>
              <a:gd name="connsiteX94" fmla="*/ 310775 w 1364418"/>
              <a:gd name="connsiteY94" fmla="*/ 2485734 h 6858000"/>
              <a:gd name="connsiteX95" fmla="*/ 301498 w 1364418"/>
              <a:gd name="connsiteY95" fmla="*/ 2447068 h 6858000"/>
              <a:gd name="connsiteX96" fmla="*/ 288459 w 1364418"/>
              <a:gd name="connsiteY96" fmla="*/ 2425819 h 6858000"/>
              <a:gd name="connsiteX97" fmla="*/ 294458 w 1364418"/>
              <a:gd name="connsiteY97" fmla="*/ 2402874 h 6858000"/>
              <a:gd name="connsiteX98" fmla="*/ 297070 w 1364418"/>
              <a:gd name="connsiteY98" fmla="*/ 2381443 h 6858000"/>
              <a:gd name="connsiteX99" fmla="*/ 273399 w 1364418"/>
              <a:gd name="connsiteY99" fmla="*/ 2261920 h 6858000"/>
              <a:gd name="connsiteX100" fmla="*/ 263286 w 1364418"/>
              <a:gd name="connsiteY100" fmla="*/ 2195378 h 6858000"/>
              <a:gd name="connsiteX101" fmla="*/ 247503 w 1364418"/>
              <a:gd name="connsiteY101" fmla="*/ 2155135 h 6858000"/>
              <a:gd name="connsiteX102" fmla="*/ 244961 w 1364418"/>
              <a:gd name="connsiteY102" fmla="*/ 2118008 h 6858000"/>
              <a:gd name="connsiteX103" fmla="*/ 245954 w 1364418"/>
              <a:gd name="connsiteY103" fmla="*/ 2050531 h 6858000"/>
              <a:gd name="connsiteX104" fmla="*/ 237760 w 1364418"/>
              <a:gd name="connsiteY104" fmla="*/ 1963269 h 6858000"/>
              <a:gd name="connsiteX105" fmla="*/ 218938 w 1364418"/>
              <a:gd name="connsiteY105" fmla="*/ 1906352 h 6858000"/>
              <a:gd name="connsiteX106" fmla="*/ 195495 w 1364418"/>
              <a:gd name="connsiteY106" fmla="*/ 1861531 h 6858000"/>
              <a:gd name="connsiteX107" fmla="*/ 149294 w 1364418"/>
              <a:gd name="connsiteY107" fmla="*/ 1732919 h 6858000"/>
              <a:gd name="connsiteX108" fmla="*/ 121605 w 1364418"/>
              <a:gd name="connsiteY108" fmla="*/ 1663540 h 6858000"/>
              <a:gd name="connsiteX109" fmla="*/ 120731 w 1364418"/>
              <a:gd name="connsiteY109" fmla="*/ 1615777 h 6858000"/>
              <a:gd name="connsiteX110" fmla="*/ 101526 w 1364418"/>
              <a:gd name="connsiteY110" fmla="*/ 1563678 h 6858000"/>
              <a:gd name="connsiteX111" fmla="*/ 114606 w 1364418"/>
              <a:gd name="connsiteY111" fmla="*/ 1519474 h 6858000"/>
              <a:gd name="connsiteX112" fmla="*/ 107348 w 1364418"/>
              <a:gd name="connsiteY112" fmla="*/ 1477995 h 6858000"/>
              <a:gd name="connsiteX113" fmla="*/ 93433 w 1364418"/>
              <a:gd name="connsiteY113" fmla="*/ 1373769 h 6858000"/>
              <a:gd name="connsiteX114" fmla="*/ 101740 w 1364418"/>
              <a:gd name="connsiteY114" fmla="*/ 1307086 h 6858000"/>
              <a:gd name="connsiteX115" fmla="*/ 102928 w 1364418"/>
              <a:gd name="connsiteY115" fmla="*/ 1189033 h 6858000"/>
              <a:gd name="connsiteX116" fmla="*/ 107613 w 1364418"/>
              <a:gd name="connsiteY116" fmla="*/ 1168288 h 6858000"/>
              <a:gd name="connsiteX117" fmla="*/ 99895 w 1364418"/>
              <a:gd name="connsiteY117" fmla="*/ 1142577 h 6858000"/>
              <a:gd name="connsiteX118" fmla="*/ 89201 w 1364418"/>
              <a:gd name="connsiteY118" fmla="*/ 1088484 h 6858000"/>
              <a:gd name="connsiteX119" fmla="*/ 77937 w 1364418"/>
              <a:gd name="connsiteY119" fmla="*/ 1016103 h 6858000"/>
              <a:gd name="connsiteX120" fmla="*/ 79393 w 1364418"/>
              <a:gd name="connsiteY120" fmla="*/ 932283 h 6858000"/>
              <a:gd name="connsiteX121" fmla="*/ 81629 w 1364418"/>
              <a:gd name="connsiteY121" fmla="*/ 915925 h 6858000"/>
              <a:gd name="connsiteX122" fmla="*/ 74258 w 1364418"/>
              <a:gd name="connsiteY122" fmla="*/ 896999 h 6858000"/>
              <a:gd name="connsiteX123" fmla="*/ 43666 w 1364418"/>
              <a:gd name="connsiteY123" fmla="*/ 821517 h 6858000"/>
              <a:gd name="connsiteX124" fmla="*/ 22616 w 1364418"/>
              <a:gd name="connsiteY124" fmla="*/ 751353 h 6858000"/>
              <a:gd name="connsiteX125" fmla="*/ 22174 w 1364418"/>
              <a:gd name="connsiteY125" fmla="*/ 721230 h 6858000"/>
              <a:gd name="connsiteX126" fmla="*/ 7845 w 1364418"/>
              <a:gd name="connsiteY126" fmla="*/ 681659 h 6858000"/>
              <a:gd name="connsiteX127" fmla="*/ 31306 w 1364418"/>
              <a:gd name="connsiteY127" fmla="*/ 619315 h 6858000"/>
              <a:gd name="connsiteX128" fmla="*/ 15184 w 1364418"/>
              <a:gd name="connsiteY128" fmla="*/ 585934 h 6858000"/>
              <a:gd name="connsiteX129" fmla="*/ 22258 w 1364418"/>
              <a:gd name="connsiteY129" fmla="*/ 538948 h 6858000"/>
              <a:gd name="connsiteX130" fmla="*/ 26166 w 1364418"/>
              <a:gd name="connsiteY130" fmla="*/ 525163 h 6858000"/>
              <a:gd name="connsiteX131" fmla="*/ 52290 w 1364418"/>
              <a:gd name="connsiteY131" fmla="*/ 446567 h 6858000"/>
              <a:gd name="connsiteX132" fmla="*/ 51538 w 1364418"/>
              <a:gd name="connsiteY132" fmla="*/ 393828 h 6858000"/>
              <a:gd name="connsiteX133" fmla="*/ 51368 w 1364418"/>
              <a:gd name="connsiteY133" fmla="*/ 353137 h 6858000"/>
              <a:gd name="connsiteX134" fmla="*/ 55970 w 1364418"/>
              <a:gd name="connsiteY134" fmla="*/ 321428 h 6858000"/>
              <a:gd name="connsiteX135" fmla="*/ 57061 w 1364418"/>
              <a:gd name="connsiteY135" fmla="*/ 275771 h 6858000"/>
              <a:gd name="connsiteX136" fmla="*/ 74088 w 1364418"/>
              <a:gd name="connsiteY136" fmla="*/ 212860 h 6858000"/>
              <a:gd name="connsiteX137" fmla="*/ 65798 w 1364418"/>
              <a:gd name="connsiteY137" fmla="*/ 144983 h 6858000"/>
              <a:gd name="connsiteX138" fmla="*/ 78082 w 1364418"/>
              <a:gd name="connsiteY138" fmla="*/ 55288 h 6858000"/>
              <a:gd name="connsiteX139" fmla="*/ 37636 w 1364418"/>
              <a:gd name="connsiteY139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151501 w 1364418"/>
              <a:gd name="connsiteY7" fmla="*/ 6659970 h 6858000"/>
              <a:gd name="connsiteX8" fmla="*/ 166592 w 1364418"/>
              <a:gd name="connsiteY8" fmla="*/ 6636211 h 6858000"/>
              <a:gd name="connsiteX9" fmla="*/ 184036 w 1364418"/>
              <a:gd name="connsiteY9" fmla="*/ 6594177 h 6858000"/>
              <a:gd name="connsiteX10" fmla="*/ 198076 w 1364418"/>
              <a:gd name="connsiteY10" fmla="*/ 6557575 h 6858000"/>
              <a:gd name="connsiteX11" fmla="*/ 251033 w 1364418"/>
              <a:gd name="connsiteY11" fmla="*/ 6492130 h 6858000"/>
              <a:gd name="connsiteX12" fmla="*/ 266720 w 1364418"/>
              <a:gd name="connsiteY12" fmla="*/ 6431610 h 6858000"/>
              <a:gd name="connsiteX13" fmla="*/ 310425 w 1364418"/>
              <a:gd name="connsiteY13" fmla="*/ 6379786 h 6858000"/>
              <a:gd name="connsiteX14" fmla="*/ 293648 w 1364418"/>
              <a:gd name="connsiteY14" fmla="*/ 6334727 h 6858000"/>
              <a:gd name="connsiteX15" fmla="*/ 271063 w 1364418"/>
              <a:gd name="connsiteY15" fmla="*/ 6313295 h 6858000"/>
              <a:gd name="connsiteX16" fmla="*/ 278227 w 1364418"/>
              <a:gd name="connsiteY16" fmla="*/ 6280046 h 6858000"/>
              <a:gd name="connsiteX17" fmla="*/ 260972 w 1364418"/>
              <a:gd name="connsiteY17" fmla="*/ 6270265 h 6858000"/>
              <a:gd name="connsiteX18" fmla="*/ 288000 w 1364418"/>
              <a:gd name="connsiteY18" fmla="*/ 6252834 h 6858000"/>
              <a:gd name="connsiteX19" fmla="*/ 265992 w 1364418"/>
              <a:gd name="connsiteY19" fmla="*/ 6202459 h 6858000"/>
              <a:gd name="connsiteX20" fmla="*/ 264790 w 1364418"/>
              <a:gd name="connsiteY20" fmla="*/ 6153037 h 6858000"/>
              <a:gd name="connsiteX21" fmla="*/ 280205 w 1364418"/>
              <a:gd name="connsiteY21" fmla="*/ 6078132 h 6858000"/>
              <a:gd name="connsiteX22" fmla="*/ 267592 w 1364418"/>
              <a:gd name="connsiteY22" fmla="*/ 6028119 h 6858000"/>
              <a:gd name="connsiteX23" fmla="*/ 252821 w 1364418"/>
              <a:gd name="connsiteY23" fmla="*/ 5926735 h 6858000"/>
              <a:gd name="connsiteX24" fmla="*/ 302333 w 1364418"/>
              <a:gd name="connsiteY24" fmla="*/ 5712857 h 6858000"/>
              <a:gd name="connsiteX25" fmla="*/ 332131 w 1364418"/>
              <a:gd name="connsiteY25" fmla="*/ 5660491 h 6858000"/>
              <a:gd name="connsiteX26" fmla="*/ 341254 w 1364418"/>
              <a:gd name="connsiteY26" fmla="*/ 5563435 h 6858000"/>
              <a:gd name="connsiteX27" fmla="*/ 368130 w 1364418"/>
              <a:gd name="connsiteY27" fmla="*/ 5437125 h 6858000"/>
              <a:gd name="connsiteX28" fmla="*/ 381698 w 1364418"/>
              <a:gd name="connsiteY28" fmla="*/ 5396260 h 6858000"/>
              <a:gd name="connsiteX29" fmla="*/ 397679 w 1364418"/>
              <a:gd name="connsiteY29" fmla="*/ 5330009 h 6858000"/>
              <a:gd name="connsiteX30" fmla="*/ 431172 w 1364418"/>
              <a:gd name="connsiteY30" fmla="*/ 5273739 h 6858000"/>
              <a:gd name="connsiteX31" fmla="*/ 440771 w 1364418"/>
              <a:gd name="connsiteY31" fmla="*/ 5241779 h 6858000"/>
              <a:gd name="connsiteX32" fmla="*/ 451997 w 1364418"/>
              <a:gd name="connsiteY32" fmla="*/ 5225268 h 6858000"/>
              <a:gd name="connsiteX33" fmla="*/ 453017 w 1364418"/>
              <a:gd name="connsiteY33" fmla="*/ 5217684 h 6858000"/>
              <a:gd name="connsiteX34" fmla="*/ 460358 w 1364418"/>
              <a:gd name="connsiteY34" fmla="*/ 5193377 h 6858000"/>
              <a:gd name="connsiteX35" fmla="*/ 463661 w 1364418"/>
              <a:gd name="connsiteY35" fmla="*/ 5179288 h 6858000"/>
              <a:gd name="connsiteX36" fmla="*/ 464645 w 1364418"/>
              <a:gd name="connsiteY36" fmla="*/ 5173621 h 6858000"/>
              <a:gd name="connsiteX37" fmla="*/ 460279 w 1364418"/>
              <a:gd name="connsiteY37" fmla="*/ 5159961 h 6858000"/>
              <a:gd name="connsiteX38" fmla="*/ 466956 w 1364418"/>
              <a:gd name="connsiteY38" fmla="*/ 5144295 h 6858000"/>
              <a:gd name="connsiteX39" fmla="*/ 463889 w 1364418"/>
              <a:gd name="connsiteY39" fmla="*/ 5125185 h 6858000"/>
              <a:gd name="connsiteX40" fmla="*/ 470719 w 1364418"/>
              <a:gd name="connsiteY40" fmla="*/ 5121884 h 6858000"/>
              <a:gd name="connsiteX41" fmla="*/ 477755 w 1364418"/>
              <a:gd name="connsiteY41" fmla="*/ 5067850 h 6858000"/>
              <a:gd name="connsiteX42" fmla="*/ 480486 w 1364418"/>
              <a:gd name="connsiteY42" fmla="*/ 5060861 h 6858000"/>
              <a:gd name="connsiteX43" fmla="*/ 477190 w 1364418"/>
              <a:gd name="connsiteY43" fmla="*/ 5034192 h 6858000"/>
              <a:gd name="connsiteX44" fmla="*/ 478744 w 1364418"/>
              <a:gd name="connsiteY44" fmla="*/ 4993030 h 6858000"/>
              <a:gd name="connsiteX45" fmla="*/ 485653 w 1364418"/>
              <a:gd name="connsiteY45" fmla="*/ 4946844 h 6858000"/>
              <a:gd name="connsiteX46" fmla="*/ 481509 w 1364418"/>
              <a:gd name="connsiteY46" fmla="*/ 4932692 h 6858000"/>
              <a:gd name="connsiteX47" fmla="*/ 496912 w 1364418"/>
              <a:gd name="connsiteY47" fmla="*/ 4858827 h 6858000"/>
              <a:gd name="connsiteX48" fmla="*/ 502815 w 1364418"/>
              <a:gd name="connsiteY48" fmla="*/ 4821170 h 6858000"/>
              <a:gd name="connsiteX49" fmla="*/ 507548 w 1364418"/>
              <a:gd name="connsiteY49" fmla="*/ 4780965 h 6858000"/>
              <a:gd name="connsiteX50" fmla="*/ 508841 w 1364418"/>
              <a:gd name="connsiteY50" fmla="*/ 4750867 h 6858000"/>
              <a:gd name="connsiteX51" fmla="*/ 506648 w 1364418"/>
              <a:gd name="connsiteY51" fmla="*/ 4690749 h 6858000"/>
              <a:gd name="connsiteX52" fmla="*/ 502128 w 1364418"/>
              <a:gd name="connsiteY52" fmla="*/ 4584173 h 6858000"/>
              <a:gd name="connsiteX53" fmla="*/ 497211 w 1364418"/>
              <a:gd name="connsiteY53" fmla="*/ 4444346 h 6858000"/>
              <a:gd name="connsiteX54" fmla="*/ 493776 w 1364418"/>
              <a:gd name="connsiteY54" fmla="*/ 4375228 h 6858000"/>
              <a:gd name="connsiteX55" fmla="*/ 474429 w 1364418"/>
              <a:gd name="connsiteY55" fmla="*/ 4214165 h 6858000"/>
              <a:gd name="connsiteX56" fmla="*/ 478502 w 1364418"/>
              <a:gd name="connsiteY56" fmla="*/ 4090296 h 6858000"/>
              <a:gd name="connsiteX57" fmla="*/ 463758 w 1364418"/>
              <a:gd name="connsiteY57" fmla="*/ 4033999 h 6858000"/>
              <a:gd name="connsiteX58" fmla="*/ 464907 w 1364418"/>
              <a:gd name="connsiteY58" fmla="*/ 4031933 h 6858000"/>
              <a:gd name="connsiteX59" fmla="*/ 463483 w 1364418"/>
              <a:gd name="connsiteY59" fmla="*/ 4013953 h 6858000"/>
              <a:gd name="connsiteX60" fmla="*/ 449778 w 1364418"/>
              <a:gd name="connsiteY60" fmla="*/ 3974753 h 6858000"/>
              <a:gd name="connsiteX61" fmla="*/ 451376 w 1364418"/>
              <a:gd name="connsiteY61" fmla="*/ 3969950 h 6858000"/>
              <a:gd name="connsiteX62" fmla="*/ 444798 w 1364418"/>
              <a:gd name="connsiteY62" fmla="*/ 3933779 h 6858000"/>
              <a:gd name="connsiteX63" fmla="*/ 446129 w 1364418"/>
              <a:gd name="connsiteY63" fmla="*/ 3933093 h 6858000"/>
              <a:gd name="connsiteX64" fmla="*/ 450483 w 1364418"/>
              <a:gd name="connsiteY64" fmla="*/ 3922082 h 6858000"/>
              <a:gd name="connsiteX65" fmla="*/ 455561 w 1364418"/>
              <a:gd name="connsiteY65" fmla="*/ 3901461 h 6858000"/>
              <a:gd name="connsiteX66" fmla="*/ 478155 w 1364418"/>
              <a:gd name="connsiteY66" fmla="*/ 3813873 h 6858000"/>
              <a:gd name="connsiteX67" fmla="*/ 477580 w 1364418"/>
              <a:gd name="connsiteY67" fmla="*/ 3806161 h 6858000"/>
              <a:gd name="connsiteX68" fmla="*/ 477887 w 1364418"/>
              <a:gd name="connsiteY68" fmla="*/ 3805957 h 6858000"/>
              <a:gd name="connsiteX69" fmla="*/ 477914 w 1364418"/>
              <a:gd name="connsiteY69" fmla="*/ 3797724 h 6858000"/>
              <a:gd name="connsiteX70" fmla="*/ 476529 w 1364418"/>
              <a:gd name="connsiteY70" fmla="*/ 3792098 h 6858000"/>
              <a:gd name="connsiteX71" fmla="*/ 475413 w 1364418"/>
              <a:gd name="connsiteY71" fmla="*/ 3777135 h 6858000"/>
              <a:gd name="connsiteX72" fmla="*/ 477146 w 1364418"/>
              <a:gd name="connsiteY72" fmla="*/ 3771656 h 6858000"/>
              <a:gd name="connsiteX73" fmla="*/ 480889 w 1364418"/>
              <a:gd name="connsiteY73" fmla="*/ 3769007 h 6858000"/>
              <a:gd name="connsiteX74" fmla="*/ 480355 w 1364418"/>
              <a:gd name="connsiteY74" fmla="*/ 3767709 h 6858000"/>
              <a:gd name="connsiteX75" fmla="*/ 489051 w 1364418"/>
              <a:gd name="connsiteY75" fmla="*/ 3738082 h 6858000"/>
              <a:gd name="connsiteX76" fmla="*/ 496397 w 1364418"/>
              <a:gd name="connsiteY76" fmla="*/ 3673397 h 6858000"/>
              <a:gd name="connsiteX77" fmla="*/ 495693 w 1364418"/>
              <a:gd name="connsiteY77" fmla="*/ 3637109 h 6858000"/>
              <a:gd name="connsiteX78" fmla="*/ 499136 w 1364418"/>
              <a:gd name="connsiteY78" fmla="*/ 3536883 h 6858000"/>
              <a:gd name="connsiteX79" fmla="*/ 506674 w 1364418"/>
              <a:gd name="connsiteY79" fmla="*/ 3435652 h 6858000"/>
              <a:gd name="connsiteX80" fmla="*/ 508345 w 1364418"/>
              <a:gd name="connsiteY80" fmla="*/ 3307769 h 6858000"/>
              <a:gd name="connsiteX81" fmla="*/ 525908 w 1364418"/>
              <a:gd name="connsiteY81" fmla="*/ 3250522 h 6858000"/>
              <a:gd name="connsiteX82" fmla="*/ 526333 w 1364418"/>
              <a:gd name="connsiteY82" fmla="*/ 3229163 h 6858000"/>
              <a:gd name="connsiteX83" fmla="*/ 528156 w 1364418"/>
              <a:gd name="connsiteY83" fmla="*/ 3217217 h 6858000"/>
              <a:gd name="connsiteX84" fmla="*/ 514991 w 1364418"/>
              <a:gd name="connsiteY84" fmla="*/ 3183755 h 6858000"/>
              <a:gd name="connsiteX85" fmla="*/ 515492 w 1364418"/>
              <a:gd name="connsiteY85" fmla="*/ 3178642 h 6858000"/>
              <a:gd name="connsiteX86" fmla="*/ 503092 w 1364418"/>
              <a:gd name="connsiteY86" fmla="*/ 3158586 h 6858000"/>
              <a:gd name="connsiteX87" fmla="*/ 488277 w 1364418"/>
              <a:gd name="connsiteY87" fmla="*/ 3129034 h 6858000"/>
              <a:gd name="connsiteX88" fmla="*/ 488942 w 1364418"/>
              <a:gd name="connsiteY88" fmla="*/ 3126682 h 6858000"/>
              <a:gd name="connsiteX89" fmla="*/ 479810 w 1364418"/>
              <a:gd name="connsiteY89" fmla="*/ 3114519 h 6858000"/>
              <a:gd name="connsiteX90" fmla="*/ 466419 w 1364418"/>
              <a:gd name="connsiteY90" fmla="*/ 3106272 h 6858000"/>
              <a:gd name="connsiteX91" fmla="*/ 439149 w 1364418"/>
              <a:gd name="connsiteY91" fmla="*/ 2958185 h 6858000"/>
              <a:gd name="connsiteX92" fmla="*/ 381763 w 1364418"/>
              <a:gd name="connsiteY92" fmla="*/ 2762989 h 6858000"/>
              <a:gd name="connsiteX93" fmla="*/ 330681 w 1364418"/>
              <a:gd name="connsiteY93" fmla="*/ 2554718 h 6858000"/>
              <a:gd name="connsiteX94" fmla="*/ 310775 w 1364418"/>
              <a:gd name="connsiteY94" fmla="*/ 2485734 h 6858000"/>
              <a:gd name="connsiteX95" fmla="*/ 301498 w 1364418"/>
              <a:gd name="connsiteY95" fmla="*/ 2447068 h 6858000"/>
              <a:gd name="connsiteX96" fmla="*/ 288459 w 1364418"/>
              <a:gd name="connsiteY96" fmla="*/ 2425819 h 6858000"/>
              <a:gd name="connsiteX97" fmla="*/ 294458 w 1364418"/>
              <a:gd name="connsiteY97" fmla="*/ 2402874 h 6858000"/>
              <a:gd name="connsiteX98" fmla="*/ 297070 w 1364418"/>
              <a:gd name="connsiteY98" fmla="*/ 2381443 h 6858000"/>
              <a:gd name="connsiteX99" fmla="*/ 273399 w 1364418"/>
              <a:gd name="connsiteY99" fmla="*/ 2261920 h 6858000"/>
              <a:gd name="connsiteX100" fmla="*/ 263286 w 1364418"/>
              <a:gd name="connsiteY100" fmla="*/ 2195378 h 6858000"/>
              <a:gd name="connsiteX101" fmla="*/ 247503 w 1364418"/>
              <a:gd name="connsiteY101" fmla="*/ 2155135 h 6858000"/>
              <a:gd name="connsiteX102" fmla="*/ 244961 w 1364418"/>
              <a:gd name="connsiteY102" fmla="*/ 2118008 h 6858000"/>
              <a:gd name="connsiteX103" fmla="*/ 245954 w 1364418"/>
              <a:gd name="connsiteY103" fmla="*/ 2050531 h 6858000"/>
              <a:gd name="connsiteX104" fmla="*/ 237760 w 1364418"/>
              <a:gd name="connsiteY104" fmla="*/ 1963269 h 6858000"/>
              <a:gd name="connsiteX105" fmla="*/ 218938 w 1364418"/>
              <a:gd name="connsiteY105" fmla="*/ 1906352 h 6858000"/>
              <a:gd name="connsiteX106" fmla="*/ 195495 w 1364418"/>
              <a:gd name="connsiteY106" fmla="*/ 1861531 h 6858000"/>
              <a:gd name="connsiteX107" fmla="*/ 149294 w 1364418"/>
              <a:gd name="connsiteY107" fmla="*/ 1732919 h 6858000"/>
              <a:gd name="connsiteX108" fmla="*/ 121605 w 1364418"/>
              <a:gd name="connsiteY108" fmla="*/ 1663540 h 6858000"/>
              <a:gd name="connsiteX109" fmla="*/ 120731 w 1364418"/>
              <a:gd name="connsiteY109" fmla="*/ 1615777 h 6858000"/>
              <a:gd name="connsiteX110" fmla="*/ 101526 w 1364418"/>
              <a:gd name="connsiteY110" fmla="*/ 1563678 h 6858000"/>
              <a:gd name="connsiteX111" fmla="*/ 114606 w 1364418"/>
              <a:gd name="connsiteY111" fmla="*/ 1519474 h 6858000"/>
              <a:gd name="connsiteX112" fmla="*/ 107348 w 1364418"/>
              <a:gd name="connsiteY112" fmla="*/ 1477995 h 6858000"/>
              <a:gd name="connsiteX113" fmla="*/ 93433 w 1364418"/>
              <a:gd name="connsiteY113" fmla="*/ 1373769 h 6858000"/>
              <a:gd name="connsiteX114" fmla="*/ 101740 w 1364418"/>
              <a:gd name="connsiteY114" fmla="*/ 1307086 h 6858000"/>
              <a:gd name="connsiteX115" fmla="*/ 102928 w 1364418"/>
              <a:gd name="connsiteY115" fmla="*/ 1189033 h 6858000"/>
              <a:gd name="connsiteX116" fmla="*/ 107613 w 1364418"/>
              <a:gd name="connsiteY116" fmla="*/ 1168288 h 6858000"/>
              <a:gd name="connsiteX117" fmla="*/ 99895 w 1364418"/>
              <a:gd name="connsiteY117" fmla="*/ 1142577 h 6858000"/>
              <a:gd name="connsiteX118" fmla="*/ 89201 w 1364418"/>
              <a:gd name="connsiteY118" fmla="*/ 1088484 h 6858000"/>
              <a:gd name="connsiteX119" fmla="*/ 77937 w 1364418"/>
              <a:gd name="connsiteY119" fmla="*/ 1016103 h 6858000"/>
              <a:gd name="connsiteX120" fmla="*/ 79393 w 1364418"/>
              <a:gd name="connsiteY120" fmla="*/ 932283 h 6858000"/>
              <a:gd name="connsiteX121" fmla="*/ 81629 w 1364418"/>
              <a:gd name="connsiteY121" fmla="*/ 915925 h 6858000"/>
              <a:gd name="connsiteX122" fmla="*/ 74258 w 1364418"/>
              <a:gd name="connsiteY122" fmla="*/ 896999 h 6858000"/>
              <a:gd name="connsiteX123" fmla="*/ 43666 w 1364418"/>
              <a:gd name="connsiteY123" fmla="*/ 821517 h 6858000"/>
              <a:gd name="connsiteX124" fmla="*/ 22616 w 1364418"/>
              <a:gd name="connsiteY124" fmla="*/ 751353 h 6858000"/>
              <a:gd name="connsiteX125" fmla="*/ 22174 w 1364418"/>
              <a:gd name="connsiteY125" fmla="*/ 721230 h 6858000"/>
              <a:gd name="connsiteX126" fmla="*/ 7845 w 1364418"/>
              <a:gd name="connsiteY126" fmla="*/ 681659 h 6858000"/>
              <a:gd name="connsiteX127" fmla="*/ 31306 w 1364418"/>
              <a:gd name="connsiteY127" fmla="*/ 619315 h 6858000"/>
              <a:gd name="connsiteX128" fmla="*/ 15184 w 1364418"/>
              <a:gd name="connsiteY128" fmla="*/ 585934 h 6858000"/>
              <a:gd name="connsiteX129" fmla="*/ 22258 w 1364418"/>
              <a:gd name="connsiteY129" fmla="*/ 538948 h 6858000"/>
              <a:gd name="connsiteX130" fmla="*/ 26166 w 1364418"/>
              <a:gd name="connsiteY130" fmla="*/ 525163 h 6858000"/>
              <a:gd name="connsiteX131" fmla="*/ 52290 w 1364418"/>
              <a:gd name="connsiteY131" fmla="*/ 446567 h 6858000"/>
              <a:gd name="connsiteX132" fmla="*/ 51538 w 1364418"/>
              <a:gd name="connsiteY132" fmla="*/ 393828 h 6858000"/>
              <a:gd name="connsiteX133" fmla="*/ 51368 w 1364418"/>
              <a:gd name="connsiteY133" fmla="*/ 353137 h 6858000"/>
              <a:gd name="connsiteX134" fmla="*/ 55970 w 1364418"/>
              <a:gd name="connsiteY134" fmla="*/ 321428 h 6858000"/>
              <a:gd name="connsiteX135" fmla="*/ 57061 w 1364418"/>
              <a:gd name="connsiteY135" fmla="*/ 275771 h 6858000"/>
              <a:gd name="connsiteX136" fmla="*/ 74088 w 1364418"/>
              <a:gd name="connsiteY136" fmla="*/ 212860 h 6858000"/>
              <a:gd name="connsiteX137" fmla="*/ 65798 w 1364418"/>
              <a:gd name="connsiteY137" fmla="*/ 144983 h 6858000"/>
              <a:gd name="connsiteX138" fmla="*/ 78082 w 1364418"/>
              <a:gd name="connsiteY138" fmla="*/ 55288 h 6858000"/>
              <a:gd name="connsiteX139" fmla="*/ 37636 w 1364418"/>
              <a:gd name="connsiteY139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151501 w 1364418"/>
              <a:gd name="connsiteY7" fmla="*/ 6659970 h 6858000"/>
              <a:gd name="connsiteX8" fmla="*/ 166592 w 1364418"/>
              <a:gd name="connsiteY8" fmla="*/ 6636211 h 6858000"/>
              <a:gd name="connsiteX9" fmla="*/ 184036 w 1364418"/>
              <a:gd name="connsiteY9" fmla="*/ 6594177 h 6858000"/>
              <a:gd name="connsiteX10" fmla="*/ 198076 w 1364418"/>
              <a:gd name="connsiteY10" fmla="*/ 6557575 h 6858000"/>
              <a:gd name="connsiteX11" fmla="*/ 251033 w 1364418"/>
              <a:gd name="connsiteY11" fmla="*/ 6492130 h 6858000"/>
              <a:gd name="connsiteX12" fmla="*/ 266720 w 1364418"/>
              <a:gd name="connsiteY12" fmla="*/ 6431610 h 6858000"/>
              <a:gd name="connsiteX13" fmla="*/ 310425 w 1364418"/>
              <a:gd name="connsiteY13" fmla="*/ 6379786 h 6858000"/>
              <a:gd name="connsiteX14" fmla="*/ 293648 w 1364418"/>
              <a:gd name="connsiteY14" fmla="*/ 6334727 h 6858000"/>
              <a:gd name="connsiteX15" fmla="*/ 271063 w 1364418"/>
              <a:gd name="connsiteY15" fmla="*/ 6313295 h 6858000"/>
              <a:gd name="connsiteX16" fmla="*/ 278227 w 1364418"/>
              <a:gd name="connsiteY16" fmla="*/ 6280046 h 6858000"/>
              <a:gd name="connsiteX17" fmla="*/ 260972 w 1364418"/>
              <a:gd name="connsiteY17" fmla="*/ 6270265 h 6858000"/>
              <a:gd name="connsiteX18" fmla="*/ 288000 w 1364418"/>
              <a:gd name="connsiteY18" fmla="*/ 6252834 h 6858000"/>
              <a:gd name="connsiteX19" fmla="*/ 265992 w 1364418"/>
              <a:gd name="connsiteY19" fmla="*/ 6202459 h 6858000"/>
              <a:gd name="connsiteX20" fmla="*/ 264790 w 1364418"/>
              <a:gd name="connsiteY20" fmla="*/ 6153037 h 6858000"/>
              <a:gd name="connsiteX21" fmla="*/ 280205 w 1364418"/>
              <a:gd name="connsiteY21" fmla="*/ 6078132 h 6858000"/>
              <a:gd name="connsiteX22" fmla="*/ 267592 w 1364418"/>
              <a:gd name="connsiteY22" fmla="*/ 6028119 h 6858000"/>
              <a:gd name="connsiteX23" fmla="*/ 252821 w 1364418"/>
              <a:gd name="connsiteY23" fmla="*/ 5926735 h 6858000"/>
              <a:gd name="connsiteX24" fmla="*/ 302333 w 1364418"/>
              <a:gd name="connsiteY24" fmla="*/ 5712857 h 6858000"/>
              <a:gd name="connsiteX25" fmla="*/ 332131 w 1364418"/>
              <a:gd name="connsiteY25" fmla="*/ 5660491 h 6858000"/>
              <a:gd name="connsiteX26" fmla="*/ 341254 w 1364418"/>
              <a:gd name="connsiteY26" fmla="*/ 5563435 h 6858000"/>
              <a:gd name="connsiteX27" fmla="*/ 368130 w 1364418"/>
              <a:gd name="connsiteY27" fmla="*/ 5437125 h 6858000"/>
              <a:gd name="connsiteX28" fmla="*/ 381698 w 1364418"/>
              <a:gd name="connsiteY28" fmla="*/ 5396260 h 6858000"/>
              <a:gd name="connsiteX29" fmla="*/ 397679 w 1364418"/>
              <a:gd name="connsiteY29" fmla="*/ 5330009 h 6858000"/>
              <a:gd name="connsiteX30" fmla="*/ 431172 w 1364418"/>
              <a:gd name="connsiteY30" fmla="*/ 5273739 h 6858000"/>
              <a:gd name="connsiteX31" fmla="*/ 440771 w 1364418"/>
              <a:gd name="connsiteY31" fmla="*/ 5241779 h 6858000"/>
              <a:gd name="connsiteX32" fmla="*/ 451997 w 1364418"/>
              <a:gd name="connsiteY32" fmla="*/ 5225268 h 6858000"/>
              <a:gd name="connsiteX33" fmla="*/ 453017 w 1364418"/>
              <a:gd name="connsiteY33" fmla="*/ 5217684 h 6858000"/>
              <a:gd name="connsiteX34" fmla="*/ 460358 w 1364418"/>
              <a:gd name="connsiteY34" fmla="*/ 5193377 h 6858000"/>
              <a:gd name="connsiteX35" fmla="*/ 463661 w 1364418"/>
              <a:gd name="connsiteY35" fmla="*/ 5179288 h 6858000"/>
              <a:gd name="connsiteX36" fmla="*/ 464645 w 1364418"/>
              <a:gd name="connsiteY36" fmla="*/ 5173621 h 6858000"/>
              <a:gd name="connsiteX37" fmla="*/ 460279 w 1364418"/>
              <a:gd name="connsiteY37" fmla="*/ 5159961 h 6858000"/>
              <a:gd name="connsiteX38" fmla="*/ 466956 w 1364418"/>
              <a:gd name="connsiteY38" fmla="*/ 5144295 h 6858000"/>
              <a:gd name="connsiteX39" fmla="*/ 463889 w 1364418"/>
              <a:gd name="connsiteY39" fmla="*/ 5125185 h 6858000"/>
              <a:gd name="connsiteX40" fmla="*/ 470719 w 1364418"/>
              <a:gd name="connsiteY40" fmla="*/ 5121884 h 6858000"/>
              <a:gd name="connsiteX41" fmla="*/ 477755 w 1364418"/>
              <a:gd name="connsiteY41" fmla="*/ 5067850 h 6858000"/>
              <a:gd name="connsiteX42" fmla="*/ 480486 w 1364418"/>
              <a:gd name="connsiteY42" fmla="*/ 5060861 h 6858000"/>
              <a:gd name="connsiteX43" fmla="*/ 477190 w 1364418"/>
              <a:gd name="connsiteY43" fmla="*/ 5034192 h 6858000"/>
              <a:gd name="connsiteX44" fmla="*/ 478744 w 1364418"/>
              <a:gd name="connsiteY44" fmla="*/ 4993030 h 6858000"/>
              <a:gd name="connsiteX45" fmla="*/ 485653 w 1364418"/>
              <a:gd name="connsiteY45" fmla="*/ 4946844 h 6858000"/>
              <a:gd name="connsiteX46" fmla="*/ 481509 w 1364418"/>
              <a:gd name="connsiteY46" fmla="*/ 4932692 h 6858000"/>
              <a:gd name="connsiteX47" fmla="*/ 496912 w 1364418"/>
              <a:gd name="connsiteY47" fmla="*/ 4858827 h 6858000"/>
              <a:gd name="connsiteX48" fmla="*/ 502815 w 1364418"/>
              <a:gd name="connsiteY48" fmla="*/ 4821170 h 6858000"/>
              <a:gd name="connsiteX49" fmla="*/ 507548 w 1364418"/>
              <a:gd name="connsiteY49" fmla="*/ 4780965 h 6858000"/>
              <a:gd name="connsiteX50" fmla="*/ 508841 w 1364418"/>
              <a:gd name="connsiteY50" fmla="*/ 4750867 h 6858000"/>
              <a:gd name="connsiteX51" fmla="*/ 506648 w 1364418"/>
              <a:gd name="connsiteY51" fmla="*/ 4690749 h 6858000"/>
              <a:gd name="connsiteX52" fmla="*/ 502128 w 1364418"/>
              <a:gd name="connsiteY52" fmla="*/ 4584173 h 6858000"/>
              <a:gd name="connsiteX53" fmla="*/ 497211 w 1364418"/>
              <a:gd name="connsiteY53" fmla="*/ 4444346 h 6858000"/>
              <a:gd name="connsiteX54" fmla="*/ 493776 w 1364418"/>
              <a:gd name="connsiteY54" fmla="*/ 4375228 h 6858000"/>
              <a:gd name="connsiteX55" fmla="*/ 474429 w 1364418"/>
              <a:gd name="connsiteY55" fmla="*/ 4214165 h 6858000"/>
              <a:gd name="connsiteX56" fmla="*/ 478502 w 1364418"/>
              <a:gd name="connsiteY56" fmla="*/ 4090296 h 6858000"/>
              <a:gd name="connsiteX57" fmla="*/ 463758 w 1364418"/>
              <a:gd name="connsiteY57" fmla="*/ 4033999 h 6858000"/>
              <a:gd name="connsiteX58" fmla="*/ 464907 w 1364418"/>
              <a:gd name="connsiteY58" fmla="*/ 4031933 h 6858000"/>
              <a:gd name="connsiteX59" fmla="*/ 463483 w 1364418"/>
              <a:gd name="connsiteY59" fmla="*/ 4013953 h 6858000"/>
              <a:gd name="connsiteX60" fmla="*/ 449778 w 1364418"/>
              <a:gd name="connsiteY60" fmla="*/ 3974753 h 6858000"/>
              <a:gd name="connsiteX61" fmla="*/ 451376 w 1364418"/>
              <a:gd name="connsiteY61" fmla="*/ 3969950 h 6858000"/>
              <a:gd name="connsiteX62" fmla="*/ 444798 w 1364418"/>
              <a:gd name="connsiteY62" fmla="*/ 3933779 h 6858000"/>
              <a:gd name="connsiteX63" fmla="*/ 446129 w 1364418"/>
              <a:gd name="connsiteY63" fmla="*/ 3933093 h 6858000"/>
              <a:gd name="connsiteX64" fmla="*/ 450483 w 1364418"/>
              <a:gd name="connsiteY64" fmla="*/ 3922082 h 6858000"/>
              <a:gd name="connsiteX65" fmla="*/ 455561 w 1364418"/>
              <a:gd name="connsiteY65" fmla="*/ 3901461 h 6858000"/>
              <a:gd name="connsiteX66" fmla="*/ 478155 w 1364418"/>
              <a:gd name="connsiteY66" fmla="*/ 3813873 h 6858000"/>
              <a:gd name="connsiteX67" fmla="*/ 477580 w 1364418"/>
              <a:gd name="connsiteY67" fmla="*/ 3806161 h 6858000"/>
              <a:gd name="connsiteX68" fmla="*/ 477887 w 1364418"/>
              <a:gd name="connsiteY68" fmla="*/ 3805957 h 6858000"/>
              <a:gd name="connsiteX69" fmla="*/ 477914 w 1364418"/>
              <a:gd name="connsiteY69" fmla="*/ 3797724 h 6858000"/>
              <a:gd name="connsiteX70" fmla="*/ 476529 w 1364418"/>
              <a:gd name="connsiteY70" fmla="*/ 3792098 h 6858000"/>
              <a:gd name="connsiteX71" fmla="*/ 475413 w 1364418"/>
              <a:gd name="connsiteY71" fmla="*/ 3777135 h 6858000"/>
              <a:gd name="connsiteX72" fmla="*/ 477146 w 1364418"/>
              <a:gd name="connsiteY72" fmla="*/ 3771656 h 6858000"/>
              <a:gd name="connsiteX73" fmla="*/ 480889 w 1364418"/>
              <a:gd name="connsiteY73" fmla="*/ 3769007 h 6858000"/>
              <a:gd name="connsiteX74" fmla="*/ 480355 w 1364418"/>
              <a:gd name="connsiteY74" fmla="*/ 3767709 h 6858000"/>
              <a:gd name="connsiteX75" fmla="*/ 489051 w 1364418"/>
              <a:gd name="connsiteY75" fmla="*/ 3738082 h 6858000"/>
              <a:gd name="connsiteX76" fmla="*/ 496397 w 1364418"/>
              <a:gd name="connsiteY76" fmla="*/ 3673397 h 6858000"/>
              <a:gd name="connsiteX77" fmla="*/ 495693 w 1364418"/>
              <a:gd name="connsiteY77" fmla="*/ 3637109 h 6858000"/>
              <a:gd name="connsiteX78" fmla="*/ 499136 w 1364418"/>
              <a:gd name="connsiteY78" fmla="*/ 3536883 h 6858000"/>
              <a:gd name="connsiteX79" fmla="*/ 506674 w 1364418"/>
              <a:gd name="connsiteY79" fmla="*/ 3435652 h 6858000"/>
              <a:gd name="connsiteX80" fmla="*/ 508345 w 1364418"/>
              <a:gd name="connsiteY80" fmla="*/ 3307769 h 6858000"/>
              <a:gd name="connsiteX81" fmla="*/ 525908 w 1364418"/>
              <a:gd name="connsiteY81" fmla="*/ 3250522 h 6858000"/>
              <a:gd name="connsiteX82" fmla="*/ 526333 w 1364418"/>
              <a:gd name="connsiteY82" fmla="*/ 3229163 h 6858000"/>
              <a:gd name="connsiteX83" fmla="*/ 528156 w 1364418"/>
              <a:gd name="connsiteY83" fmla="*/ 3217217 h 6858000"/>
              <a:gd name="connsiteX84" fmla="*/ 514991 w 1364418"/>
              <a:gd name="connsiteY84" fmla="*/ 3183755 h 6858000"/>
              <a:gd name="connsiteX85" fmla="*/ 515492 w 1364418"/>
              <a:gd name="connsiteY85" fmla="*/ 3178642 h 6858000"/>
              <a:gd name="connsiteX86" fmla="*/ 503092 w 1364418"/>
              <a:gd name="connsiteY86" fmla="*/ 3158586 h 6858000"/>
              <a:gd name="connsiteX87" fmla="*/ 488277 w 1364418"/>
              <a:gd name="connsiteY87" fmla="*/ 3129034 h 6858000"/>
              <a:gd name="connsiteX88" fmla="*/ 488942 w 1364418"/>
              <a:gd name="connsiteY88" fmla="*/ 3126682 h 6858000"/>
              <a:gd name="connsiteX89" fmla="*/ 479810 w 1364418"/>
              <a:gd name="connsiteY89" fmla="*/ 3114519 h 6858000"/>
              <a:gd name="connsiteX90" fmla="*/ 466419 w 1364418"/>
              <a:gd name="connsiteY90" fmla="*/ 3106272 h 6858000"/>
              <a:gd name="connsiteX91" fmla="*/ 439149 w 1364418"/>
              <a:gd name="connsiteY91" fmla="*/ 2958185 h 6858000"/>
              <a:gd name="connsiteX92" fmla="*/ 381763 w 1364418"/>
              <a:gd name="connsiteY92" fmla="*/ 2762989 h 6858000"/>
              <a:gd name="connsiteX93" fmla="*/ 330681 w 1364418"/>
              <a:gd name="connsiteY93" fmla="*/ 2554718 h 6858000"/>
              <a:gd name="connsiteX94" fmla="*/ 310775 w 1364418"/>
              <a:gd name="connsiteY94" fmla="*/ 2485734 h 6858000"/>
              <a:gd name="connsiteX95" fmla="*/ 301498 w 1364418"/>
              <a:gd name="connsiteY95" fmla="*/ 2447068 h 6858000"/>
              <a:gd name="connsiteX96" fmla="*/ 288459 w 1364418"/>
              <a:gd name="connsiteY96" fmla="*/ 2425819 h 6858000"/>
              <a:gd name="connsiteX97" fmla="*/ 294458 w 1364418"/>
              <a:gd name="connsiteY97" fmla="*/ 2402874 h 6858000"/>
              <a:gd name="connsiteX98" fmla="*/ 297070 w 1364418"/>
              <a:gd name="connsiteY98" fmla="*/ 2381443 h 6858000"/>
              <a:gd name="connsiteX99" fmla="*/ 273399 w 1364418"/>
              <a:gd name="connsiteY99" fmla="*/ 2261920 h 6858000"/>
              <a:gd name="connsiteX100" fmla="*/ 263286 w 1364418"/>
              <a:gd name="connsiteY100" fmla="*/ 2195378 h 6858000"/>
              <a:gd name="connsiteX101" fmla="*/ 247503 w 1364418"/>
              <a:gd name="connsiteY101" fmla="*/ 2155135 h 6858000"/>
              <a:gd name="connsiteX102" fmla="*/ 244961 w 1364418"/>
              <a:gd name="connsiteY102" fmla="*/ 2118008 h 6858000"/>
              <a:gd name="connsiteX103" fmla="*/ 245954 w 1364418"/>
              <a:gd name="connsiteY103" fmla="*/ 2050531 h 6858000"/>
              <a:gd name="connsiteX104" fmla="*/ 237760 w 1364418"/>
              <a:gd name="connsiteY104" fmla="*/ 1963269 h 6858000"/>
              <a:gd name="connsiteX105" fmla="*/ 218938 w 1364418"/>
              <a:gd name="connsiteY105" fmla="*/ 1906352 h 6858000"/>
              <a:gd name="connsiteX106" fmla="*/ 195495 w 1364418"/>
              <a:gd name="connsiteY106" fmla="*/ 1861531 h 6858000"/>
              <a:gd name="connsiteX107" fmla="*/ 149294 w 1364418"/>
              <a:gd name="connsiteY107" fmla="*/ 1732919 h 6858000"/>
              <a:gd name="connsiteX108" fmla="*/ 121605 w 1364418"/>
              <a:gd name="connsiteY108" fmla="*/ 1663540 h 6858000"/>
              <a:gd name="connsiteX109" fmla="*/ 120731 w 1364418"/>
              <a:gd name="connsiteY109" fmla="*/ 1615777 h 6858000"/>
              <a:gd name="connsiteX110" fmla="*/ 101526 w 1364418"/>
              <a:gd name="connsiteY110" fmla="*/ 1563678 h 6858000"/>
              <a:gd name="connsiteX111" fmla="*/ 114606 w 1364418"/>
              <a:gd name="connsiteY111" fmla="*/ 1519474 h 6858000"/>
              <a:gd name="connsiteX112" fmla="*/ 107348 w 1364418"/>
              <a:gd name="connsiteY112" fmla="*/ 1477995 h 6858000"/>
              <a:gd name="connsiteX113" fmla="*/ 93433 w 1364418"/>
              <a:gd name="connsiteY113" fmla="*/ 1373769 h 6858000"/>
              <a:gd name="connsiteX114" fmla="*/ 101740 w 1364418"/>
              <a:gd name="connsiteY114" fmla="*/ 1307086 h 6858000"/>
              <a:gd name="connsiteX115" fmla="*/ 102928 w 1364418"/>
              <a:gd name="connsiteY115" fmla="*/ 1189033 h 6858000"/>
              <a:gd name="connsiteX116" fmla="*/ 107613 w 1364418"/>
              <a:gd name="connsiteY116" fmla="*/ 1168288 h 6858000"/>
              <a:gd name="connsiteX117" fmla="*/ 99895 w 1364418"/>
              <a:gd name="connsiteY117" fmla="*/ 1142577 h 6858000"/>
              <a:gd name="connsiteX118" fmla="*/ 89201 w 1364418"/>
              <a:gd name="connsiteY118" fmla="*/ 1088484 h 6858000"/>
              <a:gd name="connsiteX119" fmla="*/ 77937 w 1364418"/>
              <a:gd name="connsiteY119" fmla="*/ 1016103 h 6858000"/>
              <a:gd name="connsiteX120" fmla="*/ 79393 w 1364418"/>
              <a:gd name="connsiteY120" fmla="*/ 932283 h 6858000"/>
              <a:gd name="connsiteX121" fmla="*/ 81629 w 1364418"/>
              <a:gd name="connsiteY121" fmla="*/ 915925 h 6858000"/>
              <a:gd name="connsiteX122" fmla="*/ 74258 w 1364418"/>
              <a:gd name="connsiteY122" fmla="*/ 896999 h 6858000"/>
              <a:gd name="connsiteX123" fmla="*/ 43666 w 1364418"/>
              <a:gd name="connsiteY123" fmla="*/ 821517 h 6858000"/>
              <a:gd name="connsiteX124" fmla="*/ 22616 w 1364418"/>
              <a:gd name="connsiteY124" fmla="*/ 751353 h 6858000"/>
              <a:gd name="connsiteX125" fmla="*/ 22174 w 1364418"/>
              <a:gd name="connsiteY125" fmla="*/ 721230 h 6858000"/>
              <a:gd name="connsiteX126" fmla="*/ 7845 w 1364418"/>
              <a:gd name="connsiteY126" fmla="*/ 681659 h 6858000"/>
              <a:gd name="connsiteX127" fmla="*/ 31306 w 1364418"/>
              <a:gd name="connsiteY127" fmla="*/ 619315 h 6858000"/>
              <a:gd name="connsiteX128" fmla="*/ 15184 w 1364418"/>
              <a:gd name="connsiteY128" fmla="*/ 585934 h 6858000"/>
              <a:gd name="connsiteX129" fmla="*/ 22258 w 1364418"/>
              <a:gd name="connsiteY129" fmla="*/ 538948 h 6858000"/>
              <a:gd name="connsiteX130" fmla="*/ 26166 w 1364418"/>
              <a:gd name="connsiteY130" fmla="*/ 525163 h 6858000"/>
              <a:gd name="connsiteX131" fmla="*/ 52290 w 1364418"/>
              <a:gd name="connsiteY131" fmla="*/ 446567 h 6858000"/>
              <a:gd name="connsiteX132" fmla="*/ 51538 w 1364418"/>
              <a:gd name="connsiteY132" fmla="*/ 393828 h 6858000"/>
              <a:gd name="connsiteX133" fmla="*/ 51368 w 1364418"/>
              <a:gd name="connsiteY133" fmla="*/ 353137 h 6858000"/>
              <a:gd name="connsiteX134" fmla="*/ 55970 w 1364418"/>
              <a:gd name="connsiteY134" fmla="*/ 321428 h 6858000"/>
              <a:gd name="connsiteX135" fmla="*/ 57061 w 1364418"/>
              <a:gd name="connsiteY135" fmla="*/ 275771 h 6858000"/>
              <a:gd name="connsiteX136" fmla="*/ 74088 w 1364418"/>
              <a:gd name="connsiteY136" fmla="*/ 212860 h 6858000"/>
              <a:gd name="connsiteX137" fmla="*/ 65798 w 1364418"/>
              <a:gd name="connsiteY137" fmla="*/ 144983 h 6858000"/>
              <a:gd name="connsiteX138" fmla="*/ 78082 w 1364418"/>
              <a:gd name="connsiteY138" fmla="*/ 55288 h 6858000"/>
              <a:gd name="connsiteX139" fmla="*/ 37636 w 1364418"/>
              <a:gd name="connsiteY139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151501 w 1364418"/>
              <a:gd name="connsiteY7" fmla="*/ 6659970 h 6858000"/>
              <a:gd name="connsiteX8" fmla="*/ 166592 w 1364418"/>
              <a:gd name="connsiteY8" fmla="*/ 6636211 h 6858000"/>
              <a:gd name="connsiteX9" fmla="*/ 184036 w 1364418"/>
              <a:gd name="connsiteY9" fmla="*/ 6594177 h 6858000"/>
              <a:gd name="connsiteX10" fmla="*/ 198076 w 1364418"/>
              <a:gd name="connsiteY10" fmla="*/ 6557575 h 6858000"/>
              <a:gd name="connsiteX11" fmla="*/ 251033 w 1364418"/>
              <a:gd name="connsiteY11" fmla="*/ 6492130 h 6858000"/>
              <a:gd name="connsiteX12" fmla="*/ 266720 w 1364418"/>
              <a:gd name="connsiteY12" fmla="*/ 6431610 h 6858000"/>
              <a:gd name="connsiteX13" fmla="*/ 310425 w 1364418"/>
              <a:gd name="connsiteY13" fmla="*/ 6379786 h 6858000"/>
              <a:gd name="connsiteX14" fmla="*/ 293648 w 1364418"/>
              <a:gd name="connsiteY14" fmla="*/ 6334727 h 6858000"/>
              <a:gd name="connsiteX15" fmla="*/ 271063 w 1364418"/>
              <a:gd name="connsiteY15" fmla="*/ 6313295 h 6858000"/>
              <a:gd name="connsiteX16" fmla="*/ 278227 w 1364418"/>
              <a:gd name="connsiteY16" fmla="*/ 6280046 h 6858000"/>
              <a:gd name="connsiteX17" fmla="*/ 260972 w 1364418"/>
              <a:gd name="connsiteY17" fmla="*/ 6270265 h 6858000"/>
              <a:gd name="connsiteX18" fmla="*/ 288000 w 1364418"/>
              <a:gd name="connsiteY18" fmla="*/ 6252834 h 6858000"/>
              <a:gd name="connsiteX19" fmla="*/ 265992 w 1364418"/>
              <a:gd name="connsiteY19" fmla="*/ 6202459 h 6858000"/>
              <a:gd name="connsiteX20" fmla="*/ 264790 w 1364418"/>
              <a:gd name="connsiteY20" fmla="*/ 6153037 h 6858000"/>
              <a:gd name="connsiteX21" fmla="*/ 280205 w 1364418"/>
              <a:gd name="connsiteY21" fmla="*/ 6078132 h 6858000"/>
              <a:gd name="connsiteX22" fmla="*/ 267592 w 1364418"/>
              <a:gd name="connsiteY22" fmla="*/ 6028119 h 6858000"/>
              <a:gd name="connsiteX23" fmla="*/ 252821 w 1364418"/>
              <a:gd name="connsiteY23" fmla="*/ 5926735 h 6858000"/>
              <a:gd name="connsiteX24" fmla="*/ 302333 w 1364418"/>
              <a:gd name="connsiteY24" fmla="*/ 5712857 h 6858000"/>
              <a:gd name="connsiteX25" fmla="*/ 332131 w 1364418"/>
              <a:gd name="connsiteY25" fmla="*/ 5660491 h 6858000"/>
              <a:gd name="connsiteX26" fmla="*/ 341254 w 1364418"/>
              <a:gd name="connsiteY26" fmla="*/ 5563435 h 6858000"/>
              <a:gd name="connsiteX27" fmla="*/ 368130 w 1364418"/>
              <a:gd name="connsiteY27" fmla="*/ 5437125 h 6858000"/>
              <a:gd name="connsiteX28" fmla="*/ 381698 w 1364418"/>
              <a:gd name="connsiteY28" fmla="*/ 5396260 h 6858000"/>
              <a:gd name="connsiteX29" fmla="*/ 397679 w 1364418"/>
              <a:gd name="connsiteY29" fmla="*/ 5330009 h 6858000"/>
              <a:gd name="connsiteX30" fmla="*/ 431172 w 1364418"/>
              <a:gd name="connsiteY30" fmla="*/ 5273739 h 6858000"/>
              <a:gd name="connsiteX31" fmla="*/ 440771 w 1364418"/>
              <a:gd name="connsiteY31" fmla="*/ 5241779 h 6858000"/>
              <a:gd name="connsiteX32" fmla="*/ 451997 w 1364418"/>
              <a:gd name="connsiteY32" fmla="*/ 5225268 h 6858000"/>
              <a:gd name="connsiteX33" fmla="*/ 453017 w 1364418"/>
              <a:gd name="connsiteY33" fmla="*/ 5217684 h 6858000"/>
              <a:gd name="connsiteX34" fmla="*/ 460358 w 1364418"/>
              <a:gd name="connsiteY34" fmla="*/ 5193377 h 6858000"/>
              <a:gd name="connsiteX35" fmla="*/ 463661 w 1364418"/>
              <a:gd name="connsiteY35" fmla="*/ 5179288 h 6858000"/>
              <a:gd name="connsiteX36" fmla="*/ 464645 w 1364418"/>
              <a:gd name="connsiteY36" fmla="*/ 5173621 h 6858000"/>
              <a:gd name="connsiteX37" fmla="*/ 460279 w 1364418"/>
              <a:gd name="connsiteY37" fmla="*/ 5159961 h 6858000"/>
              <a:gd name="connsiteX38" fmla="*/ 466956 w 1364418"/>
              <a:gd name="connsiteY38" fmla="*/ 5144295 h 6858000"/>
              <a:gd name="connsiteX39" fmla="*/ 463889 w 1364418"/>
              <a:gd name="connsiteY39" fmla="*/ 5125185 h 6858000"/>
              <a:gd name="connsiteX40" fmla="*/ 470719 w 1364418"/>
              <a:gd name="connsiteY40" fmla="*/ 5121884 h 6858000"/>
              <a:gd name="connsiteX41" fmla="*/ 477755 w 1364418"/>
              <a:gd name="connsiteY41" fmla="*/ 5067850 h 6858000"/>
              <a:gd name="connsiteX42" fmla="*/ 480486 w 1364418"/>
              <a:gd name="connsiteY42" fmla="*/ 5060861 h 6858000"/>
              <a:gd name="connsiteX43" fmla="*/ 477190 w 1364418"/>
              <a:gd name="connsiteY43" fmla="*/ 5034192 h 6858000"/>
              <a:gd name="connsiteX44" fmla="*/ 478744 w 1364418"/>
              <a:gd name="connsiteY44" fmla="*/ 4993030 h 6858000"/>
              <a:gd name="connsiteX45" fmla="*/ 485653 w 1364418"/>
              <a:gd name="connsiteY45" fmla="*/ 4946844 h 6858000"/>
              <a:gd name="connsiteX46" fmla="*/ 481509 w 1364418"/>
              <a:gd name="connsiteY46" fmla="*/ 4932692 h 6858000"/>
              <a:gd name="connsiteX47" fmla="*/ 496912 w 1364418"/>
              <a:gd name="connsiteY47" fmla="*/ 4858827 h 6858000"/>
              <a:gd name="connsiteX48" fmla="*/ 502815 w 1364418"/>
              <a:gd name="connsiteY48" fmla="*/ 4821170 h 6858000"/>
              <a:gd name="connsiteX49" fmla="*/ 507548 w 1364418"/>
              <a:gd name="connsiteY49" fmla="*/ 4780965 h 6858000"/>
              <a:gd name="connsiteX50" fmla="*/ 508841 w 1364418"/>
              <a:gd name="connsiteY50" fmla="*/ 4750867 h 6858000"/>
              <a:gd name="connsiteX51" fmla="*/ 506648 w 1364418"/>
              <a:gd name="connsiteY51" fmla="*/ 4690749 h 6858000"/>
              <a:gd name="connsiteX52" fmla="*/ 502128 w 1364418"/>
              <a:gd name="connsiteY52" fmla="*/ 4584173 h 6858000"/>
              <a:gd name="connsiteX53" fmla="*/ 497211 w 1364418"/>
              <a:gd name="connsiteY53" fmla="*/ 4444346 h 6858000"/>
              <a:gd name="connsiteX54" fmla="*/ 493776 w 1364418"/>
              <a:gd name="connsiteY54" fmla="*/ 4375228 h 6858000"/>
              <a:gd name="connsiteX55" fmla="*/ 474429 w 1364418"/>
              <a:gd name="connsiteY55" fmla="*/ 4214165 h 6858000"/>
              <a:gd name="connsiteX56" fmla="*/ 478502 w 1364418"/>
              <a:gd name="connsiteY56" fmla="*/ 4090296 h 6858000"/>
              <a:gd name="connsiteX57" fmla="*/ 463758 w 1364418"/>
              <a:gd name="connsiteY57" fmla="*/ 4033999 h 6858000"/>
              <a:gd name="connsiteX58" fmla="*/ 464907 w 1364418"/>
              <a:gd name="connsiteY58" fmla="*/ 4031933 h 6858000"/>
              <a:gd name="connsiteX59" fmla="*/ 463483 w 1364418"/>
              <a:gd name="connsiteY59" fmla="*/ 4013953 h 6858000"/>
              <a:gd name="connsiteX60" fmla="*/ 449778 w 1364418"/>
              <a:gd name="connsiteY60" fmla="*/ 3974753 h 6858000"/>
              <a:gd name="connsiteX61" fmla="*/ 451376 w 1364418"/>
              <a:gd name="connsiteY61" fmla="*/ 3969950 h 6858000"/>
              <a:gd name="connsiteX62" fmla="*/ 444798 w 1364418"/>
              <a:gd name="connsiteY62" fmla="*/ 3933779 h 6858000"/>
              <a:gd name="connsiteX63" fmla="*/ 446129 w 1364418"/>
              <a:gd name="connsiteY63" fmla="*/ 3933093 h 6858000"/>
              <a:gd name="connsiteX64" fmla="*/ 450483 w 1364418"/>
              <a:gd name="connsiteY64" fmla="*/ 3922082 h 6858000"/>
              <a:gd name="connsiteX65" fmla="*/ 455561 w 1364418"/>
              <a:gd name="connsiteY65" fmla="*/ 3901461 h 6858000"/>
              <a:gd name="connsiteX66" fmla="*/ 478155 w 1364418"/>
              <a:gd name="connsiteY66" fmla="*/ 3813873 h 6858000"/>
              <a:gd name="connsiteX67" fmla="*/ 477580 w 1364418"/>
              <a:gd name="connsiteY67" fmla="*/ 3806161 h 6858000"/>
              <a:gd name="connsiteX68" fmla="*/ 477887 w 1364418"/>
              <a:gd name="connsiteY68" fmla="*/ 3805957 h 6858000"/>
              <a:gd name="connsiteX69" fmla="*/ 477914 w 1364418"/>
              <a:gd name="connsiteY69" fmla="*/ 3797724 h 6858000"/>
              <a:gd name="connsiteX70" fmla="*/ 476529 w 1364418"/>
              <a:gd name="connsiteY70" fmla="*/ 3792098 h 6858000"/>
              <a:gd name="connsiteX71" fmla="*/ 475413 w 1364418"/>
              <a:gd name="connsiteY71" fmla="*/ 3777135 h 6858000"/>
              <a:gd name="connsiteX72" fmla="*/ 477146 w 1364418"/>
              <a:gd name="connsiteY72" fmla="*/ 3771656 h 6858000"/>
              <a:gd name="connsiteX73" fmla="*/ 480889 w 1364418"/>
              <a:gd name="connsiteY73" fmla="*/ 3769007 h 6858000"/>
              <a:gd name="connsiteX74" fmla="*/ 480355 w 1364418"/>
              <a:gd name="connsiteY74" fmla="*/ 3767709 h 6858000"/>
              <a:gd name="connsiteX75" fmla="*/ 489051 w 1364418"/>
              <a:gd name="connsiteY75" fmla="*/ 3738082 h 6858000"/>
              <a:gd name="connsiteX76" fmla="*/ 496397 w 1364418"/>
              <a:gd name="connsiteY76" fmla="*/ 3673397 h 6858000"/>
              <a:gd name="connsiteX77" fmla="*/ 495693 w 1364418"/>
              <a:gd name="connsiteY77" fmla="*/ 3637109 h 6858000"/>
              <a:gd name="connsiteX78" fmla="*/ 499136 w 1364418"/>
              <a:gd name="connsiteY78" fmla="*/ 3536883 h 6858000"/>
              <a:gd name="connsiteX79" fmla="*/ 506674 w 1364418"/>
              <a:gd name="connsiteY79" fmla="*/ 3435652 h 6858000"/>
              <a:gd name="connsiteX80" fmla="*/ 508345 w 1364418"/>
              <a:gd name="connsiteY80" fmla="*/ 3307769 h 6858000"/>
              <a:gd name="connsiteX81" fmla="*/ 525908 w 1364418"/>
              <a:gd name="connsiteY81" fmla="*/ 3250522 h 6858000"/>
              <a:gd name="connsiteX82" fmla="*/ 526333 w 1364418"/>
              <a:gd name="connsiteY82" fmla="*/ 3229163 h 6858000"/>
              <a:gd name="connsiteX83" fmla="*/ 528156 w 1364418"/>
              <a:gd name="connsiteY83" fmla="*/ 3217217 h 6858000"/>
              <a:gd name="connsiteX84" fmla="*/ 514991 w 1364418"/>
              <a:gd name="connsiteY84" fmla="*/ 3183755 h 6858000"/>
              <a:gd name="connsiteX85" fmla="*/ 515492 w 1364418"/>
              <a:gd name="connsiteY85" fmla="*/ 3178642 h 6858000"/>
              <a:gd name="connsiteX86" fmla="*/ 503092 w 1364418"/>
              <a:gd name="connsiteY86" fmla="*/ 3158586 h 6858000"/>
              <a:gd name="connsiteX87" fmla="*/ 488277 w 1364418"/>
              <a:gd name="connsiteY87" fmla="*/ 3129034 h 6858000"/>
              <a:gd name="connsiteX88" fmla="*/ 488942 w 1364418"/>
              <a:gd name="connsiteY88" fmla="*/ 3126682 h 6858000"/>
              <a:gd name="connsiteX89" fmla="*/ 479810 w 1364418"/>
              <a:gd name="connsiteY89" fmla="*/ 3114519 h 6858000"/>
              <a:gd name="connsiteX90" fmla="*/ 466419 w 1364418"/>
              <a:gd name="connsiteY90" fmla="*/ 3106272 h 6858000"/>
              <a:gd name="connsiteX91" fmla="*/ 439149 w 1364418"/>
              <a:gd name="connsiteY91" fmla="*/ 2958185 h 6858000"/>
              <a:gd name="connsiteX92" fmla="*/ 381763 w 1364418"/>
              <a:gd name="connsiteY92" fmla="*/ 2762989 h 6858000"/>
              <a:gd name="connsiteX93" fmla="*/ 330681 w 1364418"/>
              <a:gd name="connsiteY93" fmla="*/ 2554718 h 6858000"/>
              <a:gd name="connsiteX94" fmla="*/ 310775 w 1364418"/>
              <a:gd name="connsiteY94" fmla="*/ 2485734 h 6858000"/>
              <a:gd name="connsiteX95" fmla="*/ 301498 w 1364418"/>
              <a:gd name="connsiteY95" fmla="*/ 2447068 h 6858000"/>
              <a:gd name="connsiteX96" fmla="*/ 288459 w 1364418"/>
              <a:gd name="connsiteY96" fmla="*/ 2425819 h 6858000"/>
              <a:gd name="connsiteX97" fmla="*/ 294458 w 1364418"/>
              <a:gd name="connsiteY97" fmla="*/ 2402874 h 6858000"/>
              <a:gd name="connsiteX98" fmla="*/ 297070 w 1364418"/>
              <a:gd name="connsiteY98" fmla="*/ 2381443 h 6858000"/>
              <a:gd name="connsiteX99" fmla="*/ 273399 w 1364418"/>
              <a:gd name="connsiteY99" fmla="*/ 2261920 h 6858000"/>
              <a:gd name="connsiteX100" fmla="*/ 263286 w 1364418"/>
              <a:gd name="connsiteY100" fmla="*/ 2195378 h 6858000"/>
              <a:gd name="connsiteX101" fmla="*/ 247503 w 1364418"/>
              <a:gd name="connsiteY101" fmla="*/ 2155135 h 6858000"/>
              <a:gd name="connsiteX102" fmla="*/ 244961 w 1364418"/>
              <a:gd name="connsiteY102" fmla="*/ 2118008 h 6858000"/>
              <a:gd name="connsiteX103" fmla="*/ 245954 w 1364418"/>
              <a:gd name="connsiteY103" fmla="*/ 2050531 h 6858000"/>
              <a:gd name="connsiteX104" fmla="*/ 237760 w 1364418"/>
              <a:gd name="connsiteY104" fmla="*/ 1963269 h 6858000"/>
              <a:gd name="connsiteX105" fmla="*/ 218938 w 1364418"/>
              <a:gd name="connsiteY105" fmla="*/ 1906352 h 6858000"/>
              <a:gd name="connsiteX106" fmla="*/ 195495 w 1364418"/>
              <a:gd name="connsiteY106" fmla="*/ 1861531 h 6858000"/>
              <a:gd name="connsiteX107" fmla="*/ 149294 w 1364418"/>
              <a:gd name="connsiteY107" fmla="*/ 1732919 h 6858000"/>
              <a:gd name="connsiteX108" fmla="*/ 121605 w 1364418"/>
              <a:gd name="connsiteY108" fmla="*/ 1663540 h 6858000"/>
              <a:gd name="connsiteX109" fmla="*/ 120731 w 1364418"/>
              <a:gd name="connsiteY109" fmla="*/ 1615777 h 6858000"/>
              <a:gd name="connsiteX110" fmla="*/ 101526 w 1364418"/>
              <a:gd name="connsiteY110" fmla="*/ 1563678 h 6858000"/>
              <a:gd name="connsiteX111" fmla="*/ 114606 w 1364418"/>
              <a:gd name="connsiteY111" fmla="*/ 1519474 h 6858000"/>
              <a:gd name="connsiteX112" fmla="*/ 107348 w 1364418"/>
              <a:gd name="connsiteY112" fmla="*/ 1477995 h 6858000"/>
              <a:gd name="connsiteX113" fmla="*/ 93433 w 1364418"/>
              <a:gd name="connsiteY113" fmla="*/ 1373769 h 6858000"/>
              <a:gd name="connsiteX114" fmla="*/ 101740 w 1364418"/>
              <a:gd name="connsiteY114" fmla="*/ 1307086 h 6858000"/>
              <a:gd name="connsiteX115" fmla="*/ 102928 w 1364418"/>
              <a:gd name="connsiteY115" fmla="*/ 1189033 h 6858000"/>
              <a:gd name="connsiteX116" fmla="*/ 107613 w 1364418"/>
              <a:gd name="connsiteY116" fmla="*/ 1168288 h 6858000"/>
              <a:gd name="connsiteX117" fmla="*/ 99895 w 1364418"/>
              <a:gd name="connsiteY117" fmla="*/ 1142577 h 6858000"/>
              <a:gd name="connsiteX118" fmla="*/ 89201 w 1364418"/>
              <a:gd name="connsiteY118" fmla="*/ 1088484 h 6858000"/>
              <a:gd name="connsiteX119" fmla="*/ 77937 w 1364418"/>
              <a:gd name="connsiteY119" fmla="*/ 1016103 h 6858000"/>
              <a:gd name="connsiteX120" fmla="*/ 79393 w 1364418"/>
              <a:gd name="connsiteY120" fmla="*/ 932283 h 6858000"/>
              <a:gd name="connsiteX121" fmla="*/ 81629 w 1364418"/>
              <a:gd name="connsiteY121" fmla="*/ 915925 h 6858000"/>
              <a:gd name="connsiteX122" fmla="*/ 74258 w 1364418"/>
              <a:gd name="connsiteY122" fmla="*/ 896999 h 6858000"/>
              <a:gd name="connsiteX123" fmla="*/ 43666 w 1364418"/>
              <a:gd name="connsiteY123" fmla="*/ 821517 h 6858000"/>
              <a:gd name="connsiteX124" fmla="*/ 22616 w 1364418"/>
              <a:gd name="connsiteY124" fmla="*/ 751353 h 6858000"/>
              <a:gd name="connsiteX125" fmla="*/ 22174 w 1364418"/>
              <a:gd name="connsiteY125" fmla="*/ 721230 h 6858000"/>
              <a:gd name="connsiteX126" fmla="*/ 7845 w 1364418"/>
              <a:gd name="connsiteY126" fmla="*/ 681659 h 6858000"/>
              <a:gd name="connsiteX127" fmla="*/ 31306 w 1364418"/>
              <a:gd name="connsiteY127" fmla="*/ 619315 h 6858000"/>
              <a:gd name="connsiteX128" fmla="*/ 15184 w 1364418"/>
              <a:gd name="connsiteY128" fmla="*/ 585934 h 6858000"/>
              <a:gd name="connsiteX129" fmla="*/ 22258 w 1364418"/>
              <a:gd name="connsiteY129" fmla="*/ 538948 h 6858000"/>
              <a:gd name="connsiteX130" fmla="*/ 26166 w 1364418"/>
              <a:gd name="connsiteY130" fmla="*/ 525163 h 6858000"/>
              <a:gd name="connsiteX131" fmla="*/ 52290 w 1364418"/>
              <a:gd name="connsiteY131" fmla="*/ 446567 h 6858000"/>
              <a:gd name="connsiteX132" fmla="*/ 51538 w 1364418"/>
              <a:gd name="connsiteY132" fmla="*/ 393828 h 6858000"/>
              <a:gd name="connsiteX133" fmla="*/ 51368 w 1364418"/>
              <a:gd name="connsiteY133" fmla="*/ 353137 h 6858000"/>
              <a:gd name="connsiteX134" fmla="*/ 55970 w 1364418"/>
              <a:gd name="connsiteY134" fmla="*/ 321428 h 6858000"/>
              <a:gd name="connsiteX135" fmla="*/ 57061 w 1364418"/>
              <a:gd name="connsiteY135" fmla="*/ 275771 h 6858000"/>
              <a:gd name="connsiteX136" fmla="*/ 74088 w 1364418"/>
              <a:gd name="connsiteY136" fmla="*/ 212860 h 6858000"/>
              <a:gd name="connsiteX137" fmla="*/ 65798 w 1364418"/>
              <a:gd name="connsiteY137" fmla="*/ 144983 h 6858000"/>
              <a:gd name="connsiteX138" fmla="*/ 78082 w 1364418"/>
              <a:gd name="connsiteY138" fmla="*/ 55288 h 6858000"/>
              <a:gd name="connsiteX139" fmla="*/ 37636 w 1364418"/>
              <a:gd name="connsiteY139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165968 w 1364418"/>
              <a:gd name="connsiteY7" fmla="*/ 6659970 h 6858000"/>
              <a:gd name="connsiteX8" fmla="*/ 166592 w 1364418"/>
              <a:gd name="connsiteY8" fmla="*/ 6636211 h 6858000"/>
              <a:gd name="connsiteX9" fmla="*/ 184036 w 1364418"/>
              <a:gd name="connsiteY9" fmla="*/ 6594177 h 6858000"/>
              <a:gd name="connsiteX10" fmla="*/ 198076 w 1364418"/>
              <a:gd name="connsiteY10" fmla="*/ 6557575 h 6858000"/>
              <a:gd name="connsiteX11" fmla="*/ 251033 w 1364418"/>
              <a:gd name="connsiteY11" fmla="*/ 6492130 h 6858000"/>
              <a:gd name="connsiteX12" fmla="*/ 266720 w 1364418"/>
              <a:gd name="connsiteY12" fmla="*/ 6431610 h 6858000"/>
              <a:gd name="connsiteX13" fmla="*/ 310425 w 1364418"/>
              <a:gd name="connsiteY13" fmla="*/ 6379786 h 6858000"/>
              <a:gd name="connsiteX14" fmla="*/ 293648 w 1364418"/>
              <a:gd name="connsiteY14" fmla="*/ 6334727 h 6858000"/>
              <a:gd name="connsiteX15" fmla="*/ 271063 w 1364418"/>
              <a:gd name="connsiteY15" fmla="*/ 6313295 h 6858000"/>
              <a:gd name="connsiteX16" fmla="*/ 278227 w 1364418"/>
              <a:gd name="connsiteY16" fmla="*/ 6280046 h 6858000"/>
              <a:gd name="connsiteX17" fmla="*/ 260972 w 1364418"/>
              <a:gd name="connsiteY17" fmla="*/ 6270265 h 6858000"/>
              <a:gd name="connsiteX18" fmla="*/ 288000 w 1364418"/>
              <a:gd name="connsiteY18" fmla="*/ 6252834 h 6858000"/>
              <a:gd name="connsiteX19" fmla="*/ 265992 w 1364418"/>
              <a:gd name="connsiteY19" fmla="*/ 6202459 h 6858000"/>
              <a:gd name="connsiteX20" fmla="*/ 264790 w 1364418"/>
              <a:gd name="connsiteY20" fmla="*/ 6153037 h 6858000"/>
              <a:gd name="connsiteX21" fmla="*/ 280205 w 1364418"/>
              <a:gd name="connsiteY21" fmla="*/ 6078132 h 6858000"/>
              <a:gd name="connsiteX22" fmla="*/ 267592 w 1364418"/>
              <a:gd name="connsiteY22" fmla="*/ 6028119 h 6858000"/>
              <a:gd name="connsiteX23" fmla="*/ 252821 w 1364418"/>
              <a:gd name="connsiteY23" fmla="*/ 5926735 h 6858000"/>
              <a:gd name="connsiteX24" fmla="*/ 302333 w 1364418"/>
              <a:gd name="connsiteY24" fmla="*/ 5712857 h 6858000"/>
              <a:gd name="connsiteX25" fmla="*/ 332131 w 1364418"/>
              <a:gd name="connsiteY25" fmla="*/ 5660491 h 6858000"/>
              <a:gd name="connsiteX26" fmla="*/ 341254 w 1364418"/>
              <a:gd name="connsiteY26" fmla="*/ 5563435 h 6858000"/>
              <a:gd name="connsiteX27" fmla="*/ 368130 w 1364418"/>
              <a:gd name="connsiteY27" fmla="*/ 5437125 h 6858000"/>
              <a:gd name="connsiteX28" fmla="*/ 381698 w 1364418"/>
              <a:gd name="connsiteY28" fmla="*/ 5396260 h 6858000"/>
              <a:gd name="connsiteX29" fmla="*/ 397679 w 1364418"/>
              <a:gd name="connsiteY29" fmla="*/ 5330009 h 6858000"/>
              <a:gd name="connsiteX30" fmla="*/ 431172 w 1364418"/>
              <a:gd name="connsiteY30" fmla="*/ 5273739 h 6858000"/>
              <a:gd name="connsiteX31" fmla="*/ 440771 w 1364418"/>
              <a:gd name="connsiteY31" fmla="*/ 5241779 h 6858000"/>
              <a:gd name="connsiteX32" fmla="*/ 451997 w 1364418"/>
              <a:gd name="connsiteY32" fmla="*/ 5225268 h 6858000"/>
              <a:gd name="connsiteX33" fmla="*/ 453017 w 1364418"/>
              <a:gd name="connsiteY33" fmla="*/ 5217684 h 6858000"/>
              <a:gd name="connsiteX34" fmla="*/ 460358 w 1364418"/>
              <a:gd name="connsiteY34" fmla="*/ 5193377 h 6858000"/>
              <a:gd name="connsiteX35" fmla="*/ 463661 w 1364418"/>
              <a:gd name="connsiteY35" fmla="*/ 5179288 h 6858000"/>
              <a:gd name="connsiteX36" fmla="*/ 464645 w 1364418"/>
              <a:gd name="connsiteY36" fmla="*/ 5173621 h 6858000"/>
              <a:gd name="connsiteX37" fmla="*/ 460279 w 1364418"/>
              <a:gd name="connsiteY37" fmla="*/ 5159961 h 6858000"/>
              <a:gd name="connsiteX38" fmla="*/ 466956 w 1364418"/>
              <a:gd name="connsiteY38" fmla="*/ 5144295 h 6858000"/>
              <a:gd name="connsiteX39" fmla="*/ 463889 w 1364418"/>
              <a:gd name="connsiteY39" fmla="*/ 5125185 h 6858000"/>
              <a:gd name="connsiteX40" fmla="*/ 470719 w 1364418"/>
              <a:gd name="connsiteY40" fmla="*/ 5121884 h 6858000"/>
              <a:gd name="connsiteX41" fmla="*/ 477755 w 1364418"/>
              <a:gd name="connsiteY41" fmla="*/ 5067850 h 6858000"/>
              <a:gd name="connsiteX42" fmla="*/ 480486 w 1364418"/>
              <a:gd name="connsiteY42" fmla="*/ 5060861 h 6858000"/>
              <a:gd name="connsiteX43" fmla="*/ 477190 w 1364418"/>
              <a:gd name="connsiteY43" fmla="*/ 5034192 h 6858000"/>
              <a:gd name="connsiteX44" fmla="*/ 478744 w 1364418"/>
              <a:gd name="connsiteY44" fmla="*/ 4993030 h 6858000"/>
              <a:gd name="connsiteX45" fmla="*/ 485653 w 1364418"/>
              <a:gd name="connsiteY45" fmla="*/ 4946844 h 6858000"/>
              <a:gd name="connsiteX46" fmla="*/ 481509 w 1364418"/>
              <a:gd name="connsiteY46" fmla="*/ 4932692 h 6858000"/>
              <a:gd name="connsiteX47" fmla="*/ 496912 w 1364418"/>
              <a:gd name="connsiteY47" fmla="*/ 4858827 h 6858000"/>
              <a:gd name="connsiteX48" fmla="*/ 502815 w 1364418"/>
              <a:gd name="connsiteY48" fmla="*/ 4821170 h 6858000"/>
              <a:gd name="connsiteX49" fmla="*/ 507548 w 1364418"/>
              <a:gd name="connsiteY49" fmla="*/ 4780965 h 6858000"/>
              <a:gd name="connsiteX50" fmla="*/ 508841 w 1364418"/>
              <a:gd name="connsiteY50" fmla="*/ 4750867 h 6858000"/>
              <a:gd name="connsiteX51" fmla="*/ 506648 w 1364418"/>
              <a:gd name="connsiteY51" fmla="*/ 4690749 h 6858000"/>
              <a:gd name="connsiteX52" fmla="*/ 502128 w 1364418"/>
              <a:gd name="connsiteY52" fmla="*/ 4584173 h 6858000"/>
              <a:gd name="connsiteX53" fmla="*/ 497211 w 1364418"/>
              <a:gd name="connsiteY53" fmla="*/ 4444346 h 6858000"/>
              <a:gd name="connsiteX54" fmla="*/ 493776 w 1364418"/>
              <a:gd name="connsiteY54" fmla="*/ 4375228 h 6858000"/>
              <a:gd name="connsiteX55" fmla="*/ 474429 w 1364418"/>
              <a:gd name="connsiteY55" fmla="*/ 4214165 h 6858000"/>
              <a:gd name="connsiteX56" fmla="*/ 478502 w 1364418"/>
              <a:gd name="connsiteY56" fmla="*/ 4090296 h 6858000"/>
              <a:gd name="connsiteX57" fmla="*/ 463758 w 1364418"/>
              <a:gd name="connsiteY57" fmla="*/ 4033999 h 6858000"/>
              <a:gd name="connsiteX58" fmla="*/ 464907 w 1364418"/>
              <a:gd name="connsiteY58" fmla="*/ 4031933 h 6858000"/>
              <a:gd name="connsiteX59" fmla="*/ 463483 w 1364418"/>
              <a:gd name="connsiteY59" fmla="*/ 4013953 h 6858000"/>
              <a:gd name="connsiteX60" fmla="*/ 449778 w 1364418"/>
              <a:gd name="connsiteY60" fmla="*/ 3974753 h 6858000"/>
              <a:gd name="connsiteX61" fmla="*/ 451376 w 1364418"/>
              <a:gd name="connsiteY61" fmla="*/ 3969950 h 6858000"/>
              <a:gd name="connsiteX62" fmla="*/ 444798 w 1364418"/>
              <a:gd name="connsiteY62" fmla="*/ 3933779 h 6858000"/>
              <a:gd name="connsiteX63" fmla="*/ 446129 w 1364418"/>
              <a:gd name="connsiteY63" fmla="*/ 3933093 h 6858000"/>
              <a:gd name="connsiteX64" fmla="*/ 450483 w 1364418"/>
              <a:gd name="connsiteY64" fmla="*/ 3922082 h 6858000"/>
              <a:gd name="connsiteX65" fmla="*/ 455561 w 1364418"/>
              <a:gd name="connsiteY65" fmla="*/ 3901461 h 6858000"/>
              <a:gd name="connsiteX66" fmla="*/ 478155 w 1364418"/>
              <a:gd name="connsiteY66" fmla="*/ 3813873 h 6858000"/>
              <a:gd name="connsiteX67" fmla="*/ 477580 w 1364418"/>
              <a:gd name="connsiteY67" fmla="*/ 3806161 h 6858000"/>
              <a:gd name="connsiteX68" fmla="*/ 477887 w 1364418"/>
              <a:gd name="connsiteY68" fmla="*/ 3805957 h 6858000"/>
              <a:gd name="connsiteX69" fmla="*/ 477914 w 1364418"/>
              <a:gd name="connsiteY69" fmla="*/ 3797724 h 6858000"/>
              <a:gd name="connsiteX70" fmla="*/ 476529 w 1364418"/>
              <a:gd name="connsiteY70" fmla="*/ 3792098 h 6858000"/>
              <a:gd name="connsiteX71" fmla="*/ 475413 w 1364418"/>
              <a:gd name="connsiteY71" fmla="*/ 3777135 h 6858000"/>
              <a:gd name="connsiteX72" fmla="*/ 477146 w 1364418"/>
              <a:gd name="connsiteY72" fmla="*/ 3771656 h 6858000"/>
              <a:gd name="connsiteX73" fmla="*/ 480889 w 1364418"/>
              <a:gd name="connsiteY73" fmla="*/ 3769007 h 6858000"/>
              <a:gd name="connsiteX74" fmla="*/ 480355 w 1364418"/>
              <a:gd name="connsiteY74" fmla="*/ 3767709 h 6858000"/>
              <a:gd name="connsiteX75" fmla="*/ 489051 w 1364418"/>
              <a:gd name="connsiteY75" fmla="*/ 3738082 h 6858000"/>
              <a:gd name="connsiteX76" fmla="*/ 496397 w 1364418"/>
              <a:gd name="connsiteY76" fmla="*/ 3673397 h 6858000"/>
              <a:gd name="connsiteX77" fmla="*/ 495693 w 1364418"/>
              <a:gd name="connsiteY77" fmla="*/ 3637109 h 6858000"/>
              <a:gd name="connsiteX78" fmla="*/ 499136 w 1364418"/>
              <a:gd name="connsiteY78" fmla="*/ 3536883 h 6858000"/>
              <a:gd name="connsiteX79" fmla="*/ 506674 w 1364418"/>
              <a:gd name="connsiteY79" fmla="*/ 3435652 h 6858000"/>
              <a:gd name="connsiteX80" fmla="*/ 508345 w 1364418"/>
              <a:gd name="connsiteY80" fmla="*/ 3307769 h 6858000"/>
              <a:gd name="connsiteX81" fmla="*/ 525908 w 1364418"/>
              <a:gd name="connsiteY81" fmla="*/ 3250522 h 6858000"/>
              <a:gd name="connsiteX82" fmla="*/ 526333 w 1364418"/>
              <a:gd name="connsiteY82" fmla="*/ 3229163 h 6858000"/>
              <a:gd name="connsiteX83" fmla="*/ 528156 w 1364418"/>
              <a:gd name="connsiteY83" fmla="*/ 3217217 h 6858000"/>
              <a:gd name="connsiteX84" fmla="*/ 514991 w 1364418"/>
              <a:gd name="connsiteY84" fmla="*/ 3183755 h 6858000"/>
              <a:gd name="connsiteX85" fmla="*/ 515492 w 1364418"/>
              <a:gd name="connsiteY85" fmla="*/ 3178642 h 6858000"/>
              <a:gd name="connsiteX86" fmla="*/ 503092 w 1364418"/>
              <a:gd name="connsiteY86" fmla="*/ 3158586 h 6858000"/>
              <a:gd name="connsiteX87" fmla="*/ 488277 w 1364418"/>
              <a:gd name="connsiteY87" fmla="*/ 3129034 h 6858000"/>
              <a:gd name="connsiteX88" fmla="*/ 488942 w 1364418"/>
              <a:gd name="connsiteY88" fmla="*/ 3126682 h 6858000"/>
              <a:gd name="connsiteX89" fmla="*/ 479810 w 1364418"/>
              <a:gd name="connsiteY89" fmla="*/ 3114519 h 6858000"/>
              <a:gd name="connsiteX90" fmla="*/ 466419 w 1364418"/>
              <a:gd name="connsiteY90" fmla="*/ 3106272 h 6858000"/>
              <a:gd name="connsiteX91" fmla="*/ 439149 w 1364418"/>
              <a:gd name="connsiteY91" fmla="*/ 2958185 h 6858000"/>
              <a:gd name="connsiteX92" fmla="*/ 381763 w 1364418"/>
              <a:gd name="connsiteY92" fmla="*/ 2762989 h 6858000"/>
              <a:gd name="connsiteX93" fmla="*/ 330681 w 1364418"/>
              <a:gd name="connsiteY93" fmla="*/ 2554718 h 6858000"/>
              <a:gd name="connsiteX94" fmla="*/ 310775 w 1364418"/>
              <a:gd name="connsiteY94" fmla="*/ 2485734 h 6858000"/>
              <a:gd name="connsiteX95" fmla="*/ 301498 w 1364418"/>
              <a:gd name="connsiteY95" fmla="*/ 2447068 h 6858000"/>
              <a:gd name="connsiteX96" fmla="*/ 288459 w 1364418"/>
              <a:gd name="connsiteY96" fmla="*/ 2425819 h 6858000"/>
              <a:gd name="connsiteX97" fmla="*/ 294458 w 1364418"/>
              <a:gd name="connsiteY97" fmla="*/ 2402874 h 6858000"/>
              <a:gd name="connsiteX98" fmla="*/ 297070 w 1364418"/>
              <a:gd name="connsiteY98" fmla="*/ 2381443 h 6858000"/>
              <a:gd name="connsiteX99" fmla="*/ 273399 w 1364418"/>
              <a:gd name="connsiteY99" fmla="*/ 2261920 h 6858000"/>
              <a:gd name="connsiteX100" fmla="*/ 263286 w 1364418"/>
              <a:gd name="connsiteY100" fmla="*/ 2195378 h 6858000"/>
              <a:gd name="connsiteX101" fmla="*/ 247503 w 1364418"/>
              <a:gd name="connsiteY101" fmla="*/ 2155135 h 6858000"/>
              <a:gd name="connsiteX102" fmla="*/ 244961 w 1364418"/>
              <a:gd name="connsiteY102" fmla="*/ 2118008 h 6858000"/>
              <a:gd name="connsiteX103" fmla="*/ 245954 w 1364418"/>
              <a:gd name="connsiteY103" fmla="*/ 2050531 h 6858000"/>
              <a:gd name="connsiteX104" fmla="*/ 237760 w 1364418"/>
              <a:gd name="connsiteY104" fmla="*/ 1963269 h 6858000"/>
              <a:gd name="connsiteX105" fmla="*/ 218938 w 1364418"/>
              <a:gd name="connsiteY105" fmla="*/ 1906352 h 6858000"/>
              <a:gd name="connsiteX106" fmla="*/ 195495 w 1364418"/>
              <a:gd name="connsiteY106" fmla="*/ 1861531 h 6858000"/>
              <a:gd name="connsiteX107" fmla="*/ 149294 w 1364418"/>
              <a:gd name="connsiteY107" fmla="*/ 1732919 h 6858000"/>
              <a:gd name="connsiteX108" fmla="*/ 121605 w 1364418"/>
              <a:gd name="connsiteY108" fmla="*/ 1663540 h 6858000"/>
              <a:gd name="connsiteX109" fmla="*/ 120731 w 1364418"/>
              <a:gd name="connsiteY109" fmla="*/ 1615777 h 6858000"/>
              <a:gd name="connsiteX110" fmla="*/ 101526 w 1364418"/>
              <a:gd name="connsiteY110" fmla="*/ 1563678 h 6858000"/>
              <a:gd name="connsiteX111" fmla="*/ 114606 w 1364418"/>
              <a:gd name="connsiteY111" fmla="*/ 1519474 h 6858000"/>
              <a:gd name="connsiteX112" fmla="*/ 107348 w 1364418"/>
              <a:gd name="connsiteY112" fmla="*/ 1477995 h 6858000"/>
              <a:gd name="connsiteX113" fmla="*/ 93433 w 1364418"/>
              <a:gd name="connsiteY113" fmla="*/ 1373769 h 6858000"/>
              <a:gd name="connsiteX114" fmla="*/ 101740 w 1364418"/>
              <a:gd name="connsiteY114" fmla="*/ 1307086 h 6858000"/>
              <a:gd name="connsiteX115" fmla="*/ 102928 w 1364418"/>
              <a:gd name="connsiteY115" fmla="*/ 1189033 h 6858000"/>
              <a:gd name="connsiteX116" fmla="*/ 107613 w 1364418"/>
              <a:gd name="connsiteY116" fmla="*/ 1168288 h 6858000"/>
              <a:gd name="connsiteX117" fmla="*/ 99895 w 1364418"/>
              <a:gd name="connsiteY117" fmla="*/ 1142577 h 6858000"/>
              <a:gd name="connsiteX118" fmla="*/ 89201 w 1364418"/>
              <a:gd name="connsiteY118" fmla="*/ 1088484 h 6858000"/>
              <a:gd name="connsiteX119" fmla="*/ 77937 w 1364418"/>
              <a:gd name="connsiteY119" fmla="*/ 1016103 h 6858000"/>
              <a:gd name="connsiteX120" fmla="*/ 79393 w 1364418"/>
              <a:gd name="connsiteY120" fmla="*/ 932283 h 6858000"/>
              <a:gd name="connsiteX121" fmla="*/ 81629 w 1364418"/>
              <a:gd name="connsiteY121" fmla="*/ 915925 h 6858000"/>
              <a:gd name="connsiteX122" fmla="*/ 74258 w 1364418"/>
              <a:gd name="connsiteY122" fmla="*/ 896999 h 6858000"/>
              <a:gd name="connsiteX123" fmla="*/ 43666 w 1364418"/>
              <a:gd name="connsiteY123" fmla="*/ 821517 h 6858000"/>
              <a:gd name="connsiteX124" fmla="*/ 22616 w 1364418"/>
              <a:gd name="connsiteY124" fmla="*/ 751353 h 6858000"/>
              <a:gd name="connsiteX125" fmla="*/ 22174 w 1364418"/>
              <a:gd name="connsiteY125" fmla="*/ 721230 h 6858000"/>
              <a:gd name="connsiteX126" fmla="*/ 7845 w 1364418"/>
              <a:gd name="connsiteY126" fmla="*/ 681659 h 6858000"/>
              <a:gd name="connsiteX127" fmla="*/ 31306 w 1364418"/>
              <a:gd name="connsiteY127" fmla="*/ 619315 h 6858000"/>
              <a:gd name="connsiteX128" fmla="*/ 15184 w 1364418"/>
              <a:gd name="connsiteY128" fmla="*/ 585934 h 6858000"/>
              <a:gd name="connsiteX129" fmla="*/ 22258 w 1364418"/>
              <a:gd name="connsiteY129" fmla="*/ 538948 h 6858000"/>
              <a:gd name="connsiteX130" fmla="*/ 26166 w 1364418"/>
              <a:gd name="connsiteY130" fmla="*/ 525163 h 6858000"/>
              <a:gd name="connsiteX131" fmla="*/ 52290 w 1364418"/>
              <a:gd name="connsiteY131" fmla="*/ 446567 h 6858000"/>
              <a:gd name="connsiteX132" fmla="*/ 51538 w 1364418"/>
              <a:gd name="connsiteY132" fmla="*/ 393828 h 6858000"/>
              <a:gd name="connsiteX133" fmla="*/ 51368 w 1364418"/>
              <a:gd name="connsiteY133" fmla="*/ 353137 h 6858000"/>
              <a:gd name="connsiteX134" fmla="*/ 55970 w 1364418"/>
              <a:gd name="connsiteY134" fmla="*/ 321428 h 6858000"/>
              <a:gd name="connsiteX135" fmla="*/ 57061 w 1364418"/>
              <a:gd name="connsiteY135" fmla="*/ 275771 h 6858000"/>
              <a:gd name="connsiteX136" fmla="*/ 74088 w 1364418"/>
              <a:gd name="connsiteY136" fmla="*/ 212860 h 6858000"/>
              <a:gd name="connsiteX137" fmla="*/ 65798 w 1364418"/>
              <a:gd name="connsiteY137" fmla="*/ 144983 h 6858000"/>
              <a:gd name="connsiteX138" fmla="*/ 78082 w 1364418"/>
              <a:gd name="connsiteY138" fmla="*/ 55288 h 6858000"/>
              <a:gd name="connsiteX139" fmla="*/ 37636 w 1364418"/>
              <a:gd name="connsiteY139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165968 w 1364418"/>
              <a:gd name="connsiteY7" fmla="*/ 6659970 h 6858000"/>
              <a:gd name="connsiteX8" fmla="*/ 166592 w 1364418"/>
              <a:gd name="connsiteY8" fmla="*/ 6636211 h 6858000"/>
              <a:gd name="connsiteX9" fmla="*/ 184036 w 1364418"/>
              <a:gd name="connsiteY9" fmla="*/ 6594177 h 6858000"/>
              <a:gd name="connsiteX10" fmla="*/ 198076 w 1364418"/>
              <a:gd name="connsiteY10" fmla="*/ 6557575 h 6858000"/>
              <a:gd name="connsiteX11" fmla="*/ 251033 w 1364418"/>
              <a:gd name="connsiteY11" fmla="*/ 6492130 h 6858000"/>
              <a:gd name="connsiteX12" fmla="*/ 266720 w 1364418"/>
              <a:gd name="connsiteY12" fmla="*/ 6431610 h 6858000"/>
              <a:gd name="connsiteX13" fmla="*/ 310425 w 1364418"/>
              <a:gd name="connsiteY13" fmla="*/ 6379786 h 6858000"/>
              <a:gd name="connsiteX14" fmla="*/ 293648 w 1364418"/>
              <a:gd name="connsiteY14" fmla="*/ 6334727 h 6858000"/>
              <a:gd name="connsiteX15" fmla="*/ 271063 w 1364418"/>
              <a:gd name="connsiteY15" fmla="*/ 6313295 h 6858000"/>
              <a:gd name="connsiteX16" fmla="*/ 278227 w 1364418"/>
              <a:gd name="connsiteY16" fmla="*/ 6280046 h 6858000"/>
              <a:gd name="connsiteX17" fmla="*/ 281226 w 1364418"/>
              <a:gd name="connsiteY17" fmla="*/ 6272987 h 6858000"/>
              <a:gd name="connsiteX18" fmla="*/ 288000 w 1364418"/>
              <a:gd name="connsiteY18" fmla="*/ 6252834 h 6858000"/>
              <a:gd name="connsiteX19" fmla="*/ 265992 w 1364418"/>
              <a:gd name="connsiteY19" fmla="*/ 6202459 h 6858000"/>
              <a:gd name="connsiteX20" fmla="*/ 264790 w 1364418"/>
              <a:gd name="connsiteY20" fmla="*/ 6153037 h 6858000"/>
              <a:gd name="connsiteX21" fmla="*/ 280205 w 1364418"/>
              <a:gd name="connsiteY21" fmla="*/ 6078132 h 6858000"/>
              <a:gd name="connsiteX22" fmla="*/ 267592 w 1364418"/>
              <a:gd name="connsiteY22" fmla="*/ 6028119 h 6858000"/>
              <a:gd name="connsiteX23" fmla="*/ 252821 w 1364418"/>
              <a:gd name="connsiteY23" fmla="*/ 5926735 h 6858000"/>
              <a:gd name="connsiteX24" fmla="*/ 302333 w 1364418"/>
              <a:gd name="connsiteY24" fmla="*/ 5712857 h 6858000"/>
              <a:gd name="connsiteX25" fmla="*/ 332131 w 1364418"/>
              <a:gd name="connsiteY25" fmla="*/ 5660491 h 6858000"/>
              <a:gd name="connsiteX26" fmla="*/ 341254 w 1364418"/>
              <a:gd name="connsiteY26" fmla="*/ 5563435 h 6858000"/>
              <a:gd name="connsiteX27" fmla="*/ 368130 w 1364418"/>
              <a:gd name="connsiteY27" fmla="*/ 5437125 h 6858000"/>
              <a:gd name="connsiteX28" fmla="*/ 381698 w 1364418"/>
              <a:gd name="connsiteY28" fmla="*/ 5396260 h 6858000"/>
              <a:gd name="connsiteX29" fmla="*/ 397679 w 1364418"/>
              <a:gd name="connsiteY29" fmla="*/ 5330009 h 6858000"/>
              <a:gd name="connsiteX30" fmla="*/ 431172 w 1364418"/>
              <a:gd name="connsiteY30" fmla="*/ 5273739 h 6858000"/>
              <a:gd name="connsiteX31" fmla="*/ 440771 w 1364418"/>
              <a:gd name="connsiteY31" fmla="*/ 5241779 h 6858000"/>
              <a:gd name="connsiteX32" fmla="*/ 451997 w 1364418"/>
              <a:gd name="connsiteY32" fmla="*/ 5225268 h 6858000"/>
              <a:gd name="connsiteX33" fmla="*/ 453017 w 1364418"/>
              <a:gd name="connsiteY33" fmla="*/ 5217684 h 6858000"/>
              <a:gd name="connsiteX34" fmla="*/ 460358 w 1364418"/>
              <a:gd name="connsiteY34" fmla="*/ 5193377 h 6858000"/>
              <a:gd name="connsiteX35" fmla="*/ 463661 w 1364418"/>
              <a:gd name="connsiteY35" fmla="*/ 5179288 h 6858000"/>
              <a:gd name="connsiteX36" fmla="*/ 464645 w 1364418"/>
              <a:gd name="connsiteY36" fmla="*/ 5173621 h 6858000"/>
              <a:gd name="connsiteX37" fmla="*/ 460279 w 1364418"/>
              <a:gd name="connsiteY37" fmla="*/ 5159961 h 6858000"/>
              <a:gd name="connsiteX38" fmla="*/ 466956 w 1364418"/>
              <a:gd name="connsiteY38" fmla="*/ 5144295 h 6858000"/>
              <a:gd name="connsiteX39" fmla="*/ 463889 w 1364418"/>
              <a:gd name="connsiteY39" fmla="*/ 5125185 h 6858000"/>
              <a:gd name="connsiteX40" fmla="*/ 470719 w 1364418"/>
              <a:gd name="connsiteY40" fmla="*/ 5121884 h 6858000"/>
              <a:gd name="connsiteX41" fmla="*/ 477755 w 1364418"/>
              <a:gd name="connsiteY41" fmla="*/ 5067850 h 6858000"/>
              <a:gd name="connsiteX42" fmla="*/ 480486 w 1364418"/>
              <a:gd name="connsiteY42" fmla="*/ 5060861 h 6858000"/>
              <a:gd name="connsiteX43" fmla="*/ 477190 w 1364418"/>
              <a:gd name="connsiteY43" fmla="*/ 5034192 h 6858000"/>
              <a:gd name="connsiteX44" fmla="*/ 478744 w 1364418"/>
              <a:gd name="connsiteY44" fmla="*/ 4993030 h 6858000"/>
              <a:gd name="connsiteX45" fmla="*/ 485653 w 1364418"/>
              <a:gd name="connsiteY45" fmla="*/ 4946844 h 6858000"/>
              <a:gd name="connsiteX46" fmla="*/ 481509 w 1364418"/>
              <a:gd name="connsiteY46" fmla="*/ 4932692 h 6858000"/>
              <a:gd name="connsiteX47" fmla="*/ 496912 w 1364418"/>
              <a:gd name="connsiteY47" fmla="*/ 4858827 h 6858000"/>
              <a:gd name="connsiteX48" fmla="*/ 502815 w 1364418"/>
              <a:gd name="connsiteY48" fmla="*/ 4821170 h 6858000"/>
              <a:gd name="connsiteX49" fmla="*/ 507548 w 1364418"/>
              <a:gd name="connsiteY49" fmla="*/ 4780965 h 6858000"/>
              <a:gd name="connsiteX50" fmla="*/ 508841 w 1364418"/>
              <a:gd name="connsiteY50" fmla="*/ 4750867 h 6858000"/>
              <a:gd name="connsiteX51" fmla="*/ 506648 w 1364418"/>
              <a:gd name="connsiteY51" fmla="*/ 4690749 h 6858000"/>
              <a:gd name="connsiteX52" fmla="*/ 502128 w 1364418"/>
              <a:gd name="connsiteY52" fmla="*/ 4584173 h 6858000"/>
              <a:gd name="connsiteX53" fmla="*/ 497211 w 1364418"/>
              <a:gd name="connsiteY53" fmla="*/ 4444346 h 6858000"/>
              <a:gd name="connsiteX54" fmla="*/ 493776 w 1364418"/>
              <a:gd name="connsiteY54" fmla="*/ 4375228 h 6858000"/>
              <a:gd name="connsiteX55" fmla="*/ 474429 w 1364418"/>
              <a:gd name="connsiteY55" fmla="*/ 4214165 h 6858000"/>
              <a:gd name="connsiteX56" fmla="*/ 478502 w 1364418"/>
              <a:gd name="connsiteY56" fmla="*/ 4090296 h 6858000"/>
              <a:gd name="connsiteX57" fmla="*/ 463758 w 1364418"/>
              <a:gd name="connsiteY57" fmla="*/ 4033999 h 6858000"/>
              <a:gd name="connsiteX58" fmla="*/ 464907 w 1364418"/>
              <a:gd name="connsiteY58" fmla="*/ 4031933 h 6858000"/>
              <a:gd name="connsiteX59" fmla="*/ 463483 w 1364418"/>
              <a:gd name="connsiteY59" fmla="*/ 4013953 h 6858000"/>
              <a:gd name="connsiteX60" fmla="*/ 449778 w 1364418"/>
              <a:gd name="connsiteY60" fmla="*/ 3974753 h 6858000"/>
              <a:gd name="connsiteX61" fmla="*/ 451376 w 1364418"/>
              <a:gd name="connsiteY61" fmla="*/ 3969950 h 6858000"/>
              <a:gd name="connsiteX62" fmla="*/ 444798 w 1364418"/>
              <a:gd name="connsiteY62" fmla="*/ 3933779 h 6858000"/>
              <a:gd name="connsiteX63" fmla="*/ 446129 w 1364418"/>
              <a:gd name="connsiteY63" fmla="*/ 3933093 h 6858000"/>
              <a:gd name="connsiteX64" fmla="*/ 450483 w 1364418"/>
              <a:gd name="connsiteY64" fmla="*/ 3922082 h 6858000"/>
              <a:gd name="connsiteX65" fmla="*/ 455561 w 1364418"/>
              <a:gd name="connsiteY65" fmla="*/ 3901461 h 6858000"/>
              <a:gd name="connsiteX66" fmla="*/ 478155 w 1364418"/>
              <a:gd name="connsiteY66" fmla="*/ 3813873 h 6858000"/>
              <a:gd name="connsiteX67" fmla="*/ 477580 w 1364418"/>
              <a:gd name="connsiteY67" fmla="*/ 3806161 h 6858000"/>
              <a:gd name="connsiteX68" fmla="*/ 477887 w 1364418"/>
              <a:gd name="connsiteY68" fmla="*/ 3805957 h 6858000"/>
              <a:gd name="connsiteX69" fmla="*/ 477914 w 1364418"/>
              <a:gd name="connsiteY69" fmla="*/ 3797724 h 6858000"/>
              <a:gd name="connsiteX70" fmla="*/ 476529 w 1364418"/>
              <a:gd name="connsiteY70" fmla="*/ 3792098 h 6858000"/>
              <a:gd name="connsiteX71" fmla="*/ 475413 w 1364418"/>
              <a:gd name="connsiteY71" fmla="*/ 3777135 h 6858000"/>
              <a:gd name="connsiteX72" fmla="*/ 477146 w 1364418"/>
              <a:gd name="connsiteY72" fmla="*/ 3771656 h 6858000"/>
              <a:gd name="connsiteX73" fmla="*/ 480889 w 1364418"/>
              <a:gd name="connsiteY73" fmla="*/ 3769007 h 6858000"/>
              <a:gd name="connsiteX74" fmla="*/ 480355 w 1364418"/>
              <a:gd name="connsiteY74" fmla="*/ 3767709 h 6858000"/>
              <a:gd name="connsiteX75" fmla="*/ 489051 w 1364418"/>
              <a:gd name="connsiteY75" fmla="*/ 3738082 h 6858000"/>
              <a:gd name="connsiteX76" fmla="*/ 496397 w 1364418"/>
              <a:gd name="connsiteY76" fmla="*/ 3673397 h 6858000"/>
              <a:gd name="connsiteX77" fmla="*/ 495693 w 1364418"/>
              <a:gd name="connsiteY77" fmla="*/ 3637109 h 6858000"/>
              <a:gd name="connsiteX78" fmla="*/ 499136 w 1364418"/>
              <a:gd name="connsiteY78" fmla="*/ 3536883 h 6858000"/>
              <a:gd name="connsiteX79" fmla="*/ 506674 w 1364418"/>
              <a:gd name="connsiteY79" fmla="*/ 3435652 h 6858000"/>
              <a:gd name="connsiteX80" fmla="*/ 508345 w 1364418"/>
              <a:gd name="connsiteY80" fmla="*/ 3307769 h 6858000"/>
              <a:gd name="connsiteX81" fmla="*/ 525908 w 1364418"/>
              <a:gd name="connsiteY81" fmla="*/ 3250522 h 6858000"/>
              <a:gd name="connsiteX82" fmla="*/ 526333 w 1364418"/>
              <a:gd name="connsiteY82" fmla="*/ 3229163 h 6858000"/>
              <a:gd name="connsiteX83" fmla="*/ 528156 w 1364418"/>
              <a:gd name="connsiteY83" fmla="*/ 3217217 h 6858000"/>
              <a:gd name="connsiteX84" fmla="*/ 514991 w 1364418"/>
              <a:gd name="connsiteY84" fmla="*/ 3183755 h 6858000"/>
              <a:gd name="connsiteX85" fmla="*/ 515492 w 1364418"/>
              <a:gd name="connsiteY85" fmla="*/ 3178642 h 6858000"/>
              <a:gd name="connsiteX86" fmla="*/ 503092 w 1364418"/>
              <a:gd name="connsiteY86" fmla="*/ 3158586 h 6858000"/>
              <a:gd name="connsiteX87" fmla="*/ 488277 w 1364418"/>
              <a:gd name="connsiteY87" fmla="*/ 3129034 h 6858000"/>
              <a:gd name="connsiteX88" fmla="*/ 488942 w 1364418"/>
              <a:gd name="connsiteY88" fmla="*/ 3126682 h 6858000"/>
              <a:gd name="connsiteX89" fmla="*/ 479810 w 1364418"/>
              <a:gd name="connsiteY89" fmla="*/ 3114519 h 6858000"/>
              <a:gd name="connsiteX90" fmla="*/ 466419 w 1364418"/>
              <a:gd name="connsiteY90" fmla="*/ 3106272 h 6858000"/>
              <a:gd name="connsiteX91" fmla="*/ 439149 w 1364418"/>
              <a:gd name="connsiteY91" fmla="*/ 2958185 h 6858000"/>
              <a:gd name="connsiteX92" fmla="*/ 381763 w 1364418"/>
              <a:gd name="connsiteY92" fmla="*/ 2762989 h 6858000"/>
              <a:gd name="connsiteX93" fmla="*/ 330681 w 1364418"/>
              <a:gd name="connsiteY93" fmla="*/ 2554718 h 6858000"/>
              <a:gd name="connsiteX94" fmla="*/ 310775 w 1364418"/>
              <a:gd name="connsiteY94" fmla="*/ 2485734 h 6858000"/>
              <a:gd name="connsiteX95" fmla="*/ 301498 w 1364418"/>
              <a:gd name="connsiteY95" fmla="*/ 2447068 h 6858000"/>
              <a:gd name="connsiteX96" fmla="*/ 288459 w 1364418"/>
              <a:gd name="connsiteY96" fmla="*/ 2425819 h 6858000"/>
              <a:gd name="connsiteX97" fmla="*/ 294458 w 1364418"/>
              <a:gd name="connsiteY97" fmla="*/ 2402874 h 6858000"/>
              <a:gd name="connsiteX98" fmla="*/ 297070 w 1364418"/>
              <a:gd name="connsiteY98" fmla="*/ 2381443 h 6858000"/>
              <a:gd name="connsiteX99" fmla="*/ 273399 w 1364418"/>
              <a:gd name="connsiteY99" fmla="*/ 2261920 h 6858000"/>
              <a:gd name="connsiteX100" fmla="*/ 263286 w 1364418"/>
              <a:gd name="connsiteY100" fmla="*/ 2195378 h 6858000"/>
              <a:gd name="connsiteX101" fmla="*/ 247503 w 1364418"/>
              <a:gd name="connsiteY101" fmla="*/ 2155135 h 6858000"/>
              <a:gd name="connsiteX102" fmla="*/ 244961 w 1364418"/>
              <a:gd name="connsiteY102" fmla="*/ 2118008 h 6858000"/>
              <a:gd name="connsiteX103" fmla="*/ 245954 w 1364418"/>
              <a:gd name="connsiteY103" fmla="*/ 2050531 h 6858000"/>
              <a:gd name="connsiteX104" fmla="*/ 237760 w 1364418"/>
              <a:gd name="connsiteY104" fmla="*/ 1963269 h 6858000"/>
              <a:gd name="connsiteX105" fmla="*/ 218938 w 1364418"/>
              <a:gd name="connsiteY105" fmla="*/ 1906352 h 6858000"/>
              <a:gd name="connsiteX106" fmla="*/ 195495 w 1364418"/>
              <a:gd name="connsiteY106" fmla="*/ 1861531 h 6858000"/>
              <a:gd name="connsiteX107" fmla="*/ 149294 w 1364418"/>
              <a:gd name="connsiteY107" fmla="*/ 1732919 h 6858000"/>
              <a:gd name="connsiteX108" fmla="*/ 121605 w 1364418"/>
              <a:gd name="connsiteY108" fmla="*/ 1663540 h 6858000"/>
              <a:gd name="connsiteX109" fmla="*/ 120731 w 1364418"/>
              <a:gd name="connsiteY109" fmla="*/ 1615777 h 6858000"/>
              <a:gd name="connsiteX110" fmla="*/ 101526 w 1364418"/>
              <a:gd name="connsiteY110" fmla="*/ 1563678 h 6858000"/>
              <a:gd name="connsiteX111" fmla="*/ 114606 w 1364418"/>
              <a:gd name="connsiteY111" fmla="*/ 1519474 h 6858000"/>
              <a:gd name="connsiteX112" fmla="*/ 107348 w 1364418"/>
              <a:gd name="connsiteY112" fmla="*/ 1477995 h 6858000"/>
              <a:gd name="connsiteX113" fmla="*/ 93433 w 1364418"/>
              <a:gd name="connsiteY113" fmla="*/ 1373769 h 6858000"/>
              <a:gd name="connsiteX114" fmla="*/ 101740 w 1364418"/>
              <a:gd name="connsiteY114" fmla="*/ 1307086 h 6858000"/>
              <a:gd name="connsiteX115" fmla="*/ 102928 w 1364418"/>
              <a:gd name="connsiteY115" fmla="*/ 1189033 h 6858000"/>
              <a:gd name="connsiteX116" fmla="*/ 107613 w 1364418"/>
              <a:gd name="connsiteY116" fmla="*/ 1168288 h 6858000"/>
              <a:gd name="connsiteX117" fmla="*/ 99895 w 1364418"/>
              <a:gd name="connsiteY117" fmla="*/ 1142577 h 6858000"/>
              <a:gd name="connsiteX118" fmla="*/ 89201 w 1364418"/>
              <a:gd name="connsiteY118" fmla="*/ 1088484 h 6858000"/>
              <a:gd name="connsiteX119" fmla="*/ 77937 w 1364418"/>
              <a:gd name="connsiteY119" fmla="*/ 1016103 h 6858000"/>
              <a:gd name="connsiteX120" fmla="*/ 79393 w 1364418"/>
              <a:gd name="connsiteY120" fmla="*/ 932283 h 6858000"/>
              <a:gd name="connsiteX121" fmla="*/ 81629 w 1364418"/>
              <a:gd name="connsiteY121" fmla="*/ 915925 h 6858000"/>
              <a:gd name="connsiteX122" fmla="*/ 74258 w 1364418"/>
              <a:gd name="connsiteY122" fmla="*/ 896999 h 6858000"/>
              <a:gd name="connsiteX123" fmla="*/ 43666 w 1364418"/>
              <a:gd name="connsiteY123" fmla="*/ 821517 h 6858000"/>
              <a:gd name="connsiteX124" fmla="*/ 22616 w 1364418"/>
              <a:gd name="connsiteY124" fmla="*/ 751353 h 6858000"/>
              <a:gd name="connsiteX125" fmla="*/ 22174 w 1364418"/>
              <a:gd name="connsiteY125" fmla="*/ 721230 h 6858000"/>
              <a:gd name="connsiteX126" fmla="*/ 7845 w 1364418"/>
              <a:gd name="connsiteY126" fmla="*/ 681659 h 6858000"/>
              <a:gd name="connsiteX127" fmla="*/ 31306 w 1364418"/>
              <a:gd name="connsiteY127" fmla="*/ 619315 h 6858000"/>
              <a:gd name="connsiteX128" fmla="*/ 15184 w 1364418"/>
              <a:gd name="connsiteY128" fmla="*/ 585934 h 6858000"/>
              <a:gd name="connsiteX129" fmla="*/ 22258 w 1364418"/>
              <a:gd name="connsiteY129" fmla="*/ 538948 h 6858000"/>
              <a:gd name="connsiteX130" fmla="*/ 26166 w 1364418"/>
              <a:gd name="connsiteY130" fmla="*/ 525163 h 6858000"/>
              <a:gd name="connsiteX131" fmla="*/ 52290 w 1364418"/>
              <a:gd name="connsiteY131" fmla="*/ 446567 h 6858000"/>
              <a:gd name="connsiteX132" fmla="*/ 51538 w 1364418"/>
              <a:gd name="connsiteY132" fmla="*/ 393828 h 6858000"/>
              <a:gd name="connsiteX133" fmla="*/ 51368 w 1364418"/>
              <a:gd name="connsiteY133" fmla="*/ 353137 h 6858000"/>
              <a:gd name="connsiteX134" fmla="*/ 55970 w 1364418"/>
              <a:gd name="connsiteY134" fmla="*/ 321428 h 6858000"/>
              <a:gd name="connsiteX135" fmla="*/ 57061 w 1364418"/>
              <a:gd name="connsiteY135" fmla="*/ 275771 h 6858000"/>
              <a:gd name="connsiteX136" fmla="*/ 74088 w 1364418"/>
              <a:gd name="connsiteY136" fmla="*/ 212860 h 6858000"/>
              <a:gd name="connsiteX137" fmla="*/ 65798 w 1364418"/>
              <a:gd name="connsiteY137" fmla="*/ 144983 h 6858000"/>
              <a:gd name="connsiteX138" fmla="*/ 78082 w 1364418"/>
              <a:gd name="connsiteY138" fmla="*/ 55288 h 6858000"/>
              <a:gd name="connsiteX139" fmla="*/ 37636 w 1364418"/>
              <a:gd name="connsiteY139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165968 w 1364418"/>
              <a:gd name="connsiteY7" fmla="*/ 6659970 h 6858000"/>
              <a:gd name="connsiteX8" fmla="*/ 166592 w 1364418"/>
              <a:gd name="connsiteY8" fmla="*/ 6636211 h 6858000"/>
              <a:gd name="connsiteX9" fmla="*/ 184036 w 1364418"/>
              <a:gd name="connsiteY9" fmla="*/ 6594177 h 6858000"/>
              <a:gd name="connsiteX10" fmla="*/ 198076 w 1364418"/>
              <a:gd name="connsiteY10" fmla="*/ 6557575 h 6858000"/>
              <a:gd name="connsiteX11" fmla="*/ 251033 w 1364418"/>
              <a:gd name="connsiteY11" fmla="*/ 6492130 h 6858000"/>
              <a:gd name="connsiteX12" fmla="*/ 266720 w 1364418"/>
              <a:gd name="connsiteY12" fmla="*/ 6431610 h 6858000"/>
              <a:gd name="connsiteX13" fmla="*/ 310425 w 1364418"/>
              <a:gd name="connsiteY13" fmla="*/ 6379786 h 6858000"/>
              <a:gd name="connsiteX14" fmla="*/ 293648 w 1364418"/>
              <a:gd name="connsiteY14" fmla="*/ 6334727 h 6858000"/>
              <a:gd name="connsiteX15" fmla="*/ 271063 w 1364418"/>
              <a:gd name="connsiteY15" fmla="*/ 6313295 h 6858000"/>
              <a:gd name="connsiteX16" fmla="*/ 278227 w 1364418"/>
              <a:gd name="connsiteY16" fmla="*/ 6280046 h 6858000"/>
              <a:gd name="connsiteX17" fmla="*/ 281226 w 1364418"/>
              <a:gd name="connsiteY17" fmla="*/ 6272987 h 6858000"/>
              <a:gd name="connsiteX18" fmla="*/ 288000 w 1364418"/>
              <a:gd name="connsiteY18" fmla="*/ 6252834 h 6858000"/>
              <a:gd name="connsiteX19" fmla="*/ 265992 w 1364418"/>
              <a:gd name="connsiteY19" fmla="*/ 6202459 h 6858000"/>
              <a:gd name="connsiteX20" fmla="*/ 264790 w 1364418"/>
              <a:gd name="connsiteY20" fmla="*/ 6153037 h 6858000"/>
              <a:gd name="connsiteX21" fmla="*/ 280205 w 1364418"/>
              <a:gd name="connsiteY21" fmla="*/ 6078132 h 6858000"/>
              <a:gd name="connsiteX22" fmla="*/ 267592 w 1364418"/>
              <a:gd name="connsiteY22" fmla="*/ 6028119 h 6858000"/>
              <a:gd name="connsiteX23" fmla="*/ 252821 w 1364418"/>
              <a:gd name="connsiteY23" fmla="*/ 5926735 h 6858000"/>
              <a:gd name="connsiteX24" fmla="*/ 302333 w 1364418"/>
              <a:gd name="connsiteY24" fmla="*/ 5712857 h 6858000"/>
              <a:gd name="connsiteX25" fmla="*/ 332131 w 1364418"/>
              <a:gd name="connsiteY25" fmla="*/ 5660491 h 6858000"/>
              <a:gd name="connsiteX26" fmla="*/ 341254 w 1364418"/>
              <a:gd name="connsiteY26" fmla="*/ 5563435 h 6858000"/>
              <a:gd name="connsiteX27" fmla="*/ 368130 w 1364418"/>
              <a:gd name="connsiteY27" fmla="*/ 5437125 h 6858000"/>
              <a:gd name="connsiteX28" fmla="*/ 381698 w 1364418"/>
              <a:gd name="connsiteY28" fmla="*/ 5396260 h 6858000"/>
              <a:gd name="connsiteX29" fmla="*/ 397679 w 1364418"/>
              <a:gd name="connsiteY29" fmla="*/ 5330009 h 6858000"/>
              <a:gd name="connsiteX30" fmla="*/ 431172 w 1364418"/>
              <a:gd name="connsiteY30" fmla="*/ 5273739 h 6858000"/>
              <a:gd name="connsiteX31" fmla="*/ 440771 w 1364418"/>
              <a:gd name="connsiteY31" fmla="*/ 5241779 h 6858000"/>
              <a:gd name="connsiteX32" fmla="*/ 451997 w 1364418"/>
              <a:gd name="connsiteY32" fmla="*/ 5225268 h 6858000"/>
              <a:gd name="connsiteX33" fmla="*/ 453017 w 1364418"/>
              <a:gd name="connsiteY33" fmla="*/ 5217684 h 6858000"/>
              <a:gd name="connsiteX34" fmla="*/ 460358 w 1364418"/>
              <a:gd name="connsiteY34" fmla="*/ 5193377 h 6858000"/>
              <a:gd name="connsiteX35" fmla="*/ 463661 w 1364418"/>
              <a:gd name="connsiteY35" fmla="*/ 5179288 h 6858000"/>
              <a:gd name="connsiteX36" fmla="*/ 464645 w 1364418"/>
              <a:gd name="connsiteY36" fmla="*/ 5173621 h 6858000"/>
              <a:gd name="connsiteX37" fmla="*/ 460279 w 1364418"/>
              <a:gd name="connsiteY37" fmla="*/ 5159961 h 6858000"/>
              <a:gd name="connsiteX38" fmla="*/ 466956 w 1364418"/>
              <a:gd name="connsiteY38" fmla="*/ 5144295 h 6858000"/>
              <a:gd name="connsiteX39" fmla="*/ 463889 w 1364418"/>
              <a:gd name="connsiteY39" fmla="*/ 5125185 h 6858000"/>
              <a:gd name="connsiteX40" fmla="*/ 470719 w 1364418"/>
              <a:gd name="connsiteY40" fmla="*/ 5121884 h 6858000"/>
              <a:gd name="connsiteX41" fmla="*/ 477755 w 1364418"/>
              <a:gd name="connsiteY41" fmla="*/ 5067850 h 6858000"/>
              <a:gd name="connsiteX42" fmla="*/ 480486 w 1364418"/>
              <a:gd name="connsiteY42" fmla="*/ 5060861 h 6858000"/>
              <a:gd name="connsiteX43" fmla="*/ 477190 w 1364418"/>
              <a:gd name="connsiteY43" fmla="*/ 5034192 h 6858000"/>
              <a:gd name="connsiteX44" fmla="*/ 478744 w 1364418"/>
              <a:gd name="connsiteY44" fmla="*/ 4993030 h 6858000"/>
              <a:gd name="connsiteX45" fmla="*/ 485653 w 1364418"/>
              <a:gd name="connsiteY45" fmla="*/ 4946844 h 6858000"/>
              <a:gd name="connsiteX46" fmla="*/ 481509 w 1364418"/>
              <a:gd name="connsiteY46" fmla="*/ 4932692 h 6858000"/>
              <a:gd name="connsiteX47" fmla="*/ 496912 w 1364418"/>
              <a:gd name="connsiteY47" fmla="*/ 4858827 h 6858000"/>
              <a:gd name="connsiteX48" fmla="*/ 502815 w 1364418"/>
              <a:gd name="connsiteY48" fmla="*/ 4821170 h 6858000"/>
              <a:gd name="connsiteX49" fmla="*/ 507548 w 1364418"/>
              <a:gd name="connsiteY49" fmla="*/ 4780965 h 6858000"/>
              <a:gd name="connsiteX50" fmla="*/ 508841 w 1364418"/>
              <a:gd name="connsiteY50" fmla="*/ 4750867 h 6858000"/>
              <a:gd name="connsiteX51" fmla="*/ 506648 w 1364418"/>
              <a:gd name="connsiteY51" fmla="*/ 4690749 h 6858000"/>
              <a:gd name="connsiteX52" fmla="*/ 502128 w 1364418"/>
              <a:gd name="connsiteY52" fmla="*/ 4584173 h 6858000"/>
              <a:gd name="connsiteX53" fmla="*/ 497211 w 1364418"/>
              <a:gd name="connsiteY53" fmla="*/ 4444346 h 6858000"/>
              <a:gd name="connsiteX54" fmla="*/ 493776 w 1364418"/>
              <a:gd name="connsiteY54" fmla="*/ 4375228 h 6858000"/>
              <a:gd name="connsiteX55" fmla="*/ 474429 w 1364418"/>
              <a:gd name="connsiteY55" fmla="*/ 4214165 h 6858000"/>
              <a:gd name="connsiteX56" fmla="*/ 478502 w 1364418"/>
              <a:gd name="connsiteY56" fmla="*/ 4090296 h 6858000"/>
              <a:gd name="connsiteX57" fmla="*/ 463758 w 1364418"/>
              <a:gd name="connsiteY57" fmla="*/ 4033999 h 6858000"/>
              <a:gd name="connsiteX58" fmla="*/ 464907 w 1364418"/>
              <a:gd name="connsiteY58" fmla="*/ 4031933 h 6858000"/>
              <a:gd name="connsiteX59" fmla="*/ 463483 w 1364418"/>
              <a:gd name="connsiteY59" fmla="*/ 4013953 h 6858000"/>
              <a:gd name="connsiteX60" fmla="*/ 449778 w 1364418"/>
              <a:gd name="connsiteY60" fmla="*/ 3974753 h 6858000"/>
              <a:gd name="connsiteX61" fmla="*/ 451376 w 1364418"/>
              <a:gd name="connsiteY61" fmla="*/ 3969950 h 6858000"/>
              <a:gd name="connsiteX62" fmla="*/ 444798 w 1364418"/>
              <a:gd name="connsiteY62" fmla="*/ 3933779 h 6858000"/>
              <a:gd name="connsiteX63" fmla="*/ 446129 w 1364418"/>
              <a:gd name="connsiteY63" fmla="*/ 3933093 h 6858000"/>
              <a:gd name="connsiteX64" fmla="*/ 450483 w 1364418"/>
              <a:gd name="connsiteY64" fmla="*/ 3922082 h 6858000"/>
              <a:gd name="connsiteX65" fmla="*/ 455561 w 1364418"/>
              <a:gd name="connsiteY65" fmla="*/ 3901461 h 6858000"/>
              <a:gd name="connsiteX66" fmla="*/ 478155 w 1364418"/>
              <a:gd name="connsiteY66" fmla="*/ 3813873 h 6858000"/>
              <a:gd name="connsiteX67" fmla="*/ 477580 w 1364418"/>
              <a:gd name="connsiteY67" fmla="*/ 3806161 h 6858000"/>
              <a:gd name="connsiteX68" fmla="*/ 477887 w 1364418"/>
              <a:gd name="connsiteY68" fmla="*/ 3805957 h 6858000"/>
              <a:gd name="connsiteX69" fmla="*/ 477914 w 1364418"/>
              <a:gd name="connsiteY69" fmla="*/ 3797724 h 6858000"/>
              <a:gd name="connsiteX70" fmla="*/ 476529 w 1364418"/>
              <a:gd name="connsiteY70" fmla="*/ 3792098 h 6858000"/>
              <a:gd name="connsiteX71" fmla="*/ 475413 w 1364418"/>
              <a:gd name="connsiteY71" fmla="*/ 3777135 h 6858000"/>
              <a:gd name="connsiteX72" fmla="*/ 477146 w 1364418"/>
              <a:gd name="connsiteY72" fmla="*/ 3771656 h 6858000"/>
              <a:gd name="connsiteX73" fmla="*/ 480889 w 1364418"/>
              <a:gd name="connsiteY73" fmla="*/ 3769007 h 6858000"/>
              <a:gd name="connsiteX74" fmla="*/ 480355 w 1364418"/>
              <a:gd name="connsiteY74" fmla="*/ 3767709 h 6858000"/>
              <a:gd name="connsiteX75" fmla="*/ 489051 w 1364418"/>
              <a:gd name="connsiteY75" fmla="*/ 3738082 h 6858000"/>
              <a:gd name="connsiteX76" fmla="*/ 496397 w 1364418"/>
              <a:gd name="connsiteY76" fmla="*/ 3673397 h 6858000"/>
              <a:gd name="connsiteX77" fmla="*/ 495693 w 1364418"/>
              <a:gd name="connsiteY77" fmla="*/ 3637109 h 6858000"/>
              <a:gd name="connsiteX78" fmla="*/ 499136 w 1364418"/>
              <a:gd name="connsiteY78" fmla="*/ 3536883 h 6858000"/>
              <a:gd name="connsiteX79" fmla="*/ 506674 w 1364418"/>
              <a:gd name="connsiteY79" fmla="*/ 3435652 h 6858000"/>
              <a:gd name="connsiteX80" fmla="*/ 508345 w 1364418"/>
              <a:gd name="connsiteY80" fmla="*/ 3307769 h 6858000"/>
              <a:gd name="connsiteX81" fmla="*/ 525908 w 1364418"/>
              <a:gd name="connsiteY81" fmla="*/ 3250522 h 6858000"/>
              <a:gd name="connsiteX82" fmla="*/ 526333 w 1364418"/>
              <a:gd name="connsiteY82" fmla="*/ 3229163 h 6858000"/>
              <a:gd name="connsiteX83" fmla="*/ 528156 w 1364418"/>
              <a:gd name="connsiteY83" fmla="*/ 3217217 h 6858000"/>
              <a:gd name="connsiteX84" fmla="*/ 514991 w 1364418"/>
              <a:gd name="connsiteY84" fmla="*/ 3183755 h 6858000"/>
              <a:gd name="connsiteX85" fmla="*/ 515492 w 1364418"/>
              <a:gd name="connsiteY85" fmla="*/ 3178642 h 6858000"/>
              <a:gd name="connsiteX86" fmla="*/ 503092 w 1364418"/>
              <a:gd name="connsiteY86" fmla="*/ 3158586 h 6858000"/>
              <a:gd name="connsiteX87" fmla="*/ 488277 w 1364418"/>
              <a:gd name="connsiteY87" fmla="*/ 3129034 h 6858000"/>
              <a:gd name="connsiteX88" fmla="*/ 488942 w 1364418"/>
              <a:gd name="connsiteY88" fmla="*/ 3126682 h 6858000"/>
              <a:gd name="connsiteX89" fmla="*/ 479810 w 1364418"/>
              <a:gd name="connsiteY89" fmla="*/ 3114519 h 6858000"/>
              <a:gd name="connsiteX90" fmla="*/ 466419 w 1364418"/>
              <a:gd name="connsiteY90" fmla="*/ 3106272 h 6858000"/>
              <a:gd name="connsiteX91" fmla="*/ 439149 w 1364418"/>
              <a:gd name="connsiteY91" fmla="*/ 2958185 h 6858000"/>
              <a:gd name="connsiteX92" fmla="*/ 381763 w 1364418"/>
              <a:gd name="connsiteY92" fmla="*/ 2762989 h 6858000"/>
              <a:gd name="connsiteX93" fmla="*/ 330681 w 1364418"/>
              <a:gd name="connsiteY93" fmla="*/ 2554718 h 6858000"/>
              <a:gd name="connsiteX94" fmla="*/ 310775 w 1364418"/>
              <a:gd name="connsiteY94" fmla="*/ 2485734 h 6858000"/>
              <a:gd name="connsiteX95" fmla="*/ 301498 w 1364418"/>
              <a:gd name="connsiteY95" fmla="*/ 2447068 h 6858000"/>
              <a:gd name="connsiteX96" fmla="*/ 288459 w 1364418"/>
              <a:gd name="connsiteY96" fmla="*/ 2425819 h 6858000"/>
              <a:gd name="connsiteX97" fmla="*/ 294458 w 1364418"/>
              <a:gd name="connsiteY97" fmla="*/ 2402874 h 6858000"/>
              <a:gd name="connsiteX98" fmla="*/ 297070 w 1364418"/>
              <a:gd name="connsiteY98" fmla="*/ 2381443 h 6858000"/>
              <a:gd name="connsiteX99" fmla="*/ 273399 w 1364418"/>
              <a:gd name="connsiteY99" fmla="*/ 2261920 h 6858000"/>
              <a:gd name="connsiteX100" fmla="*/ 263286 w 1364418"/>
              <a:gd name="connsiteY100" fmla="*/ 2195378 h 6858000"/>
              <a:gd name="connsiteX101" fmla="*/ 247503 w 1364418"/>
              <a:gd name="connsiteY101" fmla="*/ 2155135 h 6858000"/>
              <a:gd name="connsiteX102" fmla="*/ 244961 w 1364418"/>
              <a:gd name="connsiteY102" fmla="*/ 2118008 h 6858000"/>
              <a:gd name="connsiteX103" fmla="*/ 245954 w 1364418"/>
              <a:gd name="connsiteY103" fmla="*/ 2050531 h 6858000"/>
              <a:gd name="connsiteX104" fmla="*/ 237760 w 1364418"/>
              <a:gd name="connsiteY104" fmla="*/ 1963269 h 6858000"/>
              <a:gd name="connsiteX105" fmla="*/ 218938 w 1364418"/>
              <a:gd name="connsiteY105" fmla="*/ 1906352 h 6858000"/>
              <a:gd name="connsiteX106" fmla="*/ 195495 w 1364418"/>
              <a:gd name="connsiteY106" fmla="*/ 1861531 h 6858000"/>
              <a:gd name="connsiteX107" fmla="*/ 149294 w 1364418"/>
              <a:gd name="connsiteY107" fmla="*/ 1732919 h 6858000"/>
              <a:gd name="connsiteX108" fmla="*/ 121605 w 1364418"/>
              <a:gd name="connsiteY108" fmla="*/ 1663540 h 6858000"/>
              <a:gd name="connsiteX109" fmla="*/ 120731 w 1364418"/>
              <a:gd name="connsiteY109" fmla="*/ 1615777 h 6858000"/>
              <a:gd name="connsiteX110" fmla="*/ 101526 w 1364418"/>
              <a:gd name="connsiteY110" fmla="*/ 1563678 h 6858000"/>
              <a:gd name="connsiteX111" fmla="*/ 114606 w 1364418"/>
              <a:gd name="connsiteY111" fmla="*/ 1519474 h 6858000"/>
              <a:gd name="connsiteX112" fmla="*/ 107348 w 1364418"/>
              <a:gd name="connsiteY112" fmla="*/ 1477995 h 6858000"/>
              <a:gd name="connsiteX113" fmla="*/ 93433 w 1364418"/>
              <a:gd name="connsiteY113" fmla="*/ 1373769 h 6858000"/>
              <a:gd name="connsiteX114" fmla="*/ 101740 w 1364418"/>
              <a:gd name="connsiteY114" fmla="*/ 1307086 h 6858000"/>
              <a:gd name="connsiteX115" fmla="*/ 102928 w 1364418"/>
              <a:gd name="connsiteY115" fmla="*/ 1189033 h 6858000"/>
              <a:gd name="connsiteX116" fmla="*/ 107613 w 1364418"/>
              <a:gd name="connsiteY116" fmla="*/ 1168288 h 6858000"/>
              <a:gd name="connsiteX117" fmla="*/ 99895 w 1364418"/>
              <a:gd name="connsiteY117" fmla="*/ 1142577 h 6858000"/>
              <a:gd name="connsiteX118" fmla="*/ 89201 w 1364418"/>
              <a:gd name="connsiteY118" fmla="*/ 1088484 h 6858000"/>
              <a:gd name="connsiteX119" fmla="*/ 77937 w 1364418"/>
              <a:gd name="connsiteY119" fmla="*/ 1016103 h 6858000"/>
              <a:gd name="connsiteX120" fmla="*/ 79393 w 1364418"/>
              <a:gd name="connsiteY120" fmla="*/ 954054 h 6858000"/>
              <a:gd name="connsiteX121" fmla="*/ 81629 w 1364418"/>
              <a:gd name="connsiteY121" fmla="*/ 915925 h 6858000"/>
              <a:gd name="connsiteX122" fmla="*/ 74258 w 1364418"/>
              <a:gd name="connsiteY122" fmla="*/ 896999 h 6858000"/>
              <a:gd name="connsiteX123" fmla="*/ 43666 w 1364418"/>
              <a:gd name="connsiteY123" fmla="*/ 821517 h 6858000"/>
              <a:gd name="connsiteX124" fmla="*/ 22616 w 1364418"/>
              <a:gd name="connsiteY124" fmla="*/ 751353 h 6858000"/>
              <a:gd name="connsiteX125" fmla="*/ 22174 w 1364418"/>
              <a:gd name="connsiteY125" fmla="*/ 721230 h 6858000"/>
              <a:gd name="connsiteX126" fmla="*/ 7845 w 1364418"/>
              <a:gd name="connsiteY126" fmla="*/ 681659 h 6858000"/>
              <a:gd name="connsiteX127" fmla="*/ 31306 w 1364418"/>
              <a:gd name="connsiteY127" fmla="*/ 619315 h 6858000"/>
              <a:gd name="connsiteX128" fmla="*/ 15184 w 1364418"/>
              <a:gd name="connsiteY128" fmla="*/ 585934 h 6858000"/>
              <a:gd name="connsiteX129" fmla="*/ 22258 w 1364418"/>
              <a:gd name="connsiteY129" fmla="*/ 538948 h 6858000"/>
              <a:gd name="connsiteX130" fmla="*/ 26166 w 1364418"/>
              <a:gd name="connsiteY130" fmla="*/ 525163 h 6858000"/>
              <a:gd name="connsiteX131" fmla="*/ 52290 w 1364418"/>
              <a:gd name="connsiteY131" fmla="*/ 446567 h 6858000"/>
              <a:gd name="connsiteX132" fmla="*/ 51538 w 1364418"/>
              <a:gd name="connsiteY132" fmla="*/ 393828 h 6858000"/>
              <a:gd name="connsiteX133" fmla="*/ 51368 w 1364418"/>
              <a:gd name="connsiteY133" fmla="*/ 353137 h 6858000"/>
              <a:gd name="connsiteX134" fmla="*/ 55970 w 1364418"/>
              <a:gd name="connsiteY134" fmla="*/ 321428 h 6858000"/>
              <a:gd name="connsiteX135" fmla="*/ 57061 w 1364418"/>
              <a:gd name="connsiteY135" fmla="*/ 275771 h 6858000"/>
              <a:gd name="connsiteX136" fmla="*/ 74088 w 1364418"/>
              <a:gd name="connsiteY136" fmla="*/ 212860 h 6858000"/>
              <a:gd name="connsiteX137" fmla="*/ 65798 w 1364418"/>
              <a:gd name="connsiteY137" fmla="*/ 144983 h 6858000"/>
              <a:gd name="connsiteX138" fmla="*/ 78082 w 1364418"/>
              <a:gd name="connsiteY138" fmla="*/ 55288 h 6858000"/>
              <a:gd name="connsiteX139" fmla="*/ 37636 w 1364418"/>
              <a:gd name="connsiteY139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165968 w 1364418"/>
              <a:gd name="connsiteY7" fmla="*/ 6659970 h 6858000"/>
              <a:gd name="connsiteX8" fmla="*/ 166592 w 1364418"/>
              <a:gd name="connsiteY8" fmla="*/ 6636211 h 6858000"/>
              <a:gd name="connsiteX9" fmla="*/ 184036 w 1364418"/>
              <a:gd name="connsiteY9" fmla="*/ 6594177 h 6858000"/>
              <a:gd name="connsiteX10" fmla="*/ 198076 w 1364418"/>
              <a:gd name="connsiteY10" fmla="*/ 6557575 h 6858000"/>
              <a:gd name="connsiteX11" fmla="*/ 251033 w 1364418"/>
              <a:gd name="connsiteY11" fmla="*/ 6492130 h 6858000"/>
              <a:gd name="connsiteX12" fmla="*/ 266720 w 1364418"/>
              <a:gd name="connsiteY12" fmla="*/ 6431610 h 6858000"/>
              <a:gd name="connsiteX13" fmla="*/ 310425 w 1364418"/>
              <a:gd name="connsiteY13" fmla="*/ 6379786 h 6858000"/>
              <a:gd name="connsiteX14" fmla="*/ 293648 w 1364418"/>
              <a:gd name="connsiteY14" fmla="*/ 6334727 h 6858000"/>
              <a:gd name="connsiteX15" fmla="*/ 271063 w 1364418"/>
              <a:gd name="connsiteY15" fmla="*/ 6313295 h 6858000"/>
              <a:gd name="connsiteX16" fmla="*/ 278227 w 1364418"/>
              <a:gd name="connsiteY16" fmla="*/ 6280046 h 6858000"/>
              <a:gd name="connsiteX17" fmla="*/ 281226 w 1364418"/>
              <a:gd name="connsiteY17" fmla="*/ 6272987 h 6858000"/>
              <a:gd name="connsiteX18" fmla="*/ 288000 w 1364418"/>
              <a:gd name="connsiteY18" fmla="*/ 6252834 h 6858000"/>
              <a:gd name="connsiteX19" fmla="*/ 265992 w 1364418"/>
              <a:gd name="connsiteY19" fmla="*/ 6202459 h 6858000"/>
              <a:gd name="connsiteX20" fmla="*/ 264790 w 1364418"/>
              <a:gd name="connsiteY20" fmla="*/ 6153037 h 6858000"/>
              <a:gd name="connsiteX21" fmla="*/ 280205 w 1364418"/>
              <a:gd name="connsiteY21" fmla="*/ 6078132 h 6858000"/>
              <a:gd name="connsiteX22" fmla="*/ 267592 w 1364418"/>
              <a:gd name="connsiteY22" fmla="*/ 6028119 h 6858000"/>
              <a:gd name="connsiteX23" fmla="*/ 252821 w 1364418"/>
              <a:gd name="connsiteY23" fmla="*/ 5926735 h 6858000"/>
              <a:gd name="connsiteX24" fmla="*/ 302333 w 1364418"/>
              <a:gd name="connsiteY24" fmla="*/ 5712857 h 6858000"/>
              <a:gd name="connsiteX25" fmla="*/ 332131 w 1364418"/>
              <a:gd name="connsiteY25" fmla="*/ 5660491 h 6858000"/>
              <a:gd name="connsiteX26" fmla="*/ 341254 w 1364418"/>
              <a:gd name="connsiteY26" fmla="*/ 5563435 h 6858000"/>
              <a:gd name="connsiteX27" fmla="*/ 368130 w 1364418"/>
              <a:gd name="connsiteY27" fmla="*/ 5437125 h 6858000"/>
              <a:gd name="connsiteX28" fmla="*/ 381698 w 1364418"/>
              <a:gd name="connsiteY28" fmla="*/ 5396260 h 6858000"/>
              <a:gd name="connsiteX29" fmla="*/ 397679 w 1364418"/>
              <a:gd name="connsiteY29" fmla="*/ 5330009 h 6858000"/>
              <a:gd name="connsiteX30" fmla="*/ 431172 w 1364418"/>
              <a:gd name="connsiteY30" fmla="*/ 5273739 h 6858000"/>
              <a:gd name="connsiteX31" fmla="*/ 440771 w 1364418"/>
              <a:gd name="connsiteY31" fmla="*/ 5241779 h 6858000"/>
              <a:gd name="connsiteX32" fmla="*/ 451997 w 1364418"/>
              <a:gd name="connsiteY32" fmla="*/ 5225268 h 6858000"/>
              <a:gd name="connsiteX33" fmla="*/ 453017 w 1364418"/>
              <a:gd name="connsiteY33" fmla="*/ 5217684 h 6858000"/>
              <a:gd name="connsiteX34" fmla="*/ 460358 w 1364418"/>
              <a:gd name="connsiteY34" fmla="*/ 5193377 h 6858000"/>
              <a:gd name="connsiteX35" fmla="*/ 463661 w 1364418"/>
              <a:gd name="connsiteY35" fmla="*/ 5179288 h 6858000"/>
              <a:gd name="connsiteX36" fmla="*/ 464645 w 1364418"/>
              <a:gd name="connsiteY36" fmla="*/ 5173621 h 6858000"/>
              <a:gd name="connsiteX37" fmla="*/ 460279 w 1364418"/>
              <a:gd name="connsiteY37" fmla="*/ 5159961 h 6858000"/>
              <a:gd name="connsiteX38" fmla="*/ 466956 w 1364418"/>
              <a:gd name="connsiteY38" fmla="*/ 5144295 h 6858000"/>
              <a:gd name="connsiteX39" fmla="*/ 463889 w 1364418"/>
              <a:gd name="connsiteY39" fmla="*/ 5125185 h 6858000"/>
              <a:gd name="connsiteX40" fmla="*/ 470719 w 1364418"/>
              <a:gd name="connsiteY40" fmla="*/ 5121884 h 6858000"/>
              <a:gd name="connsiteX41" fmla="*/ 477755 w 1364418"/>
              <a:gd name="connsiteY41" fmla="*/ 5067850 h 6858000"/>
              <a:gd name="connsiteX42" fmla="*/ 480486 w 1364418"/>
              <a:gd name="connsiteY42" fmla="*/ 5060861 h 6858000"/>
              <a:gd name="connsiteX43" fmla="*/ 477190 w 1364418"/>
              <a:gd name="connsiteY43" fmla="*/ 5034192 h 6858000"/>
              <a:gd name="connsiteX44" fmla="*/ 478744 w 1364418"/>
              <a:gd name="connsiteY44" fmla="*/ 4993030 h 6858000"/>
              <a:gd name="connsiteX45" fmla="*/ 485653 w 1364418"/>
              <a:gd name="connsiteY45" fmla="*/ 4946844 h 6858000"/>
              <a:gd name="connsiteX46" fmla="*/ 481509 w 1364418"/>
              <a:gd name="connsiteY46" fmla="*/ 4932692 h 6858000"/>
              <a:gd name="connsiteX47" fmla="*/ 496912 w 1364418"/>
              <a:gd name="connsiteY47" fmla="*/ 4858827 h 6858000"/>
              <a:gd name="connsiteX48" fmla="*/ 502815 w 1364418"/>
              <a:gd name="connsiteY48" fmla="*/ 4821170 h 6858000"/>
              <a:gd name="connsiteX49" fmla="*/ 507548 w 1364418"/>
              <a:gd name="connsiteY49" fmla="*/ 4780965 h 6858000"/>
              <a:gd name="connsiteX50" fmla="*/ 508841 w 1364418"/>
              <a:gd name="connsiteY50" fmla="*/ 4750867 h 6858000"/>
              <a:gd name="connsiteX51" fmla="*/ 506648 w 1364418"/>
              <a:gd name="connsiteY51" fmla="*/ 4690749 h 6858000"/>
              <a:gd name="connsiteX52" fmla="*/ 502128 w 1364418"/>
              <a:gd name="connsiteY52" fmla="*/ 4584173 h 6858000"/>
              <a:gd name="connsiteX53" fmla="*/ 497211 w 1364418"/>
              <a:gd name="connsiteY53" fmla="*/ 4444346 h 6858000"/>
              <a:gd name="connsiteX54" fmla="*/ 493776 w 1364418"/>
              <a:gd name="connsiteY54" fmla="*/ 4375228 h 6858000"/>
              <a:gd name="connsiteX55" fmla="*/ 474429 w 1364418"/>
              <a:gd name="connsiteY55" fmla="*/ 4214165 h 6858000"/>
              <a:gd name="connsiteX56" fmla="*/ 478502 w 1364418"/>
              <a:gd name="connsiteY56" fmla="*/ 4090296 h 6858000"/>
              <a:gd name="connsiteX57" fmla="*/ 463758 w 1364418"/>
              <a:gd name="connsiteY57" fmla="*/ 4033999 h 6858000"/>
              <a:gd name="connsiteX58" fmla="*/ 464907 w 1364418"/>
              <a:gd name="connsiteY58" fmla="*/ 4031933 h 6858000"/>
              <a:gd name="connsiteX59" fmla="*/ 463483 w 1364418"/>
              <a:gd name="connsiteY59" fmla="*/ 4013953 h 6858000"/>
              <a:gd name="connsiteX60" fmla="*/ 449778 w 1364418"/>
              <a:gd name="connsiteY60" fmla="*/ 3974753 h 6858000"/>
              <a:gd name="connsiteX61" fmla="*/ 451376 w 1364418"/>
              <a:gd name="connsiteY61" fmla="*/ 3969950 h 6858000"/>
              <a:gd name="connsiteX62" fmla="*/ 444798 w 1364418"/>
              <a:gd name="connsiteY62" fmla="*/ 3933779 h 6858000"/>
              <a:gd name="connsiteX63" fmla="*/ 446129 w 1364418"/>
              <a:gd name="connsiteY63" fmla="*/ 3933093 h 6858000"/>
              <a:gd name="connsiteX64" fmla="*/ 450483 w 1364418"/>
              <a:gd name="connsiteY64" fmla="*/ 3922082 h 6858000"/>
              <a:gd name="connsiteX65" fmla="*/ 455561 w 1364418"/>
              <a:gd name="connsiteY65" fmla="*/ 3901461 h 6858000"/>
              <a:gd name="connsiteX66" fmla="*/ 478155 w 1364418"/>
              <a:gd name="connsiteY66" fmla="*/ 3813873 h 6858000"/>
              <a:gd name="connsiteX67" fmla="*/ 477580 w 1364418"/>
              <a:gd name="connsiteY67" fmla="*/ 3806161 h 6858000"/>
              <a:gd name="connsiteX68" fmla="*/ 477887 w 1364418"/>
              <a:gd name="connsiteY68" fmla="*/ 3805957 h 6858000"/>
              <a:gd name="connsiteX69" fmla="*/ 477914 w 1364418"/>
              <a:gd name="connsiteY69" fmla="*/ 3797724 h 6858000"/>
              <a:gd name="connsiteX70" fmla="*/ 476529 w 1364418"/>
              <a:gd name="connsiteY70" fmla="*/ 3792098 h 6858000"/>
              <a:gd name="connsiteX71" fmla="*/ 475413 w 1364418"/>
              <a:gd name="connsiteY71" fmla="*/ 3777135 h 6858000"/>
              <a:gd name="connsiteX72" fmla="*/ 477146 w 1364418"/>
              <a:gd name="connsiteY72" fmla="*/ 3771656 h 6858000"/>
              <a:gd name="connsiteX73" fmla="*/ 480889 w 1364418"/>
              <a:gd name="connsiteY73" fmla="*/ 3769007 h 6858000"/>
              <a:gd name="connsiteX74" fmla="*/ 480355 w 1364418"/>
              <a:gd name="connsiteY74" fmla="*/ 3767709 h 6858000"/>
              <a:gd name="connsiteX75" fmla="*/ 489051 w 1364418"/>
              <a:gd name="connsiteY75" fmla="*/ 3738082 h 6858000"/>
              <a:gd name="connsiteX76" fmla="*/ 496397 w 1364418"/>
              <a:gd name="connsiteY76" fmla="*/ 3673397 h 6858000"/>
              <a:gd name="connsiteX77" fmla="*/ 495693 w 1364418"/>
              <a:gd name="connsiteY77" fmla="*/ 3637109 h 6858000"/>
              <a:gd name="connsiteX78" fmla="*/ 499136 w 1364418"/>
              <a:gd name="connsiteY78" fmla="*/ 3536883 h 6858000"/>
              <a:gd name="connsiteX79" fmla="*/ 506674 w 1364418"/>
              <a:gd name="connsiteY79" fmla="*/ 3435652 h 6858000"/>
              <a:gd name="connsiteX80" fmla="*/ 508345 w 1364418"/>
              <a:gd name="connsiteY80" fmla="*/ 3307769 h 6858000"/>
              <a:gd name="connsiteX81" fmla="*/ 525908 w 1364418"/>
              <a:gd name="connsiteY81" fmla="*/ 3250522 h 6858000"/>
              <a:gd name="connsiteX82" fmla="*/ 526333 w 1364418"/>
              <a:gd name="connsiteY82" fmla="*/ 3229163 h 6858000"/>
              <a:gd name="connsiteX83" fmla="*/ 528156 w 1364418"/>
              <a:gd name="connsiteY83" fmla="*/ 3217217 h 6858000"/>
              <a:gd name="connsiteX84" fmla="*/ 514991 w 1364418"/>
              <a:gd name="connsiteY84" fmla="*/ 3183755 h 6858000"/>
              <a:gd name="connsiteX85" fmla="*/ 515492 w 1364418"/>
              <a:gd name="connsiteY85" fmla="*/ 3178642 h 6858000"/>
              <a:gd name="connsiteX86" fmla="*/ 503092 w 1364418"/>
              <a:gd name="connsiteY86" fmla="*/ 3158586 h 6858000"/>
              <a:gd name="connsiteX87" fmla="*/ 488277 w 1364418"/>
              <a:gd name="connsiteY87" fmla="*/ 3129034 h 6858000"/>
              <a:gd name="connsiteX88" fmla="*/ 488942 w 1364418"/>
              <a:gd name="connsiteY88" fmla="*/ 3126682 h 6858000"/>
              <a:gd name="connsiteX89" fmla="*/ 479810 w 1364418"/>
              <a:gd name="connsiteY89" fmla="*/ 3114519 h 6858000"/>
              <a:gd name="connsiteX90" fmla="*/ 466419 w 1364418"/>
              <a:gd name="connsiteY90" fmla="*/ 3106272 h 6858000"/>
              <a:gd name="connsiteX91" fmla="*/ 439149 w 1364418"/>
              <a:gd name="connsiteY91" fmla="*/ 2958185 h 6858000"/>
              <a:gd name="connsiteX92" fmla="*/ 381763 w 1364418"/>
              <a:gd name="connsiteY92" fmla="*/ 2762989 h 6858000"/>
              <a:gd name="connsiteX93" fmla="*/ 330681 w 1364418"/>
              <a:gd name="connsiteY93" fmla="*/ 2554718 h 6858000"/>
              <a:gd name="connsiteX94" fmla="*/ 310775 w 1364418"/>
              <a:gd name="connsiteY94" fmla="*/ 2485734 h 6858000"/>
              <a:gd name="connsiteX95" fmla="*/ 301498 w 1364418"/>
              <a:gd name="connsiteY95" fmla="*/ 2447068 h 6858000"/>
              <a:gd name="connsiteX96" fmla="*/ 288459 w 1364418"/>
              <a:gd name="connsiteY96" fmla="*/ 2425819 h 6858000"/>
              <a:gd name="connsiteX97" fmla="*/ 294458 w 1364418"/>
              <a:gd name="connsiteY97" fmla="*/ 2402874 h 6858000"/>
              <a:gd name="connsiteX98" fmla="*/ 297070 w 1364418"/>
              <a:gd name="connsiteY98" fmla="*/ 2381443 h 6858000"/>
              <a:gd name="connsiteX99" fmla="*/ 273399 w 1364418"/>
              <a:gd name="connsiteY99" fmla="*/ 2261920 h 6858000"/>
              <a:gd name="connsiteX100" fmla="*/ 263286 w 1364418"/>
              <a:gd name="connsiteY100" fmla="*/ 2195378 h 6858000"/>
              <a:gd name="connsiteX101" fmla="*/ 247503 w 1364418"/>
              <a:gd name="connsiteY101" fmla="*/ 2155135 h 6858000"/>
              <a:gd name="connsiteX102" fmla="*/ 244961 w 1364418"/>
              <a:gd name="connsiteY102" fmla="*/ 2118008 h 6858000"/>
              <a:gd name="connsiteX103" fmla="*/ 245954 w 1364418"/>
              <a:gd name="connsiteY103" fmla="*/ 2050531 h 6858000"/>
              <a:gd name="connsiteX104" fmla="*/ 237760 w 1364418"/>
              <a:gd name="connsiteY104" fmla="*/ 1963269 h 6858000"/>
              <a:gd name="connsiteX105" fmla="*/ 218938 w 1364418"/>
              <a:gd name="connsiteY105" fmla="*/ 1906352 h 6858000"/>
              <a:gd name="connsiteX106" fmla="*/ 195495 w 1364418"/>
              <a:gd name="connsiteY106" fmla="*/ 1861531 h 6858000"/>
              <a:gd name="connsiteX107" fmla="*/ 149294 w 1364418"/>
              <a:gd name="connsiteY107" fmla="*/ 1732919 h 6858000"/>
              <a:gd name="connsiteX108" fmla="*/ 121605 w 1364418"/>
              <a:gd name="connsiteY108" fmla="*/ 1663540 h 6858000"/>
              <a:gd name="connsiteX109" fmla="*/ 120731 w 1364418"/>
              <a:gd name="connsiteY109" fmla="*/ 1615777 h 6858000"/>
              <a:gd name="connsiteX110" fmla="*/ 101526 w 1364418"/>
              <a:gd name="connsiteY110" fmla="*/ 1563678 h 6858000"/>
              <a:gd name="connsiteX111" fmla="*/ 114606 w 1364418"/>
              <a:gd name="connsiteY111" fmla="*/ 1519474 h 6858000"/>
              <a:gd name="connsiteX112" fmla="*/ 107348 w 1364418"/>
              <a:gd name="connsiteY112" fmla="*/ 1477995 h 6858000"/>
              <a:gd name="connsiteX113" fmla="*/ 93433 w 1364418"/>
              <a:gd name="connsiteY113" fmla="*/ 1373769 h 6858000"/>
              <a:gd name="connsiteX114" fmla="*/ 101740 w 1364418"/>
              <a:gd name="connsiteY114" fmla="*/ 1307086 h 6858000"/>
              <a:gd name="connsiteX115" fmla="*/ 102928 w 1364418"/>
              <a:gd name="connsiteY115" fmla="*/ 1189033 h 6858000"/>
              <a:gd name="connsiteX116" fmla="*/ 107613 w 1364418"/>
              <a:gd name="connsiteY116" fmla="*/ 1168288 h 6858000"/>
              <a:gd name="connsiteX117" fmla="*/ 99895 w 1364418"/>
              <a:gd name="connsiteY117" fmla="*/ 1142577 h 6858000"/>
              <a:gd name="connsiteX118" fmla="*/ 89201 w 1364418"/>
              <a:gd name="connsiteY118" fmla="*/ 1088484 h 6858000"/>
              <a:gd name="connsiteX119" fmla="*/ 77937 w 1364418"/>
              <a:gd name="connsiteY119" fmla="*/ 1016103 h 6858000"/>
              <a:gd name="connsiteX120" fmla="*/ 79393 w 1364418"/>
              <a:gd name="connsiteY120" fmla="*/ 954054 h 6858000"/>
              <a:gd name="connsiteX121" fmla="*/ 90309 w 1364418"/>
              <a:gd name="connsiteY121" fmla="*/ 921368 h 6858000"/>
              <a:gd name="connsiteX122" fmla="*/ 74258 w 1364418"/>
              <a:gd name="connsiteY122" fmla="*/ 896999 h 6858000"/>
              <a:gd name="connsiteX123" fmla="*/ 43666 w 1364418"/>
              <a:gd name="connsiteY123" fmla="*/ 821517 h 6858000"/>
              <a:gd name="connsiteX124" fmla="*/ 22616 w 1364418"/>
              <a:gd name="connsiteY124" fmla="*/ 751353 h 6858000"/>
              <a:gd name="connsiteX125" fmla="*/ 22174 w 1364418"/>
              <a:gd name="connsiteY125" fmla="*/ 721230 h 6858000"/>
              <a:gd name="connsiteX126" fmla="*/ 7845 w 1364418"/>
              <a:gd name="connsiteY126" fmla="*/ 681659 h 6858000"/>
              <a:gd name="connsiteX127" fmla="*/ 31306 w 1364418"/>
              <a:gd name="connsiteY127" fmla="*/ 619315 h 6858000"/>
              <a:gd name="connsiteX128" fmla="*/ 15184 w 1364418"/>
              <a:gd name="connsiteY128" fmla="*/ 585934 h 6858000"/>
              <a:gd name="connsiteX129" fmla="*/ 22258 w 1364418"/>
              <a:gd name="connsiteY129" fmla="*/ 538948 h 6858000"/>
              <a:gd name="connsiteX130" fmla="*/ 26166 w 1364418"/>
              <a:gd name="connsiteY130" fmla="*/ 525163 h 6858000"/>
              <a:gd name="connsiteX131" fmla="*/ 52290 w 1364418"/>
              <a:gd name="connsiteY131" fmla="*/ 446567 h 6858000"/>
              <a:gd name="connsiteX132" fmla="*/ 51538 w 1364418"/>
              <a:gd name="connsiteY132" fmla="*/ 393828 h 6858000"/>
              <a:gd name="connsiteX133" fmla="*/ 51368 w 1364418"/>
              <a:gd name="connsiteY133" fmla="*/ 353137 h 6858000"/>
              <a:gd name="connsiteX134" fmla="*/ 55970 w 1364418"/>
              <a:gd name="connsiteY134" fmla="*/ 321428 h 6858000"/>
              <a:gd name="connsiteX135" fmla="*/ 57061 w 1364418"/>
              <a:gd name="connsiteY135" fmla="*/ 275771 h 6858000"/>
              <a:gd name="connsiteX136" fmla="*/ 74088 w 1364418"/>
              <a:gd name="connsiteY136" fmla="*/ 212860 h 6858000"/>
              <a:gd name="connsiteX137" fmla="*/ 65798 w 1364418"/>
              <a:gd name="connsiteY137" fmla="*/ 144983 h 6858000"/>
              <a:gd name="connsiteX138" fmla="*/ 78082 w 1364418"/>
              <a:gd name="connsiteY138" fmla="*/ 55288 h 6858000"/>
              <a:gd name="connsiteX139" fmla="*/ 37636 w 1364418"/>
              <a:gd name="connsiteY139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</a:cxnLst>
            <a:rect l="l" t="t" r="r" b="b"/>
            <a:pathLst>
              <a:path w="1364418" h="6858000">
                <a:moveTo>
                  <a:pt x="37636" y="0"/>
                </a:moveTo>
                <a:lnTo>
                  <a:pt x="1364418" y="0"/>
                </a:lnTo>
                <a:lnTo>
                  <a:pt x="1364418" y="6858000"/>
                </a:lnTo>
                <a:lnTo>
                  <a:pt x="101112" y="6857735"/>
                </a:lnTo>
                <a:cubicBezTo>
                  <a:pt x="115369" y="6839114"/>
                  <a:pt x="142394" y="6806441"/>
                  <a:pt x="137705" y="6776847"/>
                </a:cubicBezTo>
                <a:cubicBezTo>
                  <a:pt x="148424" y="6767643"/>
                  <a:pt x="156380" y="6753187"/>
                  <a:pt x="149205" y="6737706"/>
                </a:cubicBezTo>
                <a:cubicBezTo>
                  <a:pt x="155245" y="6708183"/>
                  <a:pt x="170958" y="6713000"/>
                  <a:pt x="173944" y="6691589"/>
                </a:cubicBezTo>
                <a:cubicBezTo>
                  <a:pt x="174057" y="6689618"/>
                  <a:pt x="165855" y="6661941"/>
                  <a:pt x="165968" y="6659970"/>
                </a:cubicBezTo>
                <a:cubicBezTo>
                  <a:pt x="166538" y="6656036"/>
                  <a:pt x="165560" y="6637698"/>
                  <a:pt x="166592" y="6636211"/>
                </a:cubicBezTo>
                <a:lnTo>
                  <a:pt x="184036" y="6594177"/>
                </a:lnTo>
                <a:cubicBezTo>
                  <a:pt x="192044" y="6580421"/>
                  <a:pt x="188570" y="6573022"/>
                  <a:pt x="198076" y="6557575"/>
                </a:cubicBezTo>
                <a:cubicBezTo>
                  <a:pt x="200255" y="6540981"/>
                  <a:pt x="232864" y="6478671"/>
                  <a:pt x="251033" y="6492130"/>
                </a:cubicBezTo>
                <a:cubicBezTo>
                  <a:pt x="252316" y="6486906"/>
                  <a:pt x="263405" y="6432771"/>
                  <a:pt x="266720" y="6431610"/>
                </a:cubicBezTo>
                <a:lnTo>
                  <a:pt x="310425" y="6379786"/>
                </a:lnTo>
                <a:cubicBezTo>
                  <a:pt x="310468" y="6347539"/>
                  <a:pt x="314739" y="6343120"/>
                  <a:pt x="293648" y="6334727"/>
                </a:cubicBezTo>
                <a:cubicBezTo>
                  <a:pt x="293165" y="6323607"/>
                  <a:pt x="271546" y="6324415"/>
                  <a:pt x="271063" y="6313295"/>
                </a:cubicBezTo>
                <a:cubicBezTo>
                  <a:pt x="270633" y="6307513"/>
                  <a:pt x="278657" y="6285828"/>
                  <a:pt x="278227" y="6280046"/>
                </a:cubicBezTo>
                <a:cubicBezTo>
                  <a:pt x="276993" y="6275532"/>
                  <a:pt x="276658" y="6280700"/>
                  <a:pt x="281226" y="6272987"/>
                </a:cubicBezTo>
                <a:lnTo>
                  <a:pt x="288000" y="6252834"/>
                </a:lnTo>
                <a:lnTo>
                  <a:pt x="265992" y="6202459"/>
                </a:lnTo>
                <a:cubicBezTo>
                  <a:pt x="264772" y="6196814"/>
                  <a:pt x="268092" y="6158095"/>
                  <a:pt x="264790" y="6153037"/>
                </a:cubicBezTo>
                <a:cubicBezTo>
                  <a:pt x="302335" y="6114354"/>
                  <a:pt x="260378" y="6128837"/>
                  <a:pt x="280205" y="6078132"/>
                </a:cubicBezTo>
                <a:cubicBezTo>
                  <a:pt x="283657" y="6049622"/>
                  <a:pt x="275724" y="6059673"/>
                  <a:pt x="267592" y="6028119"/>
                </a:cubicBezTo>
                <a:cubicBezTo>
                  <a:pt x="277113" y="5988572"/>
                  <a:pt x="234727" y="5976018"/>
                  <a:pt x="252821" y="5926735"/>
                </a:cubicBezTo>
                <a:cubicBezTo>
                  <a:pt x="290324" y="5823532"/>
                  <a:pt x="288016" y="5757776"/>
                  <a:pt x="302333" y="5712857"/>
                </a:cubicBezTo>
                <a:cubicBezTo>
                  <a:pt x="310258" y="5688518"/>
                  <a:pt x="328236" y="5675288"/>
                  <a:pt x="332131" y="5660491"/>
                </a:cubicBezTo>
                <a:cubicBezTo>
                  <a:pt x="345782" y="5622696"/>
                  <a:pt x="344964" y="5595787"/>
                  <a:pt x="341254" y="5563435"/>
                </a:cubicBezTo>
                <a:cubicBezTo>
                  <a:pt x="335745" y="5537661"/>
                  <a:pt x="359171" y="5479228"/>
                  <a:pt x="368130" y="5437125"/>
                </a:cubicBezTo>
                <a:cubicBezTo>
                  <a:pt x="379868" y="5399640"/>
                  <a:pt x="373836" y="5420657"/>
                  <a:pt x="381698" y="5396260"/>
                </a:cubicBezTo>
                <a:cubicBezTo>
                  <a:pt x="395995" y="5391935"/>
                  <a:pt x="389433" y="5350429"/>
                  <a:pt x="397679" y="5330009"/>
                </a:cubicBezTo>
                <a:cubicBezTo>
                  <a:pt x="405925" y="5309589"/>
                  <a:pt x="420210" y="5291626"/>
                  <a:pt x="431172" y="5273739"/>
                </a:cubicBezTo>
                <a:cubicBezTo>
                  <a:pt x="426568" y="5263245"/>
                  <a:pt x="432286" y="5253790"/>
                  <a:pt x="440771" y="5241779"/>
                </a:cubicBezTo>
                <a:lnTo>
                  <a:pt x="451997" y="5225268"/>
                </a:lnTo>
                <a:lnTo>
                  <a:pt x="453017" y="5217684"/>
                </a:lnTo>
                <a:cubicBezTo>
                  <a:pt x="455252" y="5208685"/>
                  <a:pt x="458044" y="5200600"/>
                  <a:pt x="460358" y="5193377"/>
                </a:cubicBezTo>
                <a:lnTo>
                  <a:pt x="463661" y="5179288"/>
                </a:lnTo>
                <a:lnTo>
                  <a:pt x="464645" y="5173621"/>
                </a:lnTo>
                <a:lnTo>
                  <a:pt x="460279" y="5159961"/>
                </a:lnTo>
                <a:lnTo>
                  <a:pt x="466956" y="5144295"/>
                </a:lnTo>
                <a:lnTo>
                  <a:pt x="463889" y="5125185"/>
                </a:lnTo>
                <a:cubicBezTo>
                  <a:pt x="466252" y="5124475"/>
                  <a:pt x="468554" y="5123363"/>
                  <a:pt x="470719" y="5121884"/>
                </a:cubicBezTo>
                <a:lnTo>
                  <a:pt x="477755" y="5067850"/>
                </a:lnTo>
                <a:lnTo>
                  <a:pt x="480486" y="5060861"/>
                </a:lnTo>
                <a:lnTo>
                  <a:pt x="477190" y="5034192"/>
                </a:lnTo>
                <a:cubicBezTo>
                  <a:pt x="476699" y="5019824"/>
                  <a:pt x="477403" y="5006180"/>
                  <a:pt x="478744" y="4993030"/>
                </a:cubicBezTo>
                <a:lnTo>
                  <a:pt x="485653" y="4946844"/>
                </a:lnTo>
                <a:lnTo>
                  <a:pt x="481509" y="4932692"/>
                </a:lnTo>
                <a:cubicBezTo>
                  <a:pt x="481214" y="4911802"/>
                  <a:pt x="495319" y="4880686"/>
                  <a:pt x="496912" y="4858827"/>
                </a:cubicBezTo>
                <a:lnTo>
                  <a:pt x="502815" y="4821170"/>
                </a:lnTo>
                <a:lnTo>
                  <a:pt x="507548" y="4780965"/>
                </a:lnTo>
                <a:lnTo>
                  <a:pt x="508841" y="4750867"/>
                </a:lnTo>
                <a:lnTo>
                  <a:pt x="506648" y="4690749"/>
                </a:lnTo>
                <a:cubicBezTo>
                  <a:pt x="512729" y="4654213"/>
                  <a:pt x="491337" y="4623546"/>
                  <a:pt x="502128" y="4584173"/>
                </a:cubicBezTo>
                <a:cubicBezTo>
                  <a:pt x="488693" y="4519562"/>
                  <a:pt x="492047" y="4501522"/>
                  <a:pt x="497211" y="4444346"/>
                </a:cubicBezTo>
                <a:cubicBezTo>
                  <a:pt x="511033" y="4454946"/>
                  <a:pt x="497584" y="4394050"/>
                  <a:pt x="493776" y="4375228"/>
                </a:cubicBezTo>
                <a:cubicBezTo>
                  <a:pt x="491426" y="4334791"/>
                  <a:pt x="480594" y="4270639"/>
                  <a:pt x="474429" y="4214165"/>
                </a:cubicBezTo>
                <a:cubicBezTo>
                  <a:pt x="465297" y="4170832"/>
                  <a:pt x="480280" y="4120324"/>
                  <a:pt x="478502" y="4090296"/>
                </a:cubicBezTo>
                <a:lnTo>
                  <a:pt x="463758" y="4033999"/>
                </a:lnTo>
                <a:lnTo>
                  <a:pt x="464907" y="4031933"/>
                </a:lnTo>
                <a:cubicBezTo>
                  <a:pt x="467040" y="4022997"/>
                  <a:pt x="465967" y="4017669"/>
                  <a:pt x="463483" y="4013953"/>
                </a:cubicBezTo>
                <a:lnTo>
                  <a:pt x="449778" y="3974753"/>
                </a:lnTo>
                <a:lnTo>
                  <a:pt x="451376" y="3969950"/>
                </a:lnTo>
                <a:lnTo>
                  <a:pt x="444798" y="3933779"/>
                </a:lnTo>
                <a:lnTo>
                  <a:pt x="446129" y="3933093"/>
                </a:lnTo>
                <a:cubicBezTo>
                  <a:pt x="448961" y="3930731"/>
                  <a:pt x="450769" y="3927433"/>
                  <a:pt x="450483" y="3922082"/>
                </a:cubicBezTo>
                <a:cubicBezTo>
                  <a:pt x="471740" y="3927556"/>
                  <a:pt x="458283" y="3917724"/>
                  <a:pt x="455561" y="3901461"/>
                </a:cubicBezTo>
                <a:cubicBezTo>
                  <a:pt x="460173" y="3883426"/>
                  <a:pt x="474485" y="3829756"/>
                  <a:pt x="478155" y="3813873"/>
                </a:cubicBezTo>
                <a:cubicBezTo>
                  <a:pt x="477963" y="3811302"/>
                  <a:pt x="477772" y="3808732"/>
                  <a:pt x="477580" y="3806161"/>
                </a:cubicBezTo>
                <a:lnTo>
                  <a:pt x="477887" y="3805957"/>
                </a:lnTo>
                <a:cubicBezTo>
                  <a:pt x="478443" y="3804175"/>
                  <a:pt x="478509" y="3801600"/>
                  <a:pt x="477914" y="3797724"/>
                </a:cubicBezTo>
                <a:lnTo>
                  <a:pt x="476529" y="3792098"/>
                </a:lnTo>
                <a:lnTo>
                  <a:pt x="475413" y="3777135"/>
                </a:lnTo>
                <a:lnTo>
                  <a:pt x="477146" y="3771656"/>
                </a:lnTo>
                <a:lnTo>
                  <a:pt x="480889" y="3769007"/>
                </a:lnTo>
                <a:lnTo>
                  <a:pt x="480355" y="3767709"/>
                </a:lnTo>
                <a:cubicBezTo>
                  <a:pt x="472854" y="3758603"/>
                  <a:pt x="462858" y="3757457"/>
                  <a:pt x="489051" y="3738082"/>
                </a:cubicBezTo>
                <a:cubicBezTo>
                  <a:pt x="476420" y="3716230"/>
                  <a:pt x="492614" y="3707883"/>
                  <a:pt x="496397" y="3673397"/>
                </a:cubicBezTo>
                <a:cubicBezTo>
                  <a:pt x="485059" y="3661788"/>
                  <a:pt x="488117" y="3649813"/>
                  <a:pt x="495693" y="3637109"/>
                </a:cubicBezTo>
                <a:cubicBezTo>
                  <a:pt x="488827" y="3605834"/>
                  <a:pt x="498565" y="3573837"/>
                  <a:pt x="499136" y="3536883"/>
                </a:cubicBezTo>
                <a:cubicBezTo>
                  <a:pt x="483096" y="3500539"/>
                  <a:pt x="506170" y="3475121"/>
                  <a:pt x="506674" y="3435652"/>
                </a:cubicBezTo>
                <a:cubicBezTo>
                  <a:pt x="508209" y="3397466"/>
                  <a:pt x="505139" y="3338624"/>
                  <a:pt x="508345" y="3307769"/>
                </a:cubicBezTo>
                <a:cubicBezTo>
                  <a:pt x="522826" y="3292381"/>
                  <a:pt x="493343" y="3256540"/>
                  <a:pt x="525908" y="3250522"/>
                </a:cubicBezTo>
                <a:cubicBezTo>
                  <a:pt x="519705" y="3235893"/>
                  <a:pt x="504475" y="3230937"/>
                  <a:pt x="526333" y="3229163"/>
                </a:cubicBezTo>
                <a:cubicBezTo>
                  <a:pt x="524884" y="3224149"/>
                  <a:pt x="525919" y="3220404"/>
                  <a:pt x="528156" y="3217217"/>
                </a:cubicBezTo>
                <a:lnTo>
                  <a:pt x="514991" y="3183755"/>
                </a:lnTo>
                <a:lnTo>
                  <a:pt x="515492" y="3178642"/>
                </a:lnTo>
                <a:lnTo>
                  <a:pt x="503092" y="3158586"/>
                </a:lnTo>
                <a:lnTo>
                  <a:pt x="488277" y="3129034"/>
                </a:lnTo>
                <a:lnTo>
                  <a:pt x="488942" y="3126682"/>
                </a:lnTo>
                <a:lnTo>
                  <a:pt x="479810" y="3114519"/>
                </a:lnTo>
                <a:cubicBezTo>
                  <a:pt x="476044" y="3110886"/>
                  <a:pt x="471657" y="3108020"/>
                  <a:pt x="466419" y="3106272"/>
                </a:cubicBezTo>
                <a:cubicBezTo>
                  <a:pt x="479357" y="3049949"/>
                  <a:pt x="446991" y="3011906"/>
                  <a:pt x="439149" y="2958185"/>
                </a:cubicBezTo>
                <a:cubicBezTo>
                  <a:pt x="423473" y="2895670"/>
                  <a:pt x="402616" y="2832884"/>
                  <a:pt x="381763" y="2762989"/>
                </a:cubicBezTo>
                <a:cubicBezTo>
                  <a:pt x="340504" y="2718141"/>
                  <a:pt x="357875" y="2611979"/>
                  <a:pt x="330681" y="2554718"/>
                </a:cubicBezTo>
                <a:cubicBezTo>
                  <a:pt x="354561" y="2510384"/>
                  <a:pt x="312857" y="2522616"/>
                  <a:pt x="310775" y="2485734"/>
                </a:cubicBezTo>
                <a:cubicBezTo>
                  <a:pt x="283880" y="2505125"/>
                  <a:pt x="334754" y="2437857"/>
                  <a:pt x="301498" y="2447068"/>
                </a:cubicBezTo>
                <a:cubicBezTo>
                  <a:pt x="302171" y="2440064"/>
                  <a:pt x="286502" y="2432988"/>
                  <a:pt x="288459" y="2425819"/>
                </a:cubicBezTo>
                <a:lnTo>
                  <a:pt x="294458" y="2402874"/>
                </a:lnTo>
                <a:lnTo>
                  <a:pt x="297070" y="2381443"/>
                </a:lnTo>
                <a:cubicBezTo>
                  <a:pt x="291389" y="2355877"/>
                  <a:pt x="281925" y="2295004"/>
                  <a:pt x="273399" y="2261920"/>
                </a:cubicBezTo>
                <a:cubicBezTo>
                  <a:pt x="264489" y="2250852"/>
                  <a:pt x="256407" y="2208397"/>
                  <a:pt x="263286" y="2195378"/>
                </a:cubicBezTo>
                <a:cubicBezTo>
                  <a:pt x="262597" y="2185499"/>
                  <a:pt x="238753" y="2164596"/>
                  <a:pt x="247503" y="2155135"/>
                </a:cubicBezTo>
                <a:cubicBezTo>
                  <a:pt x="257474" y="2141929"/>
                  <a:pt x="229406" y="2121310"/>
                  <a:pt x="244961" y="2118008"/>
                </a:cubicBezTo>
                <a:cubicBezTo>
                  <a:pt x="225493" y="2103116"/>
                  <a:pt x="245373" y="2072196"/>
                  <a:pt x="245954" y="2050531"/>
                </a:cubicBezTo>
                <a:cubicBezTo>
                  <a:pt x="228015" y="2040209"/>
                  <a:pt x="246924" y="2004931"/>
                  <a:pt x="237760" y="1963269"/>
                </a:cubicBezTo>
                <a:cubicBezTo>
                  <a:pt x="217314" y="1952304"/>
                  <a:pt x="249162" y="1930958"/>
                  <a:pt x="218938" y="1906352"/>
                </a:cubicBezTo>
                <a:cubicBezTo>
                  <a:pt x="211894" y="1889396"/>
                  <a:pt x="204207" y="1891128"/>
                  <a:pt x="195495" y="1861531"/>
                </a:cubicBezTo>
                <a:cubicBezTo>
                  <a:pt x="152756" y="1820122"/>
                  <a:pt x="167197" y="1775736"/>
                  <a:pt x="149294" y="1732919"/>
                </a:cubicBezTo>
                <a:cubicBezTo>
                  <a:pt x="132272" y="1683226"/>
                  <a:pt x="131129" y="1708347"/>
                  <a:pt x="121605" y="1663540"/>
                </a:cubicBezTo>
                <a:cubicBezTo>
                  <a:pt x="131383" y="1652207"/>
                  <a:pt x="129824" y="1627305"/>
                  <a:pt x="120731" y="1615777"/>
                </a:cubicBezTo>
                <a:cubicBezTo>
                  <a:pt x="113324" y="1591298"/>
                  <a:pt x="125561" y="1582061"/>
                  <a:pt x="101526" y="1563678"/>
                </a:cubicBezTo>
                <a:cubicBezTo>
                  <a:pt x="118336" y="1562186"/>
                  <a:pt x="95368" y="1514217"/>
                  <a:pt x="114606" y="1519474"/>
                </a:cubicBezTo>
                <a:cubicBezTo>
                  <a:pt x="124662" y="1497831"/>
                  <a:pt x="99126" y="1498809"/>
                  <a:pt x="107348" y="1477995"/>
                </a:cubicBezTo>
                <a:cubicBezTo>
                  <a:pt x="102372" y="1450946"/>
                  <a:pt x="98082" y="1395585"/>
                  <a:pt x="93433" y="1373769"/>
                </a:cubicBezTo>
                <a:lnTo>
                  <a:pt x="101740" y="1307086"/>
                </a:lnTo>
                <a:cubicBezTo>
                  <a:pt x="61518" y="1238798"/>
                  <a:pt x="128597" y="1302829"/>
                  <a:pt x="102928" y="1189033"/>
                </a:cubicBezTo>
                <a:cubicBezTo>
                  <a:pt x="96991" y="1183619"/>
                  <a:pt x="100433" y="1168361"/>
                  <a:pt x="107613" y="1168288"/>
                </a:cubicBezTo>
                <a:cubicBezTo>
                  <a:pt x="104521" y="1161401"/>
                  <a:pt x="88898" y="1146763"/>
                  <a:pt x="99895" y="1142577"/>
                </a:cubicBezTo>
                <a:cubicBezTo>
                  <a:pt x="98248" y="1123927"/>
                  <a:pt x="94639" y="1105753"/>
                  <a:pt x="89201" y="1088484"/>
                </a:cubicBezTo>
                <a:lnTo>
                  <a:pt x="77937" y="1016103"/>
                </a:lnTo>
                <a:cubicBezTo>
                  <a:pt x="78422" y="988163"/>
                  <a:pt x="78908" y="981994"/>
                  <a:pt x="79393" y="954054"/>
                </a:cubicBezTo>
                <a:cubicBezTo>
                  <a:pt x="74607" y="950500"/>
                  <a:pt x="84928" y="922140"/>
                  <a:pt x="90309" y="921368"/>
                </a:cubicBezTo>
                <a:cubicBezTo>
                  <a:pt x="87566" y="916400"/>
                  <a:pt x="66268" y="901306"/>
                  <a:pt x="74258" y="896999"/>
                </a:cubicBezTo>
                <a:cubicBezTo>
                  <a:pt x="69492" y="868759"/>
                  <a:pt x="58957" y="842759"/>
                  <a:pt x="43666" y="821517"/>
                </a:cubicBezTo>
                <a:cubicBezTo>
                  <a:pt x="35059" y="797243"/>
                  <a:pt x="27646" y="764612"/>
                  <a:pt x="22616" y="751353"/>
                </a:cubicBezTo>
                <a:cubicBezTo>
                  <a:pt x="22469" y="741312"/>
                  <a:pt x="22321" y="731271"/>
                  <a:pt x="22174" y="721230"/>
                </a:cubicBezTo>
                <a:lnTo>
                  <a:pt x="7845" y="681659"/>
                </a:lnTo>
                <a:cubicBezTo>
                  <a:pt x="-21513" y="678654"/>
                  <a:pt x="41748" y="630810"/>
                  <a:pt x="31306" y="619315"/>
                </a:cubicBezTo>
                <a:cubicBezTo>
                  <a:pt x="37997" y="611016"/>
                  <a:pt x="17724" y="592108"/>
                  <a:pt x="15184" y="585934"/>
                </a:cubicBezTo>
                <a:cubicBezTo>
                  <a:pt x="14724" y="571597"/>
                  <a:pt x="22718" y="553285"/>
                  <a:pt x="22258" y="538948"/>
                </a:cubicBezTo>
                <a:cubicBezTo>
                  <a:pt x="22152" y="531703"/>
                  <a:pt x="26272" y="532408"/>
                  <a:pt x="26166" y="525163"/>
                </a:cubicBezTo>
                <a:cubicBezTo>
                  <a:pt x="28507" y="511668"/>
                  <a:pt x="56166" y="464433"/>
                  <a:pt x="52290" y="446567"/>
                </a:cubicBezTo>
                <a:cubicBezTo>
                  <a:pt x="47300" y="425186"/>
                  <a:pt x="52062" y="408582"/>
                  <a:pt x="51538" y="393828"/>
                </a:cubicBezTo>
                <a:cubicBezTo>
                  <a:pt x="51481" y="380264"/>
                  <a:pt x="51425" y="366701"/>
                  <a:pt x="51368" y="353137"/>
                </a:cubicBezTo>
                <a:cubicBezTo>
                  <a:pt x="50053" y="345863"/>
                  <a:pt x="61696" y="333814"/>
                  <a:pt x="55970" y="321428"/>
                </a:cubicBezTo>
                <a:cubicBezTo>
                  <a:pt x="56334" y="306209"/>
                  <a:pt x="56697" y="290990"/>
                  <a:pt x="57061" y="275771"/>
                </a:cubicBezTo>
                <a:cubicBezTo>
                  <a:pt x="46146" y="254441"/>
                  <a:pt x="87623" y="243671"/>
                  <a:pt x="74088" y="212860"/>
                </a:cubicBezTo>
                <a:cubicBezTo>
                  <a:pt x="92367" y="188146"/>
                  <a:pt x="68261" y="179672"/>
                  <a:pt x="65798" y="144983"/>
                </a:cubicBezTo>
                <a:cubicBezTo>
                  <a:pt x="52661" y="119338"/>
                  <a:pt x="79134" y="90517"/>
                  <a:pt x="78082" y="55288"/>
                </a:cubicBezTo>
                <a:lnTo>
                  <a:pt x="37636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449114-45E2-C5A4-07E9-D0F8E24DBB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786" t="38513" r="62500" b="14903"/>
          <a:stretch/>
        </p:blipFill>
        <p:spPr>
          <a:xfrm>
            <a:off x="1137037" y="1913608"/>
            <a:ext cx="2155718" cy="359286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BC41B64-80A7-3A6F-80EB-B3B89A1A9FC4}"/>
              </a:ext>
            </a:extLst>
          </p:cNvPr>
          <p:cNvSpPr txBox="1"/>
          <p:nvPr/>
        </p:nvSpPr>
        <p:spPr>
          <a:xfrm>
            <a:off x="3634482" y="2191080"/>
            <a:ext cx="4397269" cy="2951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22960">
              <a:spcAft>
                <a:spcPts val="600"/>
              </a:spcAft>
            </a:pPr>
            <a:r>
              <a:rPr lang="es-ES" sz="162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Suposiciones:</a:t>
            </a:r>
          </a:p>
          <a:p>
            <a:pPr marL="257175" indent="-257175" defTabSz="82296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162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Tasa de ocupación-corto plazo: 0.8</a:t>
            </a:r>
          </a:p>
          <a:p>
            <a:pPr marL="257175" indent="-257175" defTabSz="82296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162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Tasa de ocupación-largo plazo: 0.6 </a:t>
            </a:r>
          </a:p>
          <a:p>
            <a:pPr defTabSz="822960">
              <a:spcAft>
                <a:spcPts val="600"/>
              </a:spcAft>
            </a:pPr>
            <a:endParaRPr lang="es-ES" sz="162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822960">
              <a:spcAft>
                <a:spcPts val="600"/>
              </a:spcAft>
            </a:pPr>
            <a:r>
              <a:rPr lang="es-ES" sz="1620" b="1" dirty="0"/>
              <a:t>En base al modelo:</a:t>
            </a:r>
            <a:endParaRPr lang="es-ES" sz="1620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57175" indent="-257175" defTabSz="82296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162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Precio promedio (EUR/noche): 99.0</a:t>
            </a:r>
          </a:p>
          <a:p>
            <a:pPr marL="257175" indent="-257175" defTabSz="82296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162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Margen de error (EUR/noche): 25.0</a:t>
            </a:r>
          </a:p>
          <a:p>
            <a:pPr marL="257175" indent="-257175" defTabSz="82296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162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Límite inferior de precio (EUR/noche): 74.0</a:t>
            </a:r>
          </a:p>
          <a:p>
            <a:pPr marL="257175" indent="-257175" defTabSz="82296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162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Límite superior de precio (EUR/noche): 124.0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B928E8B-4C3A-5336-EFA3-73A466252F9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572" t="36396" r="13750" b="52171"/>
          <a:stretch/>
        </p:blipFill>
        <p:spPr>
          <a:xfrm>
            <a:off x="3635807" y="5142657"/>
            <a:ext cx="7094393" cy="72763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9A95AFC-6EE4-2FAE-53C2-5CDDCD1E879B}"/>
              </a:ext>
            </a:extLst>
          </p:cNvPr>
          <p:cNvSpPr/>
          <p:nvPr/>
        </p:nvSpPr>
        <p:spPr>
          <a:xfrm>
            <a:off x="10058622" y="5420027"/>
            <a:ext cx="650347" cy="184870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F19991B-6F3E-0E2D-4DF3-7C1BDF87A63E}"/>
              </a:ext>
            </a:extLst>
          </p:cNvPr>
          <p:cNvSpPr/>
          <p:nvPr/>
        </p:nvSpPr>
        <p:spPr>
          <a:xfrm>
            <a:off x="9123400" y="5629996"/>
            <a:ext cx="650347" cy="184870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9B27AF6-9A13-EFA6-0B4E-F58DA27E00DE}"/>
              </a:ext>
            </a:extLst>
          </p:cNvPr>
          <p:cNvSpPr/>
          <p:nvPr/>
        </p:nvSpPr>
        <p:spPr>
          <a:xfrm>
            <a:off x="8351851" y="2954195"/>
            <a:ext cx="1975947" cy="9496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Beneficio bruto (EUR/año) = precio * tasa de ocupación * días de disponibilidad</a:t>
            </a:r>
            <a:endParaRPr lang="en-US" sz="1400" dirty="0"/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0E2B383D-D07D-FC3E-CAB8-311CA6958FCA}"/>
              </a:ext>
            </a:extLst>
          </p:cNvPr>
          <p:cNvSpPr/>
          <p:nvPr/>
        </p:nvSpPr>
        <p:spPr>
          <a:xfrm>
            <a:off x="9220200" y="4154946"/>
            <a:ext cx="381000" cy="7276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7803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86B7DBB-66AE-2BB0-AA24-3FA9E4E5D44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2247" r="9091" b="2957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6AAB14-D158-8EB8-341A-CC2EEAF47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s-ES" b="1"/>
              <a:t>Consecuencias al negocio (2)</a:t>
            </a:r>
            <a:endParaRPr lang="en-US" dirty="0"/>
          </a:p>
        </p:txBody>
      </p:sp>
      <p:graphicFrame>
        <p:nvGraphicFramePr>
          <p:cNvPr id="20" name="Content Placeholder 2">
            <a:extLst>
              <a:ext uri="{FF2B5EF4-FFF2-40B4-BE49-F238E27FC236}">
                <a16:creationId xmlns:a16="http://schemas.microsoft.com/office/drawing/2014/main" id="{5F9F7F49-2943-0FB0-33ED-7DE92BE06FC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765105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580768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6B328-FD54-B5E6-55C0-566EC5E51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Conclusión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B26B64-3847-FB52-EEFD-9FAE5B381C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Técnica: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s-ES" dirty="0"/>
              <a:t> El mejor modelo: </a:t>
            </a:r>
            <a:r>
              <a:rPr lang="es-ES" dirty="0" err="1"/>
              <a:t>Random</a:t>
            </a:r>
            <a:r>
              <a:rPr lang="es-ES" dirty="0"/>
              <a:t> Forest, </a:t>
            </a:r>
            <a:r>
              <a:rPr lang="es-ES" dirty="0" err="1"/>
              <a:t>dataset</a:t>
            </a:r>
            <a:r>
              <a:rPr lang="es-ES"/>
              <a:t> pequeño</a:t>
            </a:r>
            <a:endParaRPr lang="es-E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s-ES" sz="2400" dirty="0"/>
              <a:t> Más muestras con </a:t>
            </a:r>
            <a:r>
              <a:rPr lang="es-ES" sz="2400" b="1" u="sng" dirty="0"/>
              <a:t>más </a:t>
            </a:r>
            <a:r>
              <a:rPr lang="es-ES" sz="2400" b="1" i="1" u="sng" dirty="0" err="1"/>
              <a:t>features</a:t>
            </a:r>
            <a:endParaRPr lang="es-ES" b="1" i="1" u="sng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s-ES" dirty="0"/>
              <a:t> Elegir las métricas adecuadas con el problema</a:t>
            </a:r>
          </a:p>
          <a:p>
            <a:pPr marL="457200" lvl="1" indent="0">
              <a:buNone/>
            </a:pPr>
            <a:endParaRPr lang="es-ES" dirty="0"/>
          </a:p>
          <a:p>
            <a:r>
              <a:rPr lang="es-ES" dirty="0"/>
              <a:t>Negocio: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s-ES" dirty="0"/>
              <a:t> Tener en cuenta en la margen de error</a:t>
            </a:r>
          </a:p>
        </p:txBody>
      </p:sp>
    </p:spTree>
    <p:extLst>
      <p:ext uri="{BB962C8B-B14F-4D97-AF65-F5344CB8AC3E}">
        <p14:creationId xmlns:p14="http://schemas.microsoft.com/office/powerpoint/2010/main" val="11271406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35A444D2-3D1A-230E-71AA-07D08D0D42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3182" y="955437"/>
            <a:ext cx="4777381" cy="4777381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FFA11-146A-580D-C5A8-94A1E9D2DC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4962" y="1984443"/>
            <a:ext cx="5458838" cy="41925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b="1"/>
              <a:t>¡GRACIAS!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213421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Figuras de casas en diferentes posiciones y tamaños">
            <a:extLst>
              <a:ext uri="{FF2B5EF4-FFF2-40B4-BE49-F238E27FC236}">
                <a16:creationId xmlns:a16="http://schemas.microsoft.com/office/drawing/2014/main" id="{C5D8BCDF-5CBE-808F-3A09-F6431021404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97" r="19091"/>
          <a:stretch/>
        </p:blipFill>
        <p:spPr>
          <a:xfrm>
            <a:off x="2522356" y="10"/>
            <a:ext cx="966964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ECDBEE-D944-F529-3B8F-F5B0C3B63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22189" cy="1899912"/>
          </a:xfrm>
        </p:spPr>
        <p:txBody>
          <a:bodyPr>
            <a:normAutofit/>
          </a:bodyPr>
          <a:lstStyle/>
          <a:p>
            <a:r>
              <a:rPr lang="es-ES" sz="4000" b="1"/>
              <a:t>Objetivos</a:t>
            </a:r>
            <a:endParaRPr lang="en-US" sz="4000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FC6E3A-640F-CE83-DEF2-23DBF5CFE4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4201"/>
            <a:ext cx="3822189" cy="3742762"/>
          </a:xfrm>
        </p:spPr>
        <p:txBody>
          <a:bodyPr>
            <a:normAutofit/>
          </a:bodyPr>
          <a:lstStyle/>
          <a:p>
            <a:r>
              <a:rPr lang="es-ES" sz="2000" dirty="0"/>
              <a:t>Dirigido a las personas que quiere hacer un negocio con el alquiler de viviendas turísticas</a:t>
            </a:r>
          </a:p>
          <a:p>
            <a:pPr marL="0" indent="0">
              <a:buNone/>
            </a:pPr>
            <a:endParaRPr lang="es-ES" sz="2000" dirty="0"/>
          </a:p>
          <a:p>
            <a:r>
              <a:rPr lang="en-US" sz="2000" dirty="0" err="1"/>
              <a:t>Predicción</a:t>
            </a:r>
            <a:r>
              <a:rPr lang="en-US" sz="2000" dirty="0"/>
              <a:t> de </a:t>
            </a:r>
            <a:r>
              <a:rPr lang="en-US" sz="2000" dirty="0" err="1"/>
              <a:t>precios</a:t>
            </a:r>
            <a:r>
              <a:rPr lang="en-US" sz="2000" dirty="0"/>
              <a:t> de </a:t>
            </a:r>
            <a:r>
              <a:rPr lang="en-US" sz="2000" dirty="0" err="1"/>
              <a:t>alquiler</a:t>
            </a:r>
            <a:r>
              <a:rPr lang="en-US" sz="2000" dirty="0"/>
              <a:t> de Airbnb con ML</a:t>
            </a:r>
          </a:p>
        </p:txBody>
      </p:sp>
    </p:spTree>
    <p:extLst>
      <p:ext uri="{BB962C8B-B14F-4D97-AF65-F5344CB8AC3E}">
        <p14:creationId xmlns:p14="http://schemas.microsoft.com/office/powerpoint/2010/main" val="2422131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E82438-8104-0BAC-7124-D7473262A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8"/>
            <a:ext cx="10515600" cy="1133499"/>
          </a:xfrm>
        </p:spPr>
        <p:txBody>
          <a:bodyPr>
            <a:normAutofit/>
          </a:bodyPr>
          <a:lstStyle/>
          <a:p>
            <a:r>
              <a:rPr lang="es-ES" sz="5200" b="1" dirty="0"/>
              <a:t>Fondo de Problema</a:t>
            </a:r>
            <a:endParaRPr lang="en-US" sz="5200" b="1" dirty="0"/>
          </a:p>
        </p:txBody>
      </p:sp>
      <p:graphicFrame>
        <p:nvGraphicFramePr>
          <p:cNvPr id="24" name="Content Placeholder 2">
            <a:extLst>
              <a:ext uri="{FF2B5EF4-FFF2-40B4-BE49-F238E27FC236}">
                <a16:creationId xmlns:a16="http://schemas.microsoft.com/office/drawing/2014/main" id="{2FF7C77E-2CB9-844F-A1FB-E17D61D1341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1382053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945508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áfico">
            <a:extLst>
              <a:ext uri="{FF2B5EF4-FFF2-40B4-BE49-F238E27FC236}">
                <a16:creationId xmlns:a16="http://schemas.microsoft.com/office/drawing/2014/main" id="{92298E8A-1387-751C-4A4E-CA30CD3E07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000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57363FD-7E77-4145-9483-331A807A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6802" cy="6858000"/>
          </a:xfrm>
          <a:prstGeom prst="rect">
            <a:avLst/>
          </a:prstGeom>
          <a:gradFill flip="none" rotWithShape="1">
            <a:gsLst>
              <a:gs pos="28000">
                <a:schemeClr val="bg2">
                  <a:alpha val="84000"/>
                </a:schemeClr>
              </a:gs>
              <a:gs pos="74000">
                <a:schemeClr val="bg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F8B77F-99F1-BE9F-FBB2-5897D7C21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s-ES" b="1" dirty="0"/>
              <a:t>Preguntas de Investigación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93BA0A-7E5F-4E8E-913E-C4C4431255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600" dirty="0"/>
              <a:t>Punto de vista técnica: </a:t>
            </a:r>
          </a:p>
          <a:p>
            <a:r>
              <a:rPr lang="es-ES" sz="2600" dirty="0"/>
              <a:t> ¿Cuál es el mejor modelo?</a:t>
            </a:r>
          </a:p>
          <a:p>
            <a:r>
              <a:rPr lang="es-ES" sz="2600" dirty="0"/>
              <a:t>¿Cuál es el mejor </a:t>
            </a:r>
            <a:r>
              <a:rPr lang="es-ES" sz="2600" dirty="0" err="1"/>
              <a:t>dataset</a:t>
            </a:r>
            <a:r>
              <a:rPr lang="es-ES" sz="2600" dirty="0"/>
              <a:t>?</a:t>
            </a:r>
          </a:p>
          <a:p>
            <a:r>
              <a:rPr lang="es-ES" sz="2600" dirty="0"/>
              <a:t>¿Datos externos tienen influencia?</a:t>
            </a:r>
          </a:p>
          <a:p>
            <a:endParaRPr lang="es-ES" sz="2600" dirty="0"/>
          </a:p>
          <a:p>
            <a:pPr marL="0" indent="0">
              <a:buNone/>
            </a:pPr>
            <a:r>
              <a:rPr lang="es-ES" sz="2600" dirty="0"/>
              <a:t>Punto de vista de negocio:</a:t>
            </a:r>
          </a:p>
          <a:p>
            <a:r>
              <a:rPr lang="es-ES" sz="2600" dirty="0"/>
              <a:t>¿Cuánto es el precio de alquiler (EUR/noche)?</a:t>
            </a:r>
          </a:p>
          <a:p>
            <a:r>
              <a:rPr lang="es-ES" sz="2600" dirty="0"/>
              <a:t>¿Cuáles son los factores que influyen en el precio de alquiler de Airbnb?</a:t>
            </a:r>
          </a:p>
          <a:p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839422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72416-6E8E-3C74-B0AC-DAE83762F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4400" b="1" dirty="0"/>
              <a:t>Pasos de Investigación</a:t>
            </a:r>
            <a:endParaRPr lang="en-US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451E7015-A907-65EB-257F-161700DF1886}"/>
              </a:ext>
            </a:extLst>
          </p:cNvPr>
          <p:cNvSpPr/>
          <p:nvPr/>
        </p:nvSpPr>
        <p:spPr>
          <a:xfrm>
            <a:off x="1480458" y="2902527"/>
            <a:ext cx="1745673" cy="10529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Pre-procesamiento</a:t>
            </a:r>
            <a:r>
              <a:rPr lang="es-ES" dirty="0"/>
              <a:t> de datos</a:t>
            </a:r>
            <a:endParaRPr lang="en-US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0ECFC6E-BA01-6CC9-61F9-8474EF32091E}"/>
              </a:ext>
            </a:extLst>
          </p:cNvPr>
          <p:cNvSpPr/>
          <p:nvPr/>
        </p:nvSpPr>
        <p:spPr>
          <a:xfrm>
            <a:off x="3794164" y="2902528"/>
            <a:ext cx="1745673" cy="10529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Pruebas de varios modelos</a:t>
            </a:r>
            <a:endParaRPr lang="en-US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6DC24A7C-4BFC-CFDB-52B7-979A5E18B92E}"/>
              </a:ext>
            </a:extLst>
          </p:cNvPr>
          <p:cNvSpPr/>
          <p:nvPr/>
        </p:nvSpPr>
        <p:spPr>
          <a:xfrm>
            <a:off x="5941621" y="2910178"/>
            <a:ext cx="1745673" cy="10529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Selección de modelo base</a:t>
            </a:r>
            <a:endParaRPr lang="en-US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05693506-5E08-3425-74A5-24879B7CB5BA}"/>
              </a:ext>
            </a:extLst>
          </p:cNvPr>
          <p:cNvSpPr/>
          <p:nvPr/>
        </p:nvSpPr>
        <p:spPr>
          <a:xfrm>
            <a:off x="8255327" y="2902526"/>
            <a:ext cx="1745673" cy="10529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Optimización del modelo base</a:t>
            </a:r>
            <a:endParaRPr lang="en-US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DF5785E-56B0-8615-9AA0-662E4795A3AE}"/>
              </a:ext>
            </a:extLst>
          </p:cNvPr>
          <p:cNvCxnSpPr>
            <a:stCxn id="18" idx="3"/>
            <a:endCxn id="19" idx="1"/>
          </p:cNvCxnSpPr>
          <p:nvPr/>
        </p:nvCxnSpPr>
        <p:spPr>
          <a:xfrm>
            <a:off x="3226131" y="3429000"/>
            <a:ext cx="56803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9E6BD8A-E329-D9AE-3733-7F47E86FE0EC}"/>
              </a:ext>
            </a:extLst>
          </p:cNvPr>
          <p:cNvCxnSpPr>
            <a:cxnSpLocks/>
            <a:stCxn id="19" idx="3"/>
            <a:endCxn id="20" idx="1"/>
          </p:cNvCxnSpPr>
          <p:nvPr/>
        </p:nvCxnSpPr>
        <p:spPr>
          <a:xfrm>
            <a:off x="5539837" y="3429001"/>
            <a:ext cx="401784" cy="7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809C18F-ECE4-3A5A-99B2-15FBF53442A4}"/>
              </a:ext>
            </a:extLst>
          </p:cNvPr>
          <p:cNvCxnSpPr>
            <a:stCxn id="20" idx="3"/>
            <a:endCxn id="21" idx="1"/>
          </p:cNvCxnSpPr>
          <p:nvPr/>
        </p:nvCxnSpPr>
        <p:spPr>
          <a:xfrm flipV="1">
            <a:off x="7687294" y="3428999"/>
            <a:ext cx="568033" cy="76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81675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84346-D6A1-93A6-45C0-3FEF4FD90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95638"/>
          </a:xfrm>
        </p:spPr>
        <p:txBody>
          <a:bodyPr/>
          <a:lstStyle/>
          <a:p>
            <a:r>
              <a:rPr lang="es-ES" b="1" dirty="0"/>
              <a:t>Modelo Base</a:t>
            </a:r>
            <a:endParaRPr lang="en-US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29C923F-F108-88B9-2C3A-AE1232194769}"/>
              </a:ext>
            </a:extLst>
          </p:cNvPr>
          <p:cNvSpPr txBox="1"/>
          <p:nvPr/>
        </p:nvSpPr>
        <p:spPr>
          <a:xfrm>
            <a:off x="955961" y="1246899"/>
            <a:ext cx="1667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/>
              <a:t>Dataset Grande</a:t>
            </a:r>
            <a:endParaRPr lang="en-US" b="1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C0C1062-2A17-49F0-1692-6D85B1ACED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477" t="45048" r="39205" b="25846"/>
          <a:stretch/>
        </p:blipFill>
        <p:spPr>
          <a:xfrm>
            <a:off x="955961" y="1630086"/>
            <a:ext cx="5604008" cy="234319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E1EE8B30-7952-C10A-E465-B3F18E004C33}"/>
              </a:ext>
            </a:extLst>
          </p:cNvPr>
          <p:cNvSpPr txBox="1"/>
          <p:nvPr/>
        </p:nvSpPr>
        <p:spPr>
          <a:xfrm>
            <a:off x="955960" y="3973282"/>
            <a:ext cx="1847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/>
              <a:t>Dataset Pequeño</a:t>
            </a:r>
            <a:endParaRPr lang="en-US" b="1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DB57635-2342-C7F7-2481-8A8BE73D0672}"/>
              </a:ext>
            </a:extLst>
          </p:cNvPr>
          <p:cNvSpPr/>
          <p:nvPr/>
        </p:nvSpPr>
        <p:spPr>
          <a:xfrm>
            <a:off x="3366656" y="1953492"/>
            <a:ext cx="1648690" cy="3463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C6F380-2C0F-81EE-6739-43D81935AE9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516" t="46337" r="39262" b="25452"/>
          <a:stretch/>
        </p:blipFill>
        <p:spPr>
          <a:xfrm>
            <a:off x="955959" y="4296688"/>
            <a:ext cx="5604008" cy="234319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1B1CAF0-155F-EC53-44F6-BE63F1231D04}"/>
              </a:ext>
            </a:extLst>
          </p:cNvPr>
          <p:cNvSpPr/>
          <p:nvPr/>
        </p:nvSpPr>
        <p:spPr>
          <a:xfrm>
            <a:off x="3366656" y="4508601"/>
            <a:ext cx="1648690" cy="3463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3" name="TextBox 12">
            <a:extLst>
              <a:ext uri="{FF2B5EF4-FFF2-40B4-BE49-F238E27FC236}">
                <a16:creationId xmlns:a16="http://schemas.microsoft.com/office/drawing/2014/main" id="{DD480617-177C-0998-DC48-47FA2880FA8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00532828"/>
              </p:ext>
            </p:extLst>
          </p:nvPr>
        </p:nvGraphicFramePr>
        <p:xfrm>
          <a:off x="7060545" y="1616230"/>
          <a:ext cx="4623264" cy="50236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8537285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22">
            <a:extLst>
              <a:ext uri="{FF2B5EF4-FFF2-40B4-BE49-F238E27FC236}">
                <a16:creationId xmlns:a16="http://schemas.microsoft.com/office/drawing/2014/main" id="{5C8908E2-EE49-44D2-9428-A28D2312A8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39" name="Group 24">
            <a:extLst>
              <a:ext uri="{FF2B5EF4-FFF2-40B4-BE49-F238E27FC236}">
                <a16:creationId xmlns:a16="http://schemas.microsoft.com/office/drawing/2014/main" id="{05314994-6337-4875-8CF5-652CAFE834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-1"/>
            <a:ext cx="12191999" cy="4267200"/>
            <a:chOff x="7467600" y="0"/>
            <a:chExt cx="4724400" cy="685800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B3A2D4D6-D501-439A-9FC6-397879C465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5CD20BAA-1998-4EBB-AD61-13A92072E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0" name="Freeform: Shape 28">
            <a:extLst>
              <a:ext uri="{FF2B5EF4-FFF2-40B4-BE49-F238E27FC236}">
                <a16:creationId xmlns:a16="http://schemas.microsoft.com/office/drawing/2014/main" id="{7449A6C7-D15F-4AA5-BFA5-71A404B47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267200"/>
          </a:xfrm>
          <a:custGeom>
            <a:avLst/>
            <a:gdLst>
              <a:gd name="connsiteX0" fmla="*/ 2537169 w 12192000"/>
              <a:gd name="connsiteY0" fmla="*/ 4125568 h 4267200"/>
              <a:gd name="connsiteX1" fmla="*/ 3246267 w 12192000"/>
              <a:gd name="connsiteY1" fmla="*/ 4262961 h 4267200"/>
              <a:gd name="connsiteX2" fmla="*/ 3253970 w 12192000"/>
              <a:gd name="connsiteY2" fmla="*/ 4267200 h 4267200"/>
              <a:gd name="connsiteX3" fmla="*/ 3071791 w 12192000"/>
              <a:gd name="connsiteY3" fmla="*/ 4267200 h 4267200"/>
              <a:gd name="connsiteX4" fmla="*/ 2975095 w 12192000"/>
              <a:gd name="connsiteY4" fmla="*/ 4243356 h 4267200"/>
              <a:gd name="connsiteX5" fmla="*/ 2626982 w 12192000"/>
              <a:gd name="connsiteY5" fmla="*/ 4206450 h 4267200"/>
              <a:gd name="connsiteX6" fmla="*/ 2490617 w 12192000"/>
              <a:gd name="connsiteY6" fmla="*/ 4206951 h 4267200"/>
              <a:gd name="connsiteX7" fmla="*/ 2819869 w 12192000"/>
              <a:gd name="connsiteY7" fmla="*/ 4252936 h 4267200"/>
              <a:gd name="connsiteX8" fmla="*/ 2900997 w 12192000"/>
              <a:gd name="connsiteY8" fmla="*/ 4267200 h 4267200"/>
              <a:gd name="connsiteX9" fmla="*/ 2705858 w 12192000"/>
              <a:gd name="connsiteY9" fmla="*/ 4267200 h 4267200"/>
              <a:gd name="connsiteX10" fmla="*/ 2561467 w 12192000"/>
              <a:gd name="connsiteY10" fmla="*/ 4246270 h 4267200"/>
              <a:gd name="connsiteX11" fmla="*/ 2305292 w 12192000"/>
              <a:gd name="connsiteY11" fmla="*/ 4219492 h 4267200"/>
              <a:gd name="connsiteX12" fmla="*/ 2409349 w 12192000"/>
              <a:gd name="connsiteY12" fmla="*/ 4267200 h 4267200"/>
              <a:gd name="connsiteX13" fmla="*/ 2266705 w 12192000"/>
              <a:gd name="connsiteY13" fmla="*/ 4267200 h 4267200"/>
              <a:gd name="connsiteX14" fmla="*/ 2183576 w 12192000"/>
              <a:gd name="connsiteY14" fmla="*/ 4227150 h 4267200"/>
              <a:gd name="connsiteX15" fmla="*/ 2151029 w 12192000"/>
              <a:gd name="connsiteY15" fmla="*/ 4146947 h 4267200"/>
              <a:gd name="connsiteX16" fmla="*/ 2537169 w 12192000"/>
              <a:gd name="connsiteY16" fmla="*/ 4125568 h 4267200"/>
              <a:gd name="connsiteX17" fmla="*/ 9258094 w 12192000"/>
              <a:gd name="connsiteY17" fmla="*/ 3958602 h 4267200"/>
              <a:gd name="connsiteX18" fmla="*/ 8526712 w 12192000"/>
              <a:gd name="connsiteY18" fmla="*/ 4119804 h 4267200"/>
              <a:gd name="connsiteX19" fmla="*/ 9258094 w 12192000"/>
              <a:gd name="connsiteY19" fmla="*/ 3958602 h 4267200"/>
              <a:gd name="connsiteX20" fmla="*/ 9168987 w 12192000"/>
              <a:gd name="connsiteY20" fmla="*/ 3919232 h 4267200"/>
              <a:gd name="connsiteX21" fmla="*/ 8603910 w 12192000"/>
              <a:gd name="connsiteY21" fmla="*/ 4068895 h 4267200"/>
              <a:gd name="connsiteX22" fmla="*/ 9252382 w 12192000"/>
              <a:gd name="connsiteY22" fmla="*/ 3927759 h 4267200"/>
              <a:gd name="connsiteX23" fmla="*/ 9168987 w 12192000"/>
              <a:gd name="connsiteY23" fmla="*/ 3919232 h 4267200"/>
              <a:gd name="connsiteX24" fmla="*/ 1635889 w 12192000"/>
              <a:gd name="connsiteY24" fmla="*/ 3709494 h 4267200"/>
              <a:gd name="connsiteX25" fmla="*/ 1634800 w 12192000"/>
              <a:gd name="connsiteY25" fmla="*/ 3731111 h 4267200"/>
              <a:gd name="connsiteX26" fmla="*/ 1635889 w 12192000"/>
              <a:gd name="connsiteY26" fmla="*/ 3709494 h 4267200"/>
              <a:gd name="connsiteX27" fmla="*/ 3174829 w 12192000"/>
              <a:gd name="connsiteY27" fmla="*/ 3620110 h 4267200"/>
              <a:gd name="connsiteX28" fmla="*/ 3189263 w 12192000"/>
              <a:gd name="connsiteY28" fmla="*/ 3625726 h 4267200"/>
              <a:gd name="connsiteX29" fmla="*/ 3560912 w 12192000"/>
              <a:gd name="connsiteY29" fmla="*/ 4079863 h 4267200"/>
              <a:gd name="connsiteX30" fmla="*/ 3611854 w 12192000"/>
              <a:gd name="connsiteY30" fmla="*/ 4188366 h 4267200"/>
              <a:gd name="connsiteX31" fmla="*/ 3631583 w 12192000"/>
              <a:gd name="connsiteY31" fmla="*/ 4267200 h 4267200"/>
              <a:gd name="connsiteX32" fmla="*/ 3575699 w 12192000"/>
              <a:gd name="connsiteY32" fmla="*/ 4267200 h 4267200"/>
              <a:gd name="connsiteX33" fmla="*/ 3575567 w 12192000"/>
              <a:gd name="connsiteY33" fmla="*/ 4263588 h 4267200"/>
              <a:gd name="connsiteX34" fmla="*/ 3467355 w 12192000"/>
              <a:gd name="connsiteY34" fmla="*/ 3988130 h 4267200"/>
              <a:gd name="connsiteX35" fmla="*/ 3310753 w 12192000"/>
              <a:gd name="connsiteY35" fmla="*/ 3787140 h 4267200"/>
              <a:gd name="connsiteX36" fmla="*/ 3291335 w 12192000"/>
              <a:gd name="connsiteY36" fmla="*/ 3767420 h 4267200"/>
              <a:gd name="connsiteX37" fmla="*/ 3390805 w 12192000"/>
              <a:gd name="connsiteY37" fmla="*/ 3937163 h 4267200"/>
              <a:gd name="connsiteX38" fmla="*/ 3545740 w 12192000"/>
              <a:gd name="connsiteY38" fmla="*/ 4251102 h 4267200"/>
              <a:gd name="connsiteX39" fmla="*/ 3550709 w 12192000"/>
              <a:gd name="connsiteY39" fmla="*/ 4267200 h 4267200"/>
              <a:gd name="connsiteX40" fmla="*/ 3513586 w 12192000"/>
              <a:gd name="connsiteY40" fmla="*/ 4267200 h 4267200"/>
              <a:gd name="connsiteX41" fmla="*/ 3470728 w 12192000"/>
              <a:gd name="connsiteY41" fmla="*/ 4152456 h 4267200"/>
              <a:gd name="connsiteX42" fmla="*/ 3364433 w 12192000"/>
              <a:gd name="connsiteY42" fmla="*/ 3953121 h 4267200"/>
              <a:gd name="connsiteX43" fmla="*/ 3316479 w 12192000"/>
              <a:gd name="connsiteY43" fmla="*/ 3872136 h 4267200"/>
              <a:gd name="connsiteX44" fmla="*/ 3504482 w 12192000"/>
              <a:gd name="connsiteY44" fmla="*/ 4267200 h 4267200"/>
              <a:gd name="connsiteX45" fmla="*/ 3467547 w 12192000"/>
              <a:gd name="connsiteY45" fmla="*/ 4267200 h 4267200"/>
              <a:gd name="connsiteX46" fmla="*/ 3177952 w 12192000"/>
              <a:gd name="connsiteY46" fmla="*/ 3657386 h 4267200"/>
              <a:gd name="connsiteX47" fmla="*/ 3174829 w 12192000"/>
              <a:gd name="connsiteY47" fmla="*/ 3620110 h 4267200"/>
              <a:gd name="connsiteX48" fmla="*/ 11279315 w 12192000"/>
              <a:gd name="connsiteY48" fmla="*/ 3618448 h 4267200"/>
              <a:gd name="connsiteX49" fmla="*/ 11317765 w 12192000"/>
              <a:gd name="connsiteY49" fmla="*/ 3638405 h 4267200"/>
              <a:gd name="connsiteX50" fmla="*/ 11304886 w 12192000"/>
              <a:gd name="connsiteY50" fmla="*/ 4200582 h 4267200"/>
              <a:gd name="connsiteX51" fmla="*/ 11298904 w 12192000"/>
              <a:gd name="connsiteY51" fmla="*/ 4267200 h 4267200"/>
              <a:gd name="connsiteX52" fmla="*/ 11213088 w 12192000"/>
              <a:gd name="connsiteY52" fmla="*/ 4267200 h 4267200"/>
              <a:gd name="connsiteX53" fmla="*/ 11219157 w 12192000"/>
              <a:gd name="connsiteY53" fmla="*/ 4210725 h 4267200"/>
              <a:gd name="connsiteX54" fmla="*/ 11225213 w 12192000"/>
              <a:gd name="connsiteY54" fmla="*/ 3936722 h 4267200"/>
              <a:gd name="connsiteX55" fmla="*/ 11182914 w 12192000"/>
              <a:gd name="connsiteY55" fmla="*/ 4196771 h 4267200"/>
              <a:gd name="connsiteX56" fmla="*/ 11172266 w 12192000"/>
              <a:gd name="connsiteY56" fmla="*/ 4267200 h 4267200"/>
              <a:gd name="connsiteX57" fmla="*/ 11140975 w 12192000"/>
              <a:gd name="connsiteY57" fmla="*/ 4267200 h 4267200"/>
              <a:gd name="connsiteX58" fmla="*/ 11152239 w 12192000"/>
              <a:gd name="connsiteY58" fmla="*/ 4192628 h 4267200"/>
              <a:gd name="connsiteX59" fmla="*/ 11201005 w 12192000"/>
              <a:gd name="connsiteY59" fmla="*/ 3900089 h 4267200"/>
              <a:gd name="connsiteX60" fmla="*/ 11105754 w 12192000"/>
              <a:gd name="connsiteY60" fmla="*/ 4139192 h 4267200"/>
              <a:gd name="connsiteX61" fmla="*/ 11065821 w 12192000"/>
              <a:gd name="connsiteY61" fmla="*/ 4267200 h 4267200"/>
              <a:gd name="connsiteX62" fmla="*/ 10978133 w 12192000"/>
              <a:gd name="connsiteY62" fmla="*/ 4267200 h 4267200"/>
              <a:gd name="connsiteX63" fmla="*/ 11088889 w 12192000"/>
              <a:gd name="connsiteY63" fmla="*/ 3963916 h 4267200"/>
              <a:gd name="connsiteX64" fmla="*/ 11231212 w 12192000"/>
              <a:gd name="connsiteY64" fmla="*/ 3645474 h 4267200"/>
              <a:gd name="connsiteX65" fmla="*/ 11279315 w 12192000"/>
              <a:gd name="connsiteY65" fmla="*/ 3618448 h 4267200"/>
              <a:gd name="connsiteX66" fmla="*/ 10296877 w 12192000"/>
              <a:gd name="connsiteY66" fmla="*/ 3526602 h 4267200"/>
              <a:gd name="connsiteX67" fmla="*/ 10314210 w 12192000"/>
              <a:gd name="connsiteY67" fmla="*/ 3538353 h 4267200"/>
              <a:gd name="connsiteX68" fmla="*/ 10450858 w 12192000"/>
              <a:gd name="connsiteY68" fmla="*/ 3902477 h 4267200"/>
              <a:gd name="connsiteX69" fmla="*/ 10572255 w 12192000"/>
              <a:gd name="connsiteY69" fmla="*/ 4267200 h 4267200"/>
              <a:gd name="connsiteX70" fmla="*/ 10477642 w 12192000"/>
              <a:gd name="connsiteY70" fmla="*/ 4267200 h 4267200"/>
              <a:gd name="connsiteX71" fmla="*/ 10436479 w 12192000"/>
              <a:gd name="connsiteY71" fmla="*/ 4144570 h 4267200"/>
              <a:gd name="connsiteX72" fmla="*/ 10277529 w 12192000"/>
              <a:gd name="connsiteY72" fmla="*/ 3701307 h 4267200"/>
              <a:gd name="connsiteX73" fmla="*/ 10276797 w 12192000"/>
              <a:gd name="connsiteY73" fmla="*/ 3708672 h 4267200"/>
              <a:gd name="connsiteX74" fmla="*/ 10385906 w 12192000"/>
              <a:gd name="connsiteY74" fmla="*/ 4147031 h 4267200"/>
              <a:gd name="connsiteX75" fmla="*/ 10431445 w 12192000"/>
              <a:gd name="connsiteY75" fmla="*/ 4267200 h 4267200"/>
              <a:gd name="connsiteX76" fmla="*/ 10398237 w 12192000"/>
              <a:gd name="connsiteY76" fmla="*/ 4267200 h 4267200"/>
              <a:gd name="connsiteX77" fmla="*/ 10356661 w 12192000"/>
              <a:gd name="connsiteY77" fmla="*/ 4157302 h 4267200"/>
              <a:gd name="connsiteX78" fmla="*/ 10268559 w 12192000"/>
              <a:gd name="connsiteY78" fmla="*/ 3871054 h 4267200"/>
              <a:gd name="connsiteX79" fmla="*/ 10340065 w 12192000"/>
              <a:gd name="connsiteY79" fmla="*/ 4201637 h 4267200"/>
              <a:gd name="connsiteX80" fmla="*/ 10368861 w 12192000"/>
              <a:gd name="connsiteY80" fmla="*/ 4267200 h 4267200"/>
              <a:gd name="connsiteX81" fmla="*/ 10267862 w 12192000"/>
              <a:gd name="connsiteY81" fmla="*/ 4267200 h 4267200"/>
              <a:gd name="connsiteX82" fmla="*/ 10236210 w 12192000"/>
              <a:gd name="connsiteY82" fmla="*/ 4185635 h 4267200"/>
              <a:gd name="connsiteX83" fmla="*/ 10225980 w 12192000"/>
              <a:gd name="connsiteY83" fmla="*/ 3561061 h 4267200"/>
              <a:gd name="connsiteX84" fmla="*/ 10296877 w 12192000"/>
              <a:gd name="connsiteY84" fmla="*/ 3526602 h 4267200"/>
              <a:gd name="connsiteX85" fmla="*/ 3429186 w 12192000"/>
              <a:gd name="connsiteY85" fmla="*/ 3458784 h 4267200"/>
              <a:gd name="connsiteX86" fmla="*/ 3446761 w 12192000"/>
              <a:gd name="connsiteY86" fmla="*/ 3461278 h 4267200"/>
              <a:gd name="connsiteX87" fmla="*/ 4419733 w 12192000"/>
              <a:gd name="connsiteY87" fmla="*/ 3963555 h 4267200"/>
              <a:gd name="connsiteX88" fmla="*/ 4659448 w 12192000"/>
              <a:gd name="connsiteY88" fmla="*/ 4172746 h 4267200"/>
              <a:gd name="connsiteX89" fmla="*/ 4719140 w 12192000"/>
              <a:gd name="connsiteY89" fmla="*/ 4267200 h 4267200"/>
              <a:gd name="connsiteX90" fmla="*/ 4641222 w 12192000"/>
              <a:gd name="connsiteY90" fmla="*/ 4267200 h 4267200"/>
              <a:gd name="connsiteX91" fmla="*/ 4599968 w 12192000"/>
              <a:gd name="connsiteY91" fmla="*/ 4207074 h 4267200"/>
              <a:gd name="connsiteX92" fmla="*/ 4136093 w 12192000"/>
              <a:gd name="connsiteY92" fmla="*/ 3858466 h 4267200"/>
              <a:gd name="connsiteX93" fmla="*/ 3670252 w 12192000"/>
              <a:gd name="connsiteY93" fmla="*/ 3622798 h 4267200"/>
              <a:gd name="connsiteX94" fmla="*/ 3817258 w 12192000"/>
              <a:gd name="connsiteY94" fmla="*/ 3723577 h 4267200"/>
              <a:gd name="connsiteX95" fmla="*/ 4000461 w 12192000"/>
              <a:gd name="connsiteY95" fmla="*/ 3855966 h 4267200"/>
              <a:gd name="connsiteX96" fmla="*/ 4088180 w 12192000"/>
              <a:gd name="connsiteY96" fmla="*/ 3929774 h 4267200"/>
              <a:gd name="connsiteX97" fmla="*/ 4184555 w 12192000"/>
              <a:gd name="connsiteY97" fmla="*/ 4010683 h 4267200"/>
              <a:gd name="connsiteX98" fmla="*/ 4399563 w 12192000"/>
              <a:gd name="connsiteY98" fmla="*/ 4158106 h 4267200"/>
              <a:gd name="connsiteX99" fmla="*/ 4546299 w 12192000"/>
              <a:gd name="connsiteY99" fmla="*/ 4254934 h 4267200"/>
              <a:gd name="connsiteX100" fmla="*/ 4561743 w 12192000"/>
              <a:gd name="connsiteY100" fmla="*/ 4267200 h 4267200"/>
              <a:gd name="connsiteX101" fmla="*/ 4509274 w 12192000"/>
              <a:gd name="connsiteY101" fmla="*/ 4267200 h 4267200"/>
              <a:gd name="connsiteX102" fmla="*/ 4383389 w 12192000"/>
              <a:gd name="connsiteY102" fmla="*/ 4184369 h 4267200"/>
              <a:gd name="connsiteX103" fmla="*/ 4165508 w 12192000"/>
              <a:gd name="connsiteY103" fmla="*/ 4035196 h 4267200"/>
              <a:gd name="connsiteX104" fmla="*/ 4068162 w 12192000"/>
              <a:gd name="connsiteY104" fmla="*/ 3953394 h 4267200"/>
              <a:gd name="connsiteX105" fmla="*/ 3981416 w 12192000"/>
              <a:gd name="connsiteY105" fmla="*/ 3880482 h 4267200"/>
              <a:gd name="connsiteX106" fmla="*/ 3800147 w 12192000"/>
              <a:gd name="connsiteY106" fmla="*/ 3749872 h 4267200"/>
              <a:gd name="connsiteX107" fmla="*/ 3655073 w 12192000"/>
              <a:gd name="connsiteY107" fmla="*/ 3650884 h 4267200"/>
              <a:gd name="connsiteX108" fmla="*/ 3989938 w 12192000"/>
              <a:gd name="connsiteY108" fmla="*/ 3991685 h 4267200"/>
              <a:gd name="connsiteX109" fmla="*/ 4393907 w 12192000"/>
              <a:gd name="connsiteY109" fmla="*/ 4261258 h 4267200"/>
              <a:gd name="connsiteX110" fmla="*/ 4408201 w 12192000"/>
              <a:gd name="connsiteY110" fmla="*/ 4267200 h 4267200"/>
              <a:gd name="connsiteX111" fmla="*/ 4250346 w 12192000"/>
              <a:gd name="connsiteY111" fmla="*/ 4267200 h 4267200"/>
              <a:gd name="connsiteX112" fmla="*/ 4245269 w 12192000"/>
              <a:gd name="connsiteY112" fmla="*/ 4265040 h 4267200"/>
              <a:gd name="connsiteX113" fmla="*/ 4036318 w 12192000"/>
              <a:gd name="connsiteY113" fmla="*/ 4147013 h 4267200"/>
              <a:gd name="connsiteX114" fmla="*/ 3432098 w 12192000"/>
              <a:gd name="connsiteY114" fmla="*/ 3537312 h 4267200"/>
              <a:gd name="connsiteX115" fmla="*/ 3429186 w 12192000"/>
              <a:gd name="connsiteY115" fmla="*/ 3458784 h 4267200"/>
              <a:gd name="connsiteX116" fmla="*/ 9334796 w 12192000"/>
              <a:gd name="connsiteY116" fmla="*/ 3456584 h 4267200"/>
              <a:gd name="connsiteX117" fmla="*/ 9651570 w 12192000"/>
              <a:gd name="connsiteY117" fmla="*/ 3826505 h 4267200"/>
              <a:gd name="connsiteX118" fmla="*/ 9334796 w 12192000"/>
              <a:gd name="connsiteY118" fmla="*/ 3456584 h 4267200"/>
              <a:gd name="connsiteX119" fmla="*/ 4440129 w 12192000"/>
              <a:gd name="connsiteY119" fmla="*/ 3448571 h 4267200"/>
              <a:gd name="connsiteX120" fmla="*/ 4856525 w 12192000"/>
              <a:gd name="connsiteY120" fmla="*/ 3915351 h 4267200"/>
              <a:gd name="connsiteX121" fmla="*/ 5059055 w 12192000"/>
              <a:gd name="connsiteY121" fmla="*/ 4108918 h 4267200"/>
              <a:gd name="connsiteX122" fmla="*/ 5290070 w 12192000"/>
              <a:gd name="connsiteY122" fmla="*/ 4263619 h 4267200"/>
              <a:gd name="connsiteX123" fmla="*/ 4834991 w 12192000"/>
              <a:gd name="connsiteY123" fmla="*/ 3830985 h 4267200"/>
              <a:gd name="connsiteX124" fmla="*/ 4440129 w 12192000"/>
              <a:gd name="connsiteY124" fmla="*/ 3448571 h 4267200"/>
              <a:gd name="connsiteX125" fmla="*/ 5425834 w 12192000"/>
              <a:gd name="connsiteY125" fmla="*/ 3162785 h 4267200"/>
              <a:gd name="connsiteX126" fmla="*/ 5401644 w 12192000"/>
              <a:gd name="connsiteY126" fmla="*/ 3617847 h 4267200"/>
              <a:gd name="connsiteX127" fmla="*/ 5467256 w 12192000"/>
              <a:gd name="connsiteY127" fmla="*/ 4175494 h 4267200"/>
              <a:gd name="connsiteX128" fmla="*/ 5448069 w 12192000"/>
              <a:gd name="connsiteY128" fmla="*/ 3567554 h 4267200"/>
              <a:gd name="connsiteX129" fmla="*/ 1318687 w 12192000"/>
              <a:gd name="connsiteY129" fmla="*/ 3113840 h 4267200"/>
              <a:gd name="connsiteX130" fmla="*/ 1066793 w 12192000"/>
              <a:gd name="connsiteY130" fmla="*/ 3212171 h 4267200"/>
              <a:gd name="connsiteX131" fmla="*/ 993319 w 12192000"/>
              <a:gd name="connsiteY131" fmla="*/ 3247648 h 4267200"/>
              <a:gd name="connsiteX132" fmla="*/ 853081 w 12192000"/>
              <a:gd name="connsiteY132" fmla="*/ 3312410 h 4267200"/>
              <a:gd name="connsiteX133" fmla="*/ 805957 w 12192000"/>
              <a:gd name="connsiteY133" fmla="*/ 3330443 h 4267200"/>
              <a:gd name="connsiteX134" fmla="*/ 1318687 w 12192000"/>
              <a:gd name="connsiteY134" fmla="*/ 3113840 h 4267200"/>
              <a:gd name="connsiteX135" fmla="*/ 5453702 w 12192000"/>
              <a:gd name="connsiteY135" fmla="*/ 3090882 h 4267200"/>
              <a:gd name="connsiteX136" fmla="*/ 5480135 w 12192000"/>
              <a:gd name="connsiteY136" fmla="*/ 3565802 h 4267200"/>
              <a:gd name="connsiteX137" fmla="*/ 5499023 w 12192000"/>
              <a:gd name="connsiteY137" fmla="*/ 4166310 h 4267200"/>
              <a:gd name="connsiteX138" fmla="*/ 5547022 w 12192000"/>
              <a:gd name="connsiteY138" fmla="*/ 3607838 h 4267200"/>
              <a:gd name="connsiteX139" fmla="*/ 5515964 w 12192000"/>
              <a:gd name="connsiteY139" fmla="*/ 3378541 h 4267200"/>
              <a:gd name="connsiteX140" fmla="*/ 5453702 w 12192000"/>
              <a:gd name="connsiteY140" fmla="*/ 3090882 h 4267200"/>
              <a:gd name="connsiteX141" fmla="*/ 9790480 w 12192000"/>
              <a:gd name="connsiteY141" fmla="*/ 3078533 h 4267200"/>
              <a:gd name="connsiteX142" fmla="*/ 9763295 w 12192000"/>
              <a:gd name="connsiteY142" fmla="*/ 3245370 h 4267200"/>
              <a:gd name="connsiteX143" fmla="*/ 9736458 w 12192000"/>
              <a:gd name="connsiteY143" fmla="*/ 3758413 h 4267200"/>
              <a:gd name="connsiteX144" fmla="*/ 9763499 w 12192000"/>
              <a:gd name="connsiteY144" fmla="*/ 3528057 h 4267200"/>
              <a:gd name="connsiteX145" fmla="*/ 9793906 w 12192000"/>
              <a:gd name="connsiteY145" fmla="*/ 3231157 h 4267200"/>
              <a:gd name="connsiteX146" fmla="*/ 9791874 w 12192000"/>
              <a:gd name="connsiteY146" fmla="*/ 3142788 h 4267200"/>
              <a:gd name="connsiteX147" fmla="*/ 9790480 w 12192000"/>
              <a:gd name="connsiteY147" fmla="*/ 3078533 h 4267200"/>
              <a:gd name="connsiteX148" fmla="*/ 1238695 w 12192000"/>
              <a:gd name="connsiteY148" fmla="*/ 3076820 h 4267200"/>
              <a:gd name="connsiteX149" fmla="*/ 716371 w 12192000"/>
              <a:gd name="connsiteY149" fmla="*/ 3293249 h 4267200"/>
              <a:gd name="connsiteX150" fmla="*/ 579522 w 12192000"/>
              <a:gd name="connsiteY150" fmla="*/ 3371759 h 4267200"/>
              <a:gd name="connsiteX151" fmla="*/ 600288 w 12192000"/>
              <a:gd name="connsiteY151" fmla="*/ 3365555 h 4267200"/>
              <a:gd name="connsiteX152" fmla="*/ 840692 w 12192000"/>
              <a:gd name="connsiteY152" fmla="*/ 3284921 h 4267200"/>
              <a:gd name="connsiteX153" fmla="*/ 979248 w 12192000"/>
              <a:gd name="connsiteY153" fmla="*/ 3221003 h 4267200"/>
              <a:gd name="connsiteX154" fmla="*/ 1053282 w 12192000"/>
              <a:gd name="connsiteY154" fmla="*/ 3185247 h 4267200"/>
              <a:gd name="connsiteX155" fmla="*/ 1320603 w 12192000"/>
              <a:gd name="connsiteY155" fmla="*/ 3081281 h 4267200"/>
              <a:gd name="connsiteX156" fmla="*/ 1238695 w 12192000"/>
              <a:gd name="connsiteY156" fmla="*/ 3076820 h 4267200"/>
              <a:gd name="connsiteX157" fmla="*/ 5425627 w 12192000"/>
              <a:gd name="connsiteY157" fmla="*/ 2954192 h 4267200"/>
              <a:gd name="connsiteX158" fmla="*/ 5470770 w 12192000"/>
              <a:gd name="connsiteY158" fmla="*/ 3005435 h 4267200"/>
              <a:gd name="connsiteX159" fmla="*/ 5567647 w 12192000"/>
              <a:gd name="connsiteY159" fmla="*/ 4190286 h 4267200"/>
              <a:gd name="connsiteX160" fmla="*/ 5545854 w 12192000"/>
              <a:gd name="connsiteY160" fmla="*/ 4267200 h 4267200"/>
              <a:gd name="connsiteX161" fmla="*/ 5391871 w 12192000"/>
              <a:gd name="connsiteY161" fmla="*/ 4267200 h 4267200"/>
              <a:gd name="connsiteX162" fmla="*/ 5318171 w 12192000"/>
              <a:gd name="connsiteY162" fmla="*/ 4175818 h 4267200"/>
              <a:gd name="connsiteX163" fmla="*/ 4943646 w 12192000"/>
              <a:gd name="connsiteY163" fmla="*/ 3822916 h 4267200"/>
              <a:gd name="connsiteX164" fmla="*/ 4594837 w 12192000"/>
              <a:gd name="connsiteY164" fmla="*/ 3532274 h 4267200"/>
              <a:gd name="connsiteX165" fmla="*/ 4441737 w 12192000"/>
              <a:gd name="connsiteY165" fmla="*/ 3399734 h 4267200"/>
              <a:gd name="connsiteX166" fmla="*/ 4431236 w 12192000"/>
              <a:gd name="connsiteY166" fmla="*/ 3400954 h 4267200"/>
              <a:gd name="connsiteX167" fmla="*/ 4557150 w 12192000"/>
              <a:gd name="connsiteY167" fmla="*/ 3510023 h 4267200"/>
              <a:gd name="connsiteX168" fmla="*/ 4856936 w 12192000"/>
              <a:gd name="connsiteY168" fmla="*/ 3809146 h 4267200"/>
              <a:gd name="connsiteX169" fmla="*/ 5111996 w 12192000"/>
              <a:gd name="connsiteY169" fmla="*/ 4065759 h 4267200"/>
              <a:gd name="connsiteX170" fmla="*/ 5246890 w 12192000"/>
              <a:gd name="connsiteY170" fmla="*/ 4187633 h 4267200"/>
              <a:gd name="connsiteX171" fmla="*/ 5347266 w 12192000"/>
              <a:gd name="connsiteY171" fmla="*/ 4267200 h 4267200"/>
              <a:gd name="connsiteX172" fmla="*/ 5164092 w 12192000"/>
              <a:gd name="connsiteY172" fmla="*/ 4267200 h 4267200"/>
              <a:gd name="connsiteX173" fmla="*/ 5108945 w 12192000"/>
              <a:gd name="connsiteY173" fmla="*/ 4232176 h 4267200"/>
              <a:gd name="connsiteX174" fmla="*/ 4294126 w 12192000"/>
              <a:gd name="connsiteY174" fmla="*/ 3303048 h 4267200"/>
              <a:gd name="connsiteX175" fmla="*/ 4305321 w 12192000"/>
              <a:gd name="connsiteY175" fmla="*/ 3256953 h 4267200"/>
              <a:gd name="connsiteX176" fmla="*/ 4949299 w 12192000"/>
              <a:gd name="connsiteY176" fmla="*/ 3766336 h 4267200"/>
              <a:gd name="connsiteX177" fmla="*/ 5291452 w 12192000"/>
              <a:gd name="connsiteY177" fmla="*/ 4076801 h 4267200"/>
              <a:gd name="connsiteX178" fmla="*/ 5434998 w 12192000"/>
              <a:gd name="connsiteY178" fmla="*/ 4254100 h 4267200"/>
              <a:gd name="connsiteX179" fmla="*/ 5351015 w 12192000"/>
              <a:gd name="connsiteY179" fmla="*/ 3760989 h 4267200"/>
              <a:gd name="connsiteX180" fmla="*/ 5413780 w 12192000"/>
              <a:gd name="connsiteY180" fmla="*/ 2966265 h 4267200"/>
              <a:gd name="connsiteX181" fmla="*/ 5425627 w 12192000"/>
              <a:gd name="connsiteY181" fmla="*/ 2954192 h 4267200"/>
              <a:gd name="connsiteX182" fmla="*/ 8380397 w 12192000"/>
              <a:gd name="connsiteY182" fmla="*/ 2896659 h 4267200"/>
              <a:gd name="connsiteX183" fmla="*/ 8634801 w 12192000"/>
              <a:gd name="connsiteY183" fmla="*/ 3304169 h 4267200"/>
              <a:gd name="connsiteX184" fmla="*/ 8971448 w 12192000"/>
              <a:gd name="connsiteY184" fmla="*/ 3675946 h 4267200"/>
              <a:gd name="connsiteX185" fmla="*/ 8820691 w 12192000"/>
              <a:gd name="connsiteY185" fmla="*/ 3486482 h 4267200"/>
              <a:gd name="connsiteX186" fmla="*/ 8807612 w 12192000"/>
              <a:gd name="connsiteY186" fmla="*/ 3467256 h 4267200"/>
              <a:gd name="connsiteX187" fmla="*/ 8556796 w 12192000"/>
              <a:gd name="connsiteY187" fmla="*/ 3116474 h 4267200"/>
              <a:gd name="connsiteX188" fmla="*/ 8427018 w 12192000"/>
              <a:gd name="connsiteY188" fmla="*/ 2948853 h 4267200"/>
              <a:gd name="connsiteX189" fmla="*/ 8380397 w 12192000"/>
              <a:gd name="connsiteY189" fmla="*/ 2896659 h 4267200"/>
              <a:gd name="connsiteX190" fmla="*/ 9831020 w 12192000"/>
              <a:gd name="connsiteY190" fmla="*/ 2871730 h 4267200"/>
              <a:gd name="connsiteX191" fmla="*/ 9827707 w 12192000"/>
              <a:gd name="connsiteY191" fmla="*/ 2915231 h 4267200"/>
              <a:gd name="connsiteX192" fmla="*/ 9820699 w 12192000"/>
              <a:gd name="connsiteY192" fmla="*/ 3051540 h 4267200"/>
              <a:gd name="connsiteX193" fmla="*/ 9822525 w 12192000"/>
              <a:gd name="connsiteY193" fmla="*/ 3140814 h 4267200"/>
              <a:gd name="connsiteX194" fmla="*/ 9824704 w 12192000"/>
              <a:gd name="connsiteY194" fmla="*/ 3230628 h 4267200"/>
              <a:gd name="connsiteX195" fmla="*/ 9793821 w 12192000"/>
              <a:gd name="connsiteY195" fmla="*/ 3531652 h 4267200"/>
              <a:gd name="connsiteX196" fmla="*/ 9767436 w 12192000"/>
              <a:gd name="connsiteY196" fmla="*/ 3750864 h 4267200"/>
              <a:gd name="connsiteX197" fmla="*/ 9814477 w 12192000"/>
              <a:gd name="connsiteY197" fmla="*/ 3662531 h 4267200"/>
              <a:gd name="connsiteX198" fmla="*/ 9831020 w 12192000"/>
              <a:gd name="connsiteY198" fmla="*/ 2871730 h 4267200"/>
              <a:gd name="connsiteX199" fmla="*/ 8380521 w 12192000"/>
              <a:gd name="connsiteY199" fmla="*/ 2850596 h 4267200"/>
              <a:gd name="connsiteX200" fmla="*/ 8451446 w 12192000"/>
              <a:gd name="connsiteY200" fmla="*/ 2928627 h 4267200"/>
              <a:gd name="connsiteX201" fmla="*/ 8582269 w 12192000"/>
              <a:gd name="connsiteY201" fmla="*/ 3097880 h 4267200"/>
              <a:gd name="connsiteX202" fmla="*/ 8833783 w 12192000"/>
              <a:gd name="connsiteY202" fmla="*/ 3449753 h 4267200"/>
              <a:gd name="connsiteX203" fmla="*/ 8846863 w 12192000"/>
              <a:gd name="connsiteY203" fmla="*/ 3468981 h 4267200"/>
              <a:gd name="connsiteX204" fmla="*/ 8960046 w 12192000"/>
              <a:gd name="connsiteY204" fmla="*/ 3620389 h 4267200"/>
              <a:gd name="connsiteX205" fmla="*/ 8380521 w 12192000"/>
              <a:gd name="connsiteY205" fmla="*/ 2850596 h 4267200"/>
              <a:gd name="connsiteX206" fmla="*/ 9854151 w 12192000"/>
              <a:gd name="connsiteY206" fmla="*/ 2642862 h 4267200"/>
              <a:gd name="connsiteX207" fmla="*/ 9871341 w 12192000"/>
              <a:gd name="connsiteY207" fmla="*/ 2659697 h 4267200"/>
              <a:gd name="connsiteX208" fmla="*/ 9966678 w 12192000"/>
              <a:gd name="connsiteY208" fmla="*/ 3423399 h 4267200"/>
              <a:gd name="connsiteX209" fmla="*/ 9880832 w 12192000"/>
              <a:gd name="connsiteY209" fmla="*/ 3700562 h 4267200"/>
              <a:gd name="connsiteX210" fmla="*/ 9896024 w 12192000"/>
              <a:gd name="connsiteY210" fmla="*/ 4178295 h 4267200"/>
              <a:gd name="connsiteX211" fmla="*/ 10028060 w 12192000"/>
              <a:gd name="connsiteY211" fmla="*/ 4267200 h 4267200"/>
              <a:gd name="connsiteX212" fmla="*/ 9651813 w 12192000"/>
              <a:gd name="connsiteY212" fmla="*/ 4267200 h 4267200"/>
              <a:gd name="connsiteX213" fmla="*/ 9814527 w 12192000"/>
              <a:gd name="connsiteY213" fmla="*/ 4248048 h 4267200"/>
              <a:gd name="connsiteX214" fmla="*/ 9615182 w 12192000"/>
              <a:gd name="connsiteY214" fmla="*/ 4220499 h 4267200"/>
              <a:gd name="connsiteX215" fmla="*/ 9465210 w 12192000"/>
              <a:gd name="connsiteY215" fmla="*/ 4242240 h 4267200"/>
              <a:gd name="connsiteX216" fmla="*/ 9387108 w 12192000"/>
              <a:gd name="connsiteY216" fmla="*/ 4267200 h 4267200"/>
              <a:gd name="connsiteX217" fmla="*/ 9268441 w 12192000"/>
              <a:gd name="connsiteY217" fmla="*/ 4267200 h 4267200"/>
              <a:gd name="connsiteX218" fmla="*/ 9307676 w 12192000"/>
              <a:gd name="connsiteY218" fmla="*/ 4251276 h 4267200"/>
              <a:gd name="connsiteX219" fmla="*/ 9761570 w 12192000"/>
              <a:gd name="connsiteY219" fmla="*/ 4182283 h 4267200"/>
              <a:gd name="connsiteX220" fmla="*/ 9368237 w 12192000"/>
              <a:gd name="connsiteY220" fmla="*/ 3949470 h 4267200"/>
              <a:gd name="connsiteX221" fmla="*/ 9354614 w 12192000"/>
              <a:gd name="connsiteY221" fmla="*/ 3951288 h 4267200"/>
              <a:gd name="connsiteX222" fmla="*/ 8364351 w 12192000"/>
              <a:gd name="connsiteY222" fmla="*/ 4159267 h 4267200"/>
              <a:gd name="connsiteX223" fmla="*/ 8386567 w 12192000"/>
              <a:gd name="connsiteY223" fmla="*/ 4119760 h 4267200"/>
              <a:gd name="connsiteX224" fmla="*/ 9231713 w 12192000"/>
              <a:gd name="connsiteY224" fmla="*/ 3873539 h 4267200"/>
              <a:gd name="connsiteX225" fmla="*/ 9023301 w 12192000"/>
              <a:gd name="connsiteY225" fmla="*/ 3763109 h 4267200"/>
              <a:gd name="connsiteX226" fmla="*/ 9010556 w 12192000"/>
              <a:gd name="connsiteY226" fmla="*/ 3758998 h 4267200"/>
              <a:gd name="connsiteX227" fmla="*/ 8604324 w 12192000"/>
              <a:gd name="connsiteY227" fmla="*/ 3417171 h 4267200"/>
              <a:gd name="connsiteX228" fmla="*/ 8218577 w 12192000"/>
              <a:gd name="connsiteY228" fmla="*/ 2770227 h 4267200"/>
              <a:gd name="connsiteX229" fmla="*/ 8222774 w 12192000"/>
              <a:gd name="connsiteY229" fmla="*/ 2749954 h 4267200"/>
              <a:gd name="connsiteX230" fmla="*/ 8297623 w 12192000"/>
              <a:gd name="connsiteY230" fmla="*/ 2731935 h 4267200"/>
              <a:gd name="connsiteX231" fmla="*/ 9090618 w 12192000"/>
              <a:gd name="connsiteY231" fmla="*/ 3716225 h 4267200"/>
              <a:gd name="connsiteX232" fmla="*/ 9762441 w 12192000"/>
              <a:gd name="connsiteY232" fmla="*/ 4093587 h 4267200"/>
              <a:gd name="connsiteX233" fmla="*/ 9717826 w 12192000"/>
              <a:gd name="connsiteY233" fmla="*/ 3916719 h 4267200"/>
              <a:gd name="connsiteX234" fmla="*/ 9713123 w 12192000"/>
              <a:gd name="connsiteY234" fmla="*/ 3916663 h 4267200"/>
              <a:gd name="connsiteX235" fmla="*/ 9175594 w 12192000"/>
              <a:gd name="connsiteY235" fmla="*/ 3326950 h 4267200"/>
              <a:gd name="connsiteX236" fmla="*/ 9253941 w 12192000"/>
              <a:gd name="connsiteY236" fmla="*/ 3287566 h 4267200"/>
              <a:gd name="connsiteX237" fmla="*/ 9625671 w 12192000"/>
              <a:gd name="connsiteY237" fmla="*/ 3639960 h 4267200"/>
              <a:gd name="connsiteX238" fmla="*/ 9656881 w 12192000"/>
              <a:gd name="connsiteY238" fmla="*/ 3333361 h 4267200"/>
              <a:gd name="connsiteX239" fmla="*/ 9782066 w 12192000"/>
              <a:gd name="connsiteY239" fmla="*/ 2680771 h 4267200"/>
              <a:gd name="connsiteX240" fmla="*/ 9854151 w 12192000"/>
              <a:gd name="connsiteY240" fmla="*/ 2642862 h 4267200"/>
              <a:gd name="connsiteX241" fmla="*/ 11114299 w 12192000"/>
              <a:gd name="connsiteY241" fmla="*/ 2390555 h 4267200"/>
              <a:gd name="connsiteX242" fmla="*/ 11113373 w 12192000"/>
              <a:gd name="connsiteY242" fmla="*/ 2392739 h 4267200"/>
              <a:gd name="connsiteX243" fmla="*/ 11117197 w 12192000"/>
              <a:gd name="connsiteY243" fmla="*/ 2394358 h 4267200"/>
              <a:gd name="connsiteX244" fmla="*/ 11114299 w 12192000"/>
              <a:gd name="connsiteY244" fmla="*/ 2390555 h 4267200"/>
              <a:gd name="connsiteX245" fmla="*/ 10506276 w 12192000"/>
              <a:gd name="connsiteY245" fmla="*/ 2118977 h 4267200"/>
              <a:gd name="connsiteX246" fmla="*/ 10431542 w 12192000"/>
              <a:gd name="connsiteY246" fmla="*/ 2525128 h 4267200"/>
              <a:gd name="connsiteX247" fmla="*/ 10391375 w 12192000"/>
              <a:gd name="connsiteY247" fmla="*/ 2667145 h 4267200"/>
              <a:gd name="connsiteX248" fmla="*/ 10355047 w 12192000"/>
              <a:gd name="connsiteY248" fmla="*/ 2832031 h 4267200"/>
              <a:gd name="connsiteX249" fmla="*/ 10336080 w 12192000"/>
              <a:gd name="connsiteY249" fmla="*/ 2927011 h 4267200"/>
              <a:gd name="connsiteX250" fmla="*/ 10389394 w 12192000"/>
              <a:gd name="connsiteY250" fmla="*/ 2782834 h 4267200"/>
              <a:gd name="connsiteX251" fmla="*/ 10506276 w 12192000"/>
              <a:gd name="connsiteY251" fmla="*/ 2118977 h 4267200"/>
              <a:gd name="connsiteX252" fmla="*/ 11538179 w 12192000"/>
              <a:gd name="connsiteY252" fmla="*/ 2090376 h 4267200"/>
              <a:gd name="connsiteX253" fmla="*/ 11577479 w 12192000"/>
              <a:gd name="connsiteY253" fmla="*/ 2228695 h 4267200"/>
              <a:gd name="connsiteX254" fmla="*/ 11586754 w 12192000"/>
              <a:gd name="connsiteY254" fmla="*/ 2266098 h 4267200"/>
              <a:gd name="connsiteX255" fmla="*/ 11609011 w 12192000"/>
              <a:gd name="connsiteY255" fmla="*/ 2353427 h 4267200"/>
              <a:gd name="connsiteX256" fmla="*/ 11761579 w 12192000"/>
              <a:gd name="connsiteY256" fmla="*/ 2703223 h 4267200"/>
              <a:gd name="connsiteX257" fmla="*/ 11877711 w 12192000"/>
              <a:gd name="connsiteY257" fmla="*/ 2947465 h 4267200"/>
              <a:gd name="connsiteX258" fmla="*/ 11538179 w 12192000"/>
              <a:gd name="connsiteY258" fmla="*/ 2090376 h 4267200"/>
              <a:gd name="connsiteX259" fmla="*/ 6604735 w 12192000"/>
              <a:gd name="connsiteY259" fmla="*/ 2041381 h 4267200"/>
              <a:gd name="connsiteX260" fmla="*/ 7204487 w 12192000"/>
              <a:gd name="connsiteY260" fmla="*/ 2742112 h 4267200"/>
              <a:gd name="connsiteX261" fmla="*/ 7131592 w 12192000"/>
              <a:gd name="connsiteY261" fmla="*/ 2672096 h 4267200"/>
              <a:gd name="connsiteX262" fmla="*/ 6996344 w 12192000"/>
              <a:gd name="connsiteY262" fmla="*/ 2518310 h 4267200"/>
              <a:gd name="connsiteX263" fmla="*/ 6735495 w 12192000"/>
              <a:gd name="connsiteY263" fmla="*/ 2196890 h 4267200"/>
              <a:gd name="connsiteX264" fmla="*/ 6721901 w 12192000"/>
              <a:gd name="connsiteY264" fmla="*/ 2179274 h 4267200"/>
              <a:gd name="connsiteX265" fmla="*/ 6604735 w 12192000"/>
              <a:gd name="connsiteY265" fmla="*/ 2041381 h 4267200"/>
              <a:gd name="connsiteX266" fmla="*/ 11488421 w 12192000"/>
              <a:gd name="connsiteY266" fmla="*/ 2034549 h 4267200"/>
              <a:gd name="connsiteX267" fmla="*/ 11840356 w 12192000"/>
              <a:gd name="connsiteY267" fmla="*/ 2932293 h 4267200"/>
              <a:gd name="connsiteX268" fmla="*/ 11736331 w 12192000"/>
              <a:gd name="connsiteY268" fmla="*/ 2715710 h 4267200"/>
              <a:gd name="connsiteX269" fmla="*/ 11581560 w 12192000"/>
              <a:gd name="connsiteY269" fmla="*/ 2360474 h 4267200"/>
              <a:gd name="connsiteX270" fmla="*/ 11558442 w 12192000"/>
              <a:gd name="connsiteY270" fmla="*/ 2272139 h 4267200"/>
              <a:gd name="connsiteX271" fmla="*/ 11549169 w 12192000"/>
              <a:gd name="connsiteY271" fmla="*/ 2234734 h 4267200"/>
              <a:gd name="connsiteX272" fmla="*/ 11488421 w 12192000"/>
              <a:gd name="connsiteY272" fmla="*/ 2034549 h 4267200"/>
              <a:gd name="connsiteX273" fmla="*/ 10468916 w 12192000"/>
              <a:gd name="connsiteY273" fmla="*/ 2032338 h 4267200"/>
              <a:gd name="connsiteX274" fmla="*/ 10421480 w 12192000"/>
              <a:gd name="connsiteY274" fmla="*/ 2185446 h 4267200"/>
              <a:gd name="connsiteX275" fmla="*/ 10351264 w 12192000"/>
              <a:gd name="connsiteY275" fmla="*/ 2591574 h 4267200"/>
              <a:gd name="connsiteX276" fmla="*/ 10294485 w 12192000"/>
              <a:gd name="connsiteY276" fmla="*/ 2991809 h 4267200"/>
              <a:gd name="connsiteX277" fmla="*/ 10327850 w 12192000"/>
              <a:gd name="connsiteY277" fmla="*/ 2826310 h 4267200"/>
              <a:gd name="connsiteX278" fmla="*/ 10364099 w 12192000"/>
              <a:gd name="connsiteY278" fmla="*/ 2660098 h 4267200"/>
              <a:gd name="connsiteX279" fmla="*/ 10404725 w 12192000"/>
              <a:gd name="connsiteY279" fmla="*/ 2516991 h 4267200"/>
              <a:gd name="connsiteX280" fmla="*/ 10478071 w 12192000"/>
              <a:gd name="connsiteY280" fmla="*/ 2114122 h 4267200"/>
              <a:gd name="connsiteX281" fmla="*/ 10468916 w 12192000"/>
              <a:gd name="connsiteY281" fmla="*/ 2032338 h 4267200"/>
              <a:gd name="connsiteX282" fmla="*/ 10573132 w 12192000"/>
              <a:gd name="connsiteY282" fmla="*/ 1991479 h 4267200"/>
              <a:gd name="connsiteX283" fmla="*/ 11066880 w 12192000"/>
              <a:gd name="connsiteY283" fmla="*/ 2371770 h 4267200"/>
              <a:gd name="connsiteX284" fmla="*/ 10573132 w 12192000"/>
              <a:gd name="connsiteY284" fmla="*/ 1991479 h 4267200"/>
              <a:gd name="connsiteX285" fmla="*/ 6591670 w 12192000"/>
              <a:gd name="connsiteY285" fmla="*/ 1988277 h 4267200"/>
              <a:gd name="connsiteX286" fmla="*/ 6747349 w 12192000"/>
              <a:gd name="connsiteY286" fmla="*/ 2160069 h 4267200"/>
              <a:gd name="connsiteX287" fmla="*/ 6760943 w 12192000"/>
              <a:gd name="connsiteY287" fmla="*/ 2177686 h 4267200"/>
              <a:gd name="connsiteX288" fmla="*/ 7021065 w 12192000"/>
              <a:gd name="connsiteY288" fmla="*/ 2498102 h 4267200"/>
              <a:gd name="connsiteX289" fmla="*/ 7155223 w 12192000"/>
              <a:gd name="connsiteY289" fmla="*/ 2650386 h 4267200"/>
              <a:gd name="connsiteX290" fmla="*/ 7203167 w 12192000"/>
              <a:gd name="connsiteY290" fmla="*/ 2697288 h 4267200"/>
              <a:gd name="connsiteX291" fmla="*/ 6937703 w 12192000"/>
              <a:gd name="connsiteY291" fmla="*/ 2321981 h 4267200"/>
              <a:gd name="connsiteX292" fmla="*/ 6591670 w 12192000"/>
              <a:gd name="connsiteY292" fmla="*/ 1988277 h 4267200"/>
              <a:gd name="connsiteX293" fmla="*/ 5798671 w 12192000"/>
              <a:gd name="connsiteY293" fmla="*/ 1981601 h 4267200"/>
              <a:gd name="connsiteX294" fmla="*/ 5754709 w 12192000"/>
              <a:gd name="connsiteY294" fmla="*/ 2071454 h 4267200"/>
              <a:gd name="connsiteX295" fmla="*/ 5763044 w 12192000"/>
              <a:gd name="connsiteY295" fmla="*/ 2842206 h 4267200"/>
              <a:gd name="connsiteX296" fmla="*/ 5764974 w 12192000"/>
              <a:gd name="connsiteY296" fmla="*/ 2799609 h 4267200"/>
              <a:gd name="connsiteX297" fmla="*/ 5767665 w 12192000"/>
              <a:gd name="connsiteY297" fmla="*/ 2666409 h 4267200"/>
              <a:gd name="connsiteX298" fmla="*/ 5763055 w 12192000"/>
              <a:gd name="connsiteY298" fmla="*/ 2579705 h 4267200"/>
              <a:gd name="connsiteX299" fmla="*/ 5758079 w 12192000"/>
              <a:gd name="connsiteY299" fmla="*/ 2492508 h 4267200"/>
              <a:gd name="connsiteX300" fmla="*/ 5779325 w 12192000"/>
              <a:gd name="connsiteY300" fmla="*/ 2197069 h 4267200"/>
              <a:gd name="connsiteX301" fmla="*/ 5798671 w 12192000"/>
              <a:gd name="connsiteY301" fmla="*/ 1981601 h 4267200"/>
              <a:gd name="connsiteX302" fmla="*/ 5829202 w 12192000"/>
              <a:gd name="connsiteY302" fmla="*/ 1971679 h 4267200"/>
              <a:gd name="connsiteX303" fmla="*/ 5809558 w 12192000"/>
              <a:gd name="connsiteY303" fmla="*/ 2198043 h 4267200"/>
              <a:gd name="connsiteX304" fmla="*/ 5788653 w 12192000"/>
              <a:gd name="connsiteY304" fmla="*/ 2489430 h 4267200"/>
              <a:gd name="connsiteX305" fmla="*/ 5793439 w 12192000"/>
              <a:gd name="connsiteY305" fmla="*/ 2575235 h 4267200"/>
              <a:gd name="connsiteX306" fmla="*/ 5796837 w 12192000"/>
              <a:gd name="connsiteY306" fmla="*/ 2637633 h 4267200"/>
              <a:gd name="connsiteX307" fmla="*/ 5818614 w 12192000"/>
              <a:gd name="connsiteY307" fmla="*/ 2473055 h 4267200"/>
              <a:gd name="connsiteX308" fmla="*/ 5829202 w 12192000"/>
              <a:gd name="connsiteY308" fmla="*/ 1971679 h 4267200"/>
              <a:gd name="connsiteX309" fmla="*/ 10578769 w 12192000"/>
              <a:gd name="connsiteY309" fmla="*/ 1962963 h 4267200"/>
              <a:gd name="connsiteX310" fmla="*/ 11073823 w 12192000"/>
              <a:gd name="connsiteY310" fmla="*/ 2338658 h 4267200"/>
              <a:gd name="connsiteX311" fmla="*/ 10578769 w 12192000"/>
              <a:gd name="connsiteY311" fmla="*/ 1962963 h 4267200"/>
              <a:gd name="connsiteX312" fmla="*/ 5911389 w 12192000"/>
              <a:gd name="connsiteY312" fmla="*/ 1898371 h 4267200"/>
              <a:gd name="connsiteX313" fmla="*/ 6237627 w 12192000"/>
              <a:gd name="connsiteY313" fmla="*/ 2231921 h 4267200"/>
              <a:gd name="connsiteX314" fmla="*/ 5911389 w 12192000"/>
              <a:gd name="connsiteY314" fmla="*/ 1898371 h 4267200"/>
              <a:gd name="connsiteX315" fmla="*/ 6944437 w 12192000"/>
              <a:gd name="connsiteY315" fmla="*/ 1575402 h 4267200"/>
              <a:gd name="connsiteX316" fmla="*/ 6304730 w 12192000"/>
              <a:gd name="connsiteY316" fmla="*/ 1766654 h 4267200"/>
              <a:gd name="connsiteX317" fmla="*/ 6944437 w 12192000"/>
              <a:gd name="connsiteY317" fmla="*/ 1575402 h 4267200"/>
              <a:gd name="connsiteX318" fmla="*/ 7019523 w 12192000"/>
              <a:gd name="connsiteY318" fmla="*/ 1519450 h 4267200"/>
              <a:gd name="connsiteX319" fmla="*/ 6298091 w 12192000"/>
              <a:gd name="connsiteY319" fmla="*/ 1737122 h 4267200"/>
              <a:gd name="connsiteX320" fmla="*/ 7019523 w 12192000"/>
              <a:gd name="connsiteY320" fmla="*/ 1519450 h 4267200"/>
              <a:gd name="connsiteX321" fmla="*/ 2399523 w 12192000"/>
              <a:gd name="connsiteY321" fmla="*/ 1428234 h 4267200"/>
              <a:gd name="connsiteX322" fmla="*/ 2224982 w 12192000"/>
              <a:gd name="connsiteY322" fmla="*/ 1826201 h 4267200"/>
              <a:gd name="connsiteX323" fmla="*/ 2096099 w 12192000"/>
              <a:gd name="connsiteY323" fmla="*/ 2345900 h 4267200"/>
              <a:gd name="connsiteX324" fmla="*/ 2283317 w 12192000"/>
              <a:gd name="connsiteY324" fmla="*/ 1796925 h 4267200"/>
              <a:gd name="connsiteX325" fmla="*/ 2448558 w 12192000"/>
              <a:gd name="connsiteY325" fmla="*/ 1373435 h 4267200"/>
              <a:gd name="connsiteX326" fmla="*/ 2312521 w 12192000"/>
              <a:gd name="connsiteY326" fmla="*/ 1806140 h 4267200"/>
              <a:gd name="connsiteX327" fmla="*/ 2127533 w 12192000"/>
              <a:gd name="connsiteY327" fmla="*/ 2348380 h 4267200"/>
              <a:gd name="connsiteX328" fmla="*/ 2358080 w 12192000"/>
              <a:gd name="connsiteY328" fmla="*/ 1866134 h 4267200"/>
              <a:gd name="connsiteX329" fmla="*/ 2407436 w 12192000"/>
              <a:gd name="connsiteY329" fmla="*/ 1651070 h 4267200"/>
              <a:gd name="connsiteX330" fmla="*/ 2448558 w 12192000"/>
              <a:gd name="connsiteY330" fmla="*/ 1373435 h 4267200"/>
              <a:gd name="connsiteX331" fmla="*/ 278707 w 12192000"/>
              <a:gd name="connsiteY331" fmla="*/ 1352270 h 4267200"/>
              <a:gd name="connsiteX332" fmla="*/ 321570 w 12192000"/>
              <a:gd name="connsiteY332" fmla="*/ 1861610 h 4267200"/>
              <a:gd name="connsiteX333" fmla="*/ 294281 w 12192000"/>
              <a:gd name="connsiteY333" fmla="*/ 1440658 h 4267200"/>
              <a:gd name="connsiteX334" fmla="*/ 1423821 w 12192000"/>
              <a:gd name="connsiteY334" fmla="*/ 1351958 h 4267200"/>
              <a:gd name="connsiteX335" fmla="*/ 1638521 w 12192000"/>
              <a:gd name="connsiteY335" fmla="*/ 1908470 h 4267200"/>
              <a:gd name="connsiteX336" fmla="*/ 1754199 w 12192000"/>
              <a:gd name="connsiteY336" fmla="*/ 2149284 h 4267200"/>
              <a:gd name="connsiteX337" fmla="*/ 1908359 w 12192000"/>
              <a:gd name="connsiteY337" fmla="*/ 2364988 h 4267200"/>
              <a:gd name="connsiteX338" fmla="*/ 1647661 w 12192000"/>
              <a:gd name="connsiteY338" fmla="*/ 1825945 h 4267200"/>
              <a:gd name="connsiteX339" fmla="*/ 1423821 w 12192000"/>
              <a:gd name="connsiteY339" fmla="*/ 1351958 h 4267200"/>
              <a:gd name="connsiteX340" fmla="*/ 9518298 w 12192000"/>
              <a:gd name="connsiteY340" fmla="*/ 1338235 h 4267200"/>
              <a:gd name="connsiteX341" fmla="*/ 9838009 w 12192000"/>
              <a:gd name="connsiteY341" fmla="*/ 2272553 h 4267200"/>
              <a:gd name="connsiteX342" fmla="*/ 9805906 w 12192000"/>
              <a:gd name="connsiteY342" fmla="*/ 2159819 h 4267200"/>
              <a:gd name="connsiteX343" fmla="*/ 9801623 w 12192000"/>
              <a:gd name="connsiteY343" fmla="*/ 2142555 h 4267200"/>
              <a:gd name="connsiteX344" fmla="*/ 9628671 w 12192000"/>
              <a:gd name="connsiteY344" fmla="*/ 1617375 h 4267200"/>
              <a:gd name="connsiteX345" fmla="*/ 9598299 w 12192000"/>
              <a:gd name="connsiteY345" fmla="*/ 1544643 h 4267200"/>
              <a:gd name="connsiteX346" fmla="*/ 9518298 w 12192000"/>
              <a:gd name="connsiteY346" fmla="*/ 1338235 h 4267200"/>
              <a:gd name="connsiteX347" fmla="*/ 1431890 w 12192000"/>
              <a:gd name="connsiteY347" fmla="*/ 1306475 h 4267200"/>
              <a:gd name="connsiteX348" fmla="*/ 1507597 w 12192000"/>
              <a:gd name="connsiteY348" fmla="*/ 1446132 h 4267200"/>
              <a:gd name="connsiteX349" fmla="*/ 1674586 w 12192000"/>
              <a:gd name="connsiteY349" fmla="*/ 1813832 h 4267200"/>
              <a:gd name="connsiteX350" fmla="*/ 1815950 w 12192000"/>
              <a:gd name="connsiteY350" fmla="*/ 2128564 h 4267200"/>
              <a:gd name="connsiteX351" fmla="*/ 1984242 w 12192000"/>
              <a:gd name="connsiteY351" fmla="*/ 2430829 h 4267200"/>
              <a:gd name="connsiteX352" fmla="*/ 2014023 w 12192000"/>
              <a:gd name="connsiteY352" fmla="*/ 2450995 h 4267200"/>
              <a:gd name="connsiteX353" fmla="*/ 1747337 w 12192000"/>
              <a:gd name="connsiteY353" fmla="*/ 1855264 h 4267200"/>
              <a:gd name="connsiteX354" fmla="*/ 1533749 w 12192000"/>
              <a:gd name="connsiteY354" fmla="*/ 1478656 h 4267200"/>
              <a:gd name="connsiteX355" fmla="*/ 1431890 w 12192000"/>
              <a:gd name="connsiteY355" fmla="*/ 1306475 h 4267200"/>
              <a:gd name="connsiteX356" fmla="*/ 5052692 w 12192000"/>
              <a:gd name="connsiteY356" fmla="*/ 1292994 h 4267200"/>
              <a:gd name="connsiteX357" fmla="*/ 5200661 w 12192000"/>
              <a:gd name="connsiteY357" fmla="*/ 1635186 h 4267200"/>
              <a:gd name="connsiteX358" fmla="*/ 5297138 w 12192000"/>
              <a:gd name="connsiteY358" fmla="*/ 1906351 h 4267200"/>
              <a:gd name="connsiteX359" fmla="*/ 5052692 w 12192000"/>
              <a:gd name="connsiteY359" fmla="*/ 1292994 h 4267200"/>
              <a:gd name="connsiteX360" fmla="*/ 9528078 w 12192000"/>
              <a:gd name="connsiteY360" fmla="*/ 1278636 h 4267200"/>
              <a:gd name="connsiteX361" fmla="*/ 9623946 w 12192000"/>
              <a:gd name="connsiteY361" fmla="*/ 1534260 h 4267200"/>
              <a:gd name="connsiteX362" fmla="*/ 9654858 w 12192000"/>
              <a:gd name="connsiteY362" fmla="*/ 1607218 h 4267200"/>
              <a:gd name="connsiteX363" fmla="*/ 9826304 w 12192000"/>
              <a:gd name="connsiteY363" fmla="*/ 2125320 h 4267200"/>
              <a:gd name="connsiteX364" fmla="*/ 9701198 w 12192000"/>
              <a:gd name="connsiteY364" fmla="*/ 1646797 h 4267200"/>
              <a:gd name="connsiteX365" fmla="*/ 9528078 w 12192000"/>
              <a:gd name="connsiteY365" fmla="*/ 1278636 h 4267200"/>
              <a:gd name="connsiteX366" fmla="*/ 5009948 w 12192000"/>
              <a:gd name="connsiteY366" fmla="*/ 1273619 h 4267200"/>
              <a:gd name="connsiteX367" fmla="*/ 5121777 w 12192000"/>
              <a:gd name="connsiteY367" fmla="*/ 1654213 h 4267200"/>
              <a:gd name="connsiteX368" fmla="*/ 5293545 w 12192000"/>
              <a:gd name="connsiteY368" fmla="*/ 2072247 h 4267200"/>
              <a:gd name="connsiteX369" fmla="*/ 5294042 w 12192000"/>
              <a:gd name="connsiteY369" fmla="*/ 2065019 h 4267200"/>
              <a:gd name="connsiteX370" fmla="*/ 5171936 w 12192000"/>
              <a:gd name="connsiteY370" fmla="*/ 1647613 h 4267200"/>
              <a:gd name="connsiteX371" fmla="*/ 5009948 w 12192000"/>
              <a:gd name="connsiteY371" fmla="*/ 1273619 h 4267200"/>
              <a:gd name="connsiteX372" fmla="*/ 655236 w 12192000"/>
              <a:gd name="connsiteY372" fmla="*/ 1268632 h 4267200"/>
              <a:gd name="connsiteX373" fmla="*/ 839521 w 12192000"/>
              <a:gd name="connsiteY373" fmla="*/ 1685315 h 4267200"/>
              <a:gd name="connsiteX374" fmla="*/ 1109416 w 12192000"/>
              <a:gd name="connsiteY374" fmla="*/ 2061663 h 4267200"/>
              <a:gd name="connsiteX375" fmla="*/ 1298300 w 12192000"/>
              <a:gd name="connsiteY375" fmla="*/ 2247742 h 4267200"/>
              <a:gd name="connsiteX376" fmla="*/ 1125871 w 12192000"/>
              <a:gd name="connsiteY376" fmla="*/ 1989513 h 4267200"/>
              <a:gd name="connsiteX377" fmla="*/ 981574 w 12192000"/>
              <a:gd name="connsiteY377" fmla="*/ 1783157 h 4267200"/>
              <a:gd name="connsiteX378" fmla="*/ 922198 w 12192000"/>
              <a:gd name="connsiteY378" fmla="*/ 1677437 h 4267200"/>
              <a:gd name="connsiteX379" fmla="*/ 869293 w 12192000"/>
              <a:gd name="connsiteY379" fmla="*/ 1583214 h 4267200"/>
              <a:gd name="connsiteX380" fmla="*/ 751431 w 12192000"/>
              <a:gd name="connsiteY380" fmla="*/ 1405731 h 4267200"/>
              <a:gd name="connsiteX381" fmla="*/ 6516292 w 12192000"/>
              <a:gd name="connsiteY381" fmla="*/ 1263064 h 4267200"/>
              <a:gd name="connsiteX382" fmla="*/ 5736320 w 12192000"/>
              <a:gd name="connsiteY382" fmla="*/ 1501803 h 4267200"/>
              <a:gd name="connsiteX383" fmla="*/ 6516292 w 12192000"/>
              <a:gd name="connsiteY383" fmla="*/ 1263064 h 4267200"/>
              <a:gd name="connsiteX384" fmla="*/ 291466 w 12192000"/>
              <a:gd name="connsiteY384" fmla="*/ 1250369 h 4267200"/>
              <a:gd name="connsiteX385" fmla="*/ 323180 w 12192000"/>
              <a:gd name="connsiteY385" fmla="*/ 1435283 h 4267200"/>
              <a:gd name="connsiteX386" fmla="*/ 349381 w 12192000"/>
              <a:gd name="connsiteY386" fmla="*/ 1875041 h 4267200"/>
              <a:gd name="connsiteX387" fmla="*/ 374363 w 12192000"/>
              <a:gd name="connsiteY387" fmla="*/ 1506494 h 4267200"/>
              <a:gd name="connsiteX388" fmla="*/ 302168 w 12192000"/>
              <a:gd name="connsiteY388" fmla="*/ 1274495 h 4267200"/>
              <a:gd name="connsiteX389" fmla="*/ 291466 w 12192000"/>
              <a:gd name="connsiteY389" fmla="*/ 1250369 h 4267200"/>
              <a:gd name="connsiteX390" fmla="*/ 678222 w 12192000"/>
              <a:gd name="connsiteY390" fmla="*/ 1248670 h 4267200"/>
              <a:gd name="connsiteX391" fmla="*/ 775536 w 12192000"/>
              <a:gd name="connsiteY391" fmla="*/ 1388015 h 4267200"/>
              <a:gd name="connsiteX392" fmla="*/ 894529 w 12192000"/>
              <a:gd name="connsiteY392" fmla="*/ 1567739 h 4267200"/>
              <a:gd name="connsiteX393" fmla="*/ 948000 w 12192000"/>
              <a:gd name="connsiteY393" fmla="*/ 1663088 h 4267200"/>
              <a:gd name="connsiteX394" fmla="*/ 1006812 w 12192000"/>
              <a:gd name="connsiteY394" fmla="*/ 1767683 h 4267200"/>
              <a:gd name="connsiteX395" fmla="*/ 1149133 w 12192000"/>
              <a:gd name="connsiteY395" fmla="*/ 1971513 h 4267200"/>
              <a:gd name="connsiteX396" fmla="*/ 1333952 w 12192000"/>
              <a:gd name="connsiteY396" fmla="*/ 2251620 h 4267200"/>
              <a:gd name="connsiteX397" fmla="*/ 1337329 w 12192000"/>
              <a:gd name="connsiteY397" fmla="*/ 2258350 h 4267200"/>
              <a:gd name="connsiteX398" fmla="*/ 1014726 w 12192000"/>
              <a:gd name="connsiteY398" fmla="*/ 1615556 h 4267200"/>
              <a:gd name="connsiteX399" fmla="*/ 678222 w 12192000"/>
              <a:gd name="connsiteY399" fmla="*/ 1248670 h 4267200"/>
              <a:gd name="connsiteX400" fmla="*/ 9441752 w 12192000"/>
              <a:gd name="connsiteY400" fmla="*/ 1245311 h 4267200"/>
              <a:gd name="connsiteX401" fmla="*/ 9278979 w 12192000"/>
              <a:gd name="connsiteY401" fmla="*/ 1406236 h 4267200"/>
              <a:gd name="connsiteX402" fmla="*/ 9235540 w 12192000"/>
              <a:gd name="connsiteY402" fmla="*/ 1546869 h 4267200"/>
              <a:gd name="connsiteX403" fmla="*/ 9264074 w 12192000"/>
              <a:gd name="connsiteY403" fmla="*/ 1557016 h 4267200"/>
              <a:gd name="connsiteX404" fmla="*/ 9441752 w 12192000"/>
              <a:gd name="connsiteY404" fmla="*/ 1245311 h 4267200"/>
              <a:gd name="connsiteX405" fmla="*/ 6691602 w 12192000"/>
              <a:gd name="connsiteY405" fmla="*/ 1140573 h 4267200"/>
              <a:gd name="connsiteX406" fmla="*/ 6571100 w 12192000"/>
              <a:gd name="connsiteY406" fmla="*/ 1183662 h 4267200"/>
              <a:gd name="connsiteX407" fmla="*/ 6241687 w 12192000"/>
              <a:gd name="connsiteY407" fmla="*/ 1257600 h 4267200"/>
              <a:gd name="connsiteX408" fmla="*/ 5693009 w 12192000"/>
              <a:gd name="connsiteY408" fmla="*/ 1478256 h 4267200"/>
              <a:gd name="connsiteX409" fmla="*/ 6548420 w 12192000"/>
              <a:gd name="connsiteY409" fmla="*/ 1214599 h 4267200"/>
              <a:gd name="connsiteX410" fmla="*/ 6605473 w 12192000"/>
              <a:gd name="connsiteY410" fmla="*/ 1184686 h 4267200"/>
              <a:gd name="connsiteX411" fmla="*/ 6691602 w 12192000"/>
              <a:gd name="connsiteY411" fmla="*/ 1140573 h 4267200"/>
              <a:gd name="connsiteX412" fmla="*/ 4002475 w 12192000"/>
              <a:gd name="connsiteY412" fmla="*/ 1037802 h 4267200"/>
              <a:gd name="connsiteX413" fmla="*/ 4000324 w 12192000"/>
              <a:gd name="connsiteY413" fmla="*/ 1039362 h 4267200"/>
              <a:gd name="connsiteX414" fmla="*/ 4002862 w 12192000"/>
              <a:gd name="connsiteY414" fmla="*/ 1042866 h 4267200"/>
              <a:gd name="connsiteX415" fmla="*/ 4002475 w 12192000"/>
              <a:gd name="connsiteY415" fmla="*/ 1037802 h 4267200"/>
              <a:gd name="connsiteX416" fmla="*/ 506322 w 12192000"/>
              <a:gd name="connsiteY416" fmla="*/ 1020997 h 4267200"/>
              <a:gd name="connsiteX417" fmla="*/ 533068 w 12192000"/>
              <a:gd name="connsiteY417" fmla="*/ 1029409 h 4267200"/>
              <a:gd name="connsiteX418" fmla="*/ 1232525 w 12192000"/>
              <a:gd name="connsiteY418" fmla="*/ 1804675 h 4267200"/>
              <a:gd name="connsiteX419" fmla="*/ 1388858 w 12192000"/>
              <a:gd name="connsiteY419" fmla="*/ 2368011 h 4267200"/>
              <a:gd name="connsiteX420" fmla="*/ 1384098 w 12192000"/>
              <a:gd name="connsiteY420" fmla="*/ 2378125 h 4267200"/>
              <a:gd name="connsiteX421" fmla="*/ 1425393 w 12192000"/>
              <a:gd name="connsiteY421" fmla="*/ 2589124 h 4267200"/>
              <a:gd name="connsiteX422" fmla="*/ 1424001 w 12192000"/>
              <a:gd name="connsiteY422" fmla="*/ 2597541 h 4267200"/>
              <a:gd name="connsiteX423" fmla="*/ 2152729 w 12192000"/>
              <a:gd name="connsiteY423" fmla="*/ 2864487 h 4267200"/>
              <a:gd name="connsiteX424" fmla="*/ 2020609 w 12192000"/>
              <a:gd name="connsiteY424" fmla="*/ 2539671 h 4267200"/>
              <a:gd name="connsiteX425" fmla="*/ 2018920 w 12192000"/>
              <a:gd name="connsiteY425" fmla="*/ 2536309 h 4267200"/>
              <a:gd name="connsiteX426" fmla="*/ 1342441 w 12192000"/>
              <a:gd name="connsiteY426" fmla="*/ 1173017 h 4267200"/>
              <a:gd name="connsiteX427" fmla="*/ 1367925 w 12192000"/>
              <a:gd name="connsiteY427" fmla="*/ 1135648 h 4267200"/>
              <a:gd name="connsiteX428" fmla="*/ 1771401 w 12192000"/>
              <a:gd name="connsiteY428" fmla="*/ 1806673 h 4267200"/>
              <a:gd name="connsiteX429" fmla="*/ 1972385 w 12192000"/>
              <a:gd name="connsiteY429" fmla="*/ 2198735 h 4267200"/>
              <a:gd name="connsiteX430" fmla="*/ 2040892 w 12192000"/>
              <a:gd name="connsiteY430" fmla="*/ 2405205 h 4267200"/>
              <a:gd name="connsiteX431" fmla="*/ 2131689 w 12192000"/>
              <a:gd name="connsiteY431" fmla="*/ 1936926 h 4267200"/>
              <a:gd name="connsiteX432" fmla="*/ 2454820 w 12192000"/>
              <a:gd name="connsiteY432" fmla="*/ 1248808 h 4267200"/>
              <a:gd name="connsiteX433" fmla="*/ 2492512 w 12192000"/>
              <a:gd name="connsiteY433" fmla="*/ 1302920 h 4267200"/>
              <a:gd name="connsiteX434" fmla="*/ 2081216 w 12192000"/>
              <a:gd name="connsiteY434" fmla="*/ 2527513 h 4267200"/>
              <a:gd name="connsiteX435" fmla="*/ 2081211 w 12192000"/>
              <a:gd name="connsiteY435" fmla="*/ 2528916 h 4267200"/>
              <a:gd name="connsiteX436" fmla="*/ 2199067 w 12192000"/>
              <a:gd name="connsiteY436" fmla="*/ 2884061 h 4267200"/>
              <a:gd name="connsiteX437" fmla="*/ 3192586 w 12192000"/>
              <a:gd name="connsiteY437" fmla="*/ 3411496 h 4267200"/>
              <a:gd name="connsiteX438" fmla="*/ 3182620 w 12192000"/>
              <a:gd name="connsiteY438" fmla="*/ 3483279 h 4267200"/>
              <a:gd name="connsiteX439" fmla="*/ 2435119 w 12192000"/>
              <a:gd name="connsiteY439" fmla="*/ 3080173 h 4267200"/>
              <a:gd name="connsiteX440" fmla="*/ 2410152 w 12192000"/>
              <a:gd name="connsiteY440" fmla="*/ 3063751 h 4267200"/>
              <a:gd name="connsiteX441" fmla="*/ 2408099 w 12192000"/>
              <a:gd name="connsiteY441" fmla="*/ 3064403 h 4267200"/>
              <a:gd name="connsiteX442" fmla="*/ 2407218 w 12192000"/>
              <a:gd name="connsiteY442" fmla="*/ 3070324 h 4267200"/>
              <a:gd name="connsiteX443" fmla="*/ 2380138 w 12192000"/>
              <a:gd name="connsiteY443" fmla="*/ 3099341 h 4267200"/>
              <a:gd name="connsiteX444" fmla="*/ 1765923 w 12192000"/>
              <a:gd name="connsiteY444" fmla="*/ 3581043 h 4267200"/>
              <a:gd name="connsiteX445" fmla="*/ 1702258 w 12192000"/>
              <a:gd name="connsiteY445" fmla="*/ 3612286 h 4267200"/>
              <a:gd name="connsiteX446" fmla="*/ 1538370 w 12192000"/>
              <a:gd name="connsiteY446" fmla="*/ 3811804 h 4267200"/>
              <a:gd name="connsiteX447" fmla="*/ 1325720 w 12192000"/>
              <a:gd name="connsiteY447" fmla="*/ 4125411 h 4267200"/>
              <a:gd name="connsiteX448" fmla="*/ 1206279 w 12192000"/>
              <a:gd name="connsiteY448" fmla="*/ 4267200 h 4267200"/>
              <a:gd name="connsiteX449" fmla="*/ 1115040 w 12192000"/>
              <a:gd name="connsiteY449" fmla="*/ 4267200 h 4267200"/>
              <a:gd name="connsiteX450" fmla="*/ 1258195 w 12192000"/>
              <a:gd name="connsiteY450" fmla="*/ 4099624 h 4267200"/>
              <a:gd name="connsiteX451" fmla="*/ 1423113 w 12192000"/>
              <a:gd name="connsiteY451" fmla="*/ 3874565 h 4267200"/>
              <a:gd name="connsiteX452" fmla="*/ 1260565 w 12192000"/>
              <a:gd name="connsiteY452" fmla="*/ 4031982 h 4267200"/>
              <a:gd name="connsiteX453" fmla="*/ 1073327 w 12192000"/>
              <a:gd name="connsiteY453" fmla="*/ 4218727 h 4267200"/>
              <a:gd name="connsiteX454" fmla="*/ 1032294 w 12192000"/>
              <a:gd name="connsiteY454" fmla="*/ 4267200 h 4267200"/>
              <a:gd name="connsiteX455" fmla="*/ 993830 w 12192000"/>
              <a:gd name="connsiteY455" fmla="*/ 4267200 h 4267200"/>
              <a:gd name="connsiteX456" fmla="*/ 1051860 w 12192000"/>
              <a:gd name="connsiteY456" fmla="*/ 4198693 h 4267200"/>
              <a:gd name="connsiteX457" fmla="*/ 1240607 w 12192000"/>
              <a:gd name="connsiteY457" fmla="*/ 4010401 h 4267200"/>
              <a:gd name="connsiteX458" fmla="*/ 1310106 w 12192000"/>
              <a:gd name="connsiteY458" fmla="*/ 3943217 h 4267200"/>
              <a:gd name="connsiteX459" fmla="*/ 952103 w 12192000"/>
              <a:gd name="connsiteY459" fmla="*/ 4265972 h 4267200"/>
              <a:gd name="connsiteX460" fmla="*/ 951207 w 12192000"/>
              <a:gd name="connsiteY460" fmla="*/ 4267200 h 4267200"/>
              <a:gd name="connsiteX461" fmla="*/ 862760 w 12192000"/>
              <a:gd name="connsiteY461" fmla="*/ 4267200 h 4267200"/>
              <a:gd name="connsiteX462" fmla="*/ 909145 w 12192000"/>
              <a:gd name="connsiteY462" fmla="*/ 4199225 h 4267200"/>
              <a:gd name="connsiteX463" fmla="*/ 1214067 w 12192000"/>
              <a:gd name="connsiteY463" fmla="*/ 3908561 h 4267200"/>
              <a:gd name="connsiteX464" fmla="*/ 640967 w 12192000"/>
              <a:gd name="connsiteY464" fmla="*/ 4105601 h 4267200"/>
              <a:gd name="connsiteX465" fmla="*/ 372807 w 12192000"/>
              <a:gd name="connsiteY465" fmla="*/ 4243651 h 4267200"/>
              <a:gd name="connsiteX466" fmla="*/ 332830 w 12192000"/>
              <a:gd name="connsiteY466" fmla="*/ 4267200 h 4267200"/>
              <a:gd name="connsiteX467" fmla="*/ 168301 w 12192000"/>
              <a:gd name="connsiteY467" fmla="*/ 4267200 h 4267200"/>
              <a:gd name="connsiteX468" fmla="*/ 278002 w 12192000"/>
              <a:gd name="connsiteY468" fmla="*/ 4201399 h 4267200"/>
              <a:gd name="connsiteX469" fmla="*/ 527241 w 12192000"/>
              <a:gd name="connsiteY469" fmla="*/ 4065078 h 4267200"/>
              <a:gd name="connsiteX470" fmla="*/ 1510397 w 12192000"/>
              <a:gd name="connsiteY470" fmla="*/ 3684705 h 4267200"/>
              <a:gd name="connsiteX471" fmla="*/ 1146550 w 12192000"/>
              <a:gd name="connsiteY471" fmla="*/ 3802012 h 4267200"/>
              <a:gd name="connsiteX472" fmla="*/ 698834 w 12192000"/>
              <a:gd name="connsiteY472" fmla="*/ 3952272 h 4267200"/>
              <a:gd name="connsiteX473" fmla="*/ 192528 w 12192000"/>
              <a:gd name="connsiteY473" fmla="*/ 4236299 h 4267200"/>
              <a:gd name="connsiteX474" fmla="*/ 148586 w 12192000"/>
              <a:gd name="connsiteY474" fmla="*/ 4267200 h 4267200"/>
              <a:gd name="connsiteX475" fmla="*/ 98116 w 12192000"/>
              <a:gd name="connsiteY475" fmla="*/ 4267200 h 4267200"/>
              <a:gd name="connsiteX476" fmla="*/ 169669 w 12192000"/>
              <a:gd name="connsiteY476" fmla="*/ 4216852 h 4267200"/>
              <a:gd name="connsiteX477" fmla="*/ 687572 w 12192000"/>
              <a:gd name="connsiteY477" fmla="*/ 3925629 h 4267200"/>
              <a:gd name="connsiteX478" fmla="*/ 1138365 w 12192000"/>
              <a:gd name="connsiteY478" fmla="*/ 3774515 h 4267200"/>
              <a:gd name="connsiteX479" fmla="*/ 1505579 w 12192000"/>
              <a:gd name="connsiteY479" fmla="*/ 3655526 h 4267200"/>
              <a:gd name="connsiteX480" fmla="*/ 1313114 w 12192000"/>
              <a:gd name="connsiteY480" fmla="*/ 3655216 h 4267200"/>
              <a:gd name="connsiteX481" fmla="*/ 1109304 w 12192000"/>
              <a:gd name="connsiteY481" fmla="*/ 3669030 h 4267200"/>
              <a:gd name="connsiteX482" fmla="*/ 258951 w 12192000"/>
              <a:gd name="connsiteY482" fmla="*/ 4111994 h 4267200"/>
              <a:gd name="connsiteX483" fmla="*/ 80807 w 12192000"/>
              <a:gd name="connsiteY483" fmla="*/ 4267200 h 4267200"/>
              <a:gd name="connsiteX484" fmla="*/ 0 w 12192000"/>
              <a:gd name="connsiteY484" fmla="*/ 4267200 h 4267200"/>
              <a:gd name="connsiteX485" fmla="*/ 0 w 12192000"/>
              <a:gd name="connsiteY485" fmla="*/ 4233763 h 4267200"/>
              <a:gd name="connsiteX486" fmla="*/ 36881 w 12192000"/>
              <a:gd name="connsiteY486" fmla="*/ 4200118 h 4267200"/>
              <a:gd name="connsiteX487" fmla="*/ 910534 w 12192000"/>
              <a:gd name="connsiteY487" fmla="*/ 3629753 h 4267200"/>
              <a:gd name="connsiteX488" fmla="*/ 1578717 w 12192000"/>
              <a:gd name="connsiteY488" fmla="*/ 3575982 h 4267200"/>
              <a:gd name="connsiteX489" fmla="*/ 2338780 w 12192000"/>
              <a:gd name="connsiteY489" fmla="*/ 3033725 h 4267200"/>
              <a:gd name="connsiteX490" fmla="*/ 1807991 w 12192000"/>
              <a:gd name="connsiteY490" fmla="*/ 2807184 h 4267200"/>
              <a:gd name="connsiteX491" fmla="*/ 1416358 w 12192000"/>
              <a:gd name="connsiteY491" fmla="*/ 3112571 h 4267200"/>
              <a:gd name="connsiteX492" fmla="*/ 939066 w 12192000"/>
              <a:gd name="connsiteY492" fmla="*/ 3378798 h 4267200"/>
              <a:gd name="connsiteX493" fmla="*/ 115099 w 12192000"/>
              <a:gd name="connsiteY493" fmla="*/ 3607650 h 4267200"/>
              <a:gd name="connsiteX494" fmla="*/ 97284 w 12192000"/>
              <a:gd name="connsiteY494" fmla="*/ 3520393 h 4267200"/>
              <a:gd name="connsiteX495" fmla="*/ 922050 w 12192000"/>
              <a:gd name="connsiteY495" fmla="*/ 3074867 h 4267200"/>
              <a:gd name="connsiteX496" fmla="*/ 1405265 w 12192000"/>
              <a:gd name="connsiteY496" fmla="*/ 3016319 h 4267200"/>
              <a:gd name="connsiteX497" fmla="*/ 1407512 w 12192000"/>
              <a:gd name="connsiteY497" fmla="*/ 3018001 h 4267200"/>
              <a:gd name="connsiteX498" fmla="*/ 1726266 w 12192000"/>
              <a:gd name="connsiteY498" fmla="*/ 2777274 h 4267200"/>
              <a:gd name="connsiteX499" fmla="*/ 625390 w 12192000"/>
              <a:gd name="connsiteY499" fmla="*/ 2514541 h 4267200"/>
              <a:gd name="connsiteX500" fmla="*/ 619799 w 12192000"/>
              <a:gd name="connsiteY500" fmla="*/ 2527180 h 4267200"/>
              <a:gd name="connsiteX501" fmla="*/ 310030 w 12192000"/>
              <a:gd name="connsiteY501" fmla="*/ 2771818 h 4267200"/>
              <a:gd name="connsiteX502" fmla="*/ 173877 w 12192000"/>
              <a:gd name="connsiteY502" fmla="*/ 2937056 h 4267200"/>
              <a:gd name="connsiteX503" fmla="*/ 77889 w 12192000"/>
              <a:gd name="connsiteY503" fmla="*/ 3138440 h 4267200"/>
              <a:gd name="connsiteX504" fmla="*/ 0 w 12192000"/>
              <a:gd name="connsiteY504" fmla="*/ 3271395 h 4267200"/>
              <a:gd name="connsiteX505" fmla="*/ 0 w 12192000"/>
              <a:gd name="connsiteY505" fmla="*/ 3153002 h 4267200"/>
              <a:gd name="connsiteX506" fmla="*/ 2386 w 12192000"/>
              <a:gd name="connsiteY506" fmla="*/ 3149203 h 4267200"/>
              <a:gd name="connsiteX507" fmla="*/ 89753 w 12192000"/>
              <a:gd name="connsiteY507" fmla="*/ 2987702 h 4267200"/>
              <a:gd name="connsiteX508" fmla="*/ 76869 w 12192000"/>
              <a:gd name="connsiteY508" fmla="*/ 3005404 h 4267200"/>
              <a:gd name="connsiteX509" fmla="*/ 32049 w 12192000"/>
              <a:gd name="connsiteY509" fmla="*/ 3065814 h 4267200"/>
              <a:gd name="connsiteX510" fmla="*/ 0 w 12192000"/>
              <a:gd name="connsiteY510" fmla="*/ 3108744 h 4267200"/>
              <a:gd name="connsiteX511" fmla="*/ 0 w 12192000"/>
              <a:gd name="connsiteY511" fmla="*/ 3058059 h 4267200"/>
              <a:gd name="connsiteX512" fmla="*/ 7610 w 12192000"/>
              <a:gd name="connsiteY512" fmla="*/ 3047889 h 4267200"/>
              <a:gd name="connsiteX513" fmla="*/ 52419 w 12192000"/>
              <a:gd name="connsiteY513" fmla="*/ 2987479 h 4267200"/>
              <a:gd name="connsiteX514" fmla="*/ 59142 w 12192000"/>
              <a:gd name="connsiteY514" fmla="*/ 2978488 h 4267200"/>
              <a:gd name="connsiteX515" fmla="*/ 0 w 12192000"/>
              <a:gd name="connsiteY515" fmla="*/ 3015334 h 4267200"/>
              <a:gd name="connsiteX516" fmla="*/ 0 w 12192000"/>
              <a:gd name="connsiteY516" fmla="*/ 2914286 h 4267200"/>
              <a:gd name="connsiteX517" fmla="*/ 36383 w 12192000"/>
              <a:gd name="connsiteY517" fmla="*/ 2901128 h 4267200"/>
              <a:gd name="connsiteX518" fmla="*/ 156329 w 12192000"/>
              <a:gd name="connsiteY518" fmla="*/ 2840533 h 4267200"/>
              <a:gd name="connsiteX519" fmla="*/ 358355 w 12192000"/>
              <a:gd name="connsiteY519" fmla="*/ 2620471 h 4267200"/>
              <a:gd name="connsiteX520" fmla="*/ 510577 w 12192000"/>
              <a:gd name="connsiteY520" fmla="*/ 2501244 h 4267200"/>
              <a:gd name="connsiteX521" fmla="*/ 211967 w 12192000"/>
              <a:gd name="connsiteY521" fmla="*/ 2479171 h 4267200"/>
              <a:gd name="connsiteX522" fmla="*/ 0 w 12192000"/>
              <a:gd name="connsiteY522" fmla="*/ 2476398 h 4267200"/>
              <a:gd name="connsiteX523" fmla="*/ 0 w 12192000"/>
              <a:gd name="connsiteY523" fmla="*/ 2389189 h 4267200"/>
              <a:gd name="connsiteX524" fmla="*/ 103062 w 12192000"/>
              <a:gd name="connsiteY524" fmla="*/ 2389518 h 4267200"/>
              <a:gd name="connsiteX525" fmla="*/ 510734 w 12192000"/>
              <a:gd name="connsiteY525" fmla="*/ 2416201 h 4267200"/>
              <a:gd name="connsiteX526" fmla="*/ 279257 w 12192000"/>
              <a:gd name="connsiteY526" fmla="*/ 2092102 h 4267200"/>
              <a:gd name="connsiteX527" fmla="*/ 65265 w 12192000"/>
              <a:gd name="connsiteY527" fmla="*/ 2006049 h 4267200"/>
              <a:gd name="connsiteX528" fmla="*/ 0 w 12192000"/>
              <a:gd name="connsiteY528" fmla="*/ 1982532 h 4267200"/>
              <a:gd name="connsiteX529" fmla="*/ 0 w 12192000"/>
              <a:gd name="connsiteY529" fmla="*/ 1912789 h 4267200"/>
              <a:gd name="connsiteX530" fmla="*/ 97460 w 12192000"/>
              <a:gd name="connsiteY530" fmla="*/ 1953725 h 4267200"/>
              <a:gd name="connsiteX531" fmla="*/ 221272 w 12192000"/>
              <a:gd name="connsiteY531" fmla="*/ 1980766 h 4267200"/>
              <a:gd name="connsiteX532" fmla="*/ 116765 w 12192000"/>
              <a:gd name="connsiteY532" fmla="*/ 1911033 h 4267200"/>
              <a:gd name="connsiteX533" fmla="*/ 16405 w 12192000"/>
              <a:gd name="connsiteY533" fmla="*/ 1803412 h 4267200"/>
              <a:gd name="connsiteX534" fmla="*/ 0 w 12192000"/>
              <a:gd name="connsiteY534" fmla="*/ 1784777 h 4267200"/>
              <a:gd name="connsiteX535" fmla="*/ 0 w 12192000"/>
              <a:gd name="connsiteY535" fmla="*/ 1740082 h 4267200"/>
              <a:gd name="connsiteX536" fmla="*/ 39394 w 12192000"/>
              <a:gd name="connsiteY536" fmla="*/ 1784856 h 4267200"/>
              <a:gd name="connsiteX537" fmla="*/ 135813 w 12192000"/>
              <a:gd name="connsiteY537" fmla="*/ 1888838 h 4267200"/>
              <a:gd name="connsiteX538" fmla="*/ 242575 w 12192000"/>
              <a:gd name="connsiteY538" fmla="*/ 1958841 h 4267200"/>
              <a:gd name="connsiteX539" fmla="*/ 82197 w 12192000"/>
              <a:gd name="connsiteY539" fmla="*/ 1754826 h 4267200"/>
              <a:gd name="connsiteX540" fmla="*/ 0 w 12192000"/>
              <a:gd name="connsiteY540" fmla="*/ 1679650 h 4267200"/>
              <a:gd name="connsiteX541" fmla="*/ 0 w 12192000"/>
              <a:gd name="connsiteY541" fmla="*/ 1602463 h 4267200"/>
              <a:gd name="connsiteX542" fmla="*/ 84689 w 12192000"/>
              <a:gd name="connsiteY542" fmla="*/ 1677442 h 4267200"/>
              <a:gd name="connsiteX543" fmla="*/ 298437 w 12192000"/>
              <a:gd name="connsiteY543" fmla="*/ 1968019 h 4267200"/>
              <a:gd name="connsiteX544" fmla="*/ 227269 w 12192000"/>
              <a:gd name="connsiteY544" fmla="*/ 1114064 h 4267200"/>
              <a:gd name="connsiteX545" fmla="*/ 248003 w 12192000"/>
              <a:gd name="connsiteY545" fmla="*/ 1089613 h 4267200"/>
              <a:gd name="connsiteX546" fmla="*/ 427020 w 12192000"/>
              <a:gd name="connsiteY546" fmla="*/ 1619803 h 4267200"/>
              <a:gd name="connsiteX547" fmla="*/ 340345 w 12192000"/>
              <a:gd name="connsiteY547" fmla="*/ 2027739 h 4267200"/>
              <a:gd name="connsiteX548" fmla="*/ 360865 w 12192000"/>
              <a:gd name="connsiteY548" fmla="*/ 2044827 h 4267200"/>
              <a:gd name="connsiteX549" fmla="*/ 560414 w 12192000"/>
              <a:gd name="connsiteY549" fmla="*/ 2421457 h 4267200"/>
              <a:gd name="connsiteX550" fmla="*/ 1359703 w 12192000"/>
              <a:gd name="connsiteY550" fmla="*/ 2578554 h 4267200"/>
              <a:gd name="connsiteX551" fmla="*/ 1359422 w 12192000"/>
              <a:gd name="connsiteY551" fmla="*/ 2577994 h 4267200"/>
              <a:gd name="connsiteX552" fmla="*/ 828701 w 12192000"/>
              <a:gd name="connsiteY552" fmla="*/ 1839520 h 4267200"/>
              <a:gd name="connsiteX553" fmla="*/ 494427 w 12192000"/>
              <a:gd name="connsiteY553" fmla="*/ 1092333 h 4267200"/>
              <a:gd name="connsiteX554" fmla="*/ 506322 w 12192000"/>
              <a:gd name="connsiteY554" fmla="*/ 1020997 h 4267200"/>
              <a:gd name="connsiteX555" fmla="*/ 4570198 w 12192000"/>
              <a:gd name="connsiteY555" fmla="*/ 978081 h 4267200"/>
              <a:gd name="connsiteX556" fmla="*/ 4523691 w 12192000"/>
              <a:gd name="connsiteY556" fmla="*/ 1127776 h 4267200"/>
              <a:gd name="connsiteX557" fmla="*/ 4509875 w 12192000"/>
              <a:gd name="connsiteY557" fmla="*/ 1167552 h 4267200"/>
              <a:gd name="connsiteX558" fmla="*/ 4478168 w 12192000"/>
              <a:gd name="connsiteY558" fmla="*/ 1260735 h 4267200"/>
              <a:gd name="connsiteX559" fmla="*/ 4409309 w 12192000"/>
              <a:gd name="connsiteY559" fmla="*/ 1666996 h 4267200"/>
              <a:gd name="connsiteX560" fmla="*/ 4370031 w 12192000"/>
              <a:gd name="connsiteY560" fmla="*/ 1955666 h 4267200"/>
              <a:gd name="connsiteX561" fmla="*/ 4570198 w 12192000"/>
              <a:gd name="connsiteY561" fmla="*/ 978081 h 4267200"/>
              <a:gd name="connsiteX562" fmla="*/ 12149131 w 12192000"/>
              <a:gd name="connsiteY562" fmla="*/ 959050 h 4267200"/>
              <a:gd name="connsiteX563" fmla="*/ 12105664 w 12192000"/>
              <a:gd name="connsiteY563" fmla="*/ 1006960 h 4267200"/>
              <a:gd name="connsiteX564" fmla="*/ 11883102 w 12192000"/>
              <a:gd name="connsiteY564" fmla="*/ 1184424 h 4267200"/>
              <a:gd name="connsiteX565" fmla="*/ 11665174 w 12192000"/>
              <a:gd name="connsiteY565" fmla="*/ 1317493 h 4267200"/>
              <a:gd name="connsiteX566" fmla="*/ 11590337 w 12192000"/>
              <a:gd name="connsiteY566" fmla="*/ 1348256 h 4267200"/>
              <a:gd name="connsiteX567" fmla="*/ 11492588 w 12192000"/>
              <a:gd name="connsiteY567" fmla="*/ 1390573 h 4267200"/>
              <a:gd name="connsiteX568" fmla="*/ 11888865 w 12192000"/>
              <a:gd name="connsiteY568" fmla="*/ 1220988 h 4267200"/>
              <a:gd name="connsiteX569" fmla="*/ 12149131 w 12192000"/>
              <a:gd name="connsiteY569" fmla="*/ 959050 h 4267200"/>
              <a:gd name="connsiteX570" fmla="*/ 4557898 w 12192000"/>
              <a:gd name="connsiteY570" fmla="*/ 900011 h 4267200"/>
              <a:gd name="connsiteX571" fmla="*/ 4344840 w 12192000"/>
              <a:gd name="connsiteY571" fmla="*/ 1922038 h 4267200"/>
              <a:gd name="connsiteX572" fmla="*/ 4378710 w 12192000"/>
              <a:gd name="connsiteY572" fmla="*/ 1665516 h 4267200"/>
              <a:gd name="connsiteX573" fmla="*/ 4448798 w 12192000"/>
              <a:gd name="connsiteY573" fmla="*/ 1253024 h 4267200"/>
              <a:gd name="connsiteX574" fmla="*/ 4480315 w 12192000"/>
              <a:gd name="connsiteY574" fmla="*/ 1158454 h 4267200"/>
              <a:gd name="connsiteX575" fmla="*/ 4494133 w 12192000"/>
              <a:gd name="connsiteY575" fmla="*/ 1118676 h 4267200"/>
              <a:gd name="connsiteX576" fmla="*/ 4557898 w 12192000"/>
              <a:gd name="connsiteY576" fmla="*/ 900011 h 4267200"/>
              <a:gd name="connsiteX577" fmla="*/ 5870151 w 12192000"/>
              <a:gd name="connsiteY577" fmla="*/ 898890 h 4267200"/>
              <a:gd name="connsiteX578" fmla="*/ 5861335 w 12192000"/>
              <a:gd name="connsiteY578" fmla="*/ 899177 h 4267200"/>
              <a:gd name="connsiteX579" fmla="*/ 5843702 w 12192000"/>
              <a:gd name="connsiteY579" fmla="*/ 899748 h 4267200"/>
              <a:gd name="connsiteX580" fmla="*/ 5651107 w 12192000"/>
              <a:gd name="connsiteY580" fmla="*/ 920306 h 4267200"/>
              <a:gd name="connsiteX581" fmla="*/ 5459407 w 12192000"/>
              <a:gd name="connsiteY581" fmla="*/ 940975 h 4267200"/>
              <a:gd name="connsiteX582" fmla="*/ 5374846 w 12192000"/>
              <a:gd name="connsiteY582" fmla="*/ 941988 h 4267200"/>
              <a:gd name="connsiteX583" fmla="*/ 5256105 w 12192000"/>
              <a:gd name="connsiteY583" fmla="*/ 945632 h 4267200"/>
              <a:gd name="connsiteX584" fmla="*/ 5107071 w 12192000"/>
              <a:gd name="connsiteY584" fmla="*/ 969720 h 4267200"/>
              <a:gd name="connsiteX585" fmla="*/ 4998681 w 12192000"/>
              <a:gd name="connsiteY585" fmla="*/ 988771 h 4267200"/>
              <a:gd name="connsiteX586" fmla="*/ 5870151 w 12192000"/>
              <a:gd name="connsiteY586" fmla="*/ 898890 h 4267200"/>
              <a:gd name="connsiteX587" fmla="*/ 12190084 w 12192000"/>
              <a:gd name="connsiteY587" fmla="*/ 854709 h 4267200"/>
              <a:gd name="connsiteX588" fmla="*/ 12162947 w 12192000"/>
              <a:gd name="connsiteY588" fmla="*/ 879275 h 4267200"/>
              <a:gd name="connsiteX589" fmla="*/ 11721478 w 12192000"/>
              <a:gd name="connsiteY589" fmla="*/ 1216434 h 4267200"/>
              <a:gd name="connsiteX590" fmla="*/ 11680712 w 12192000"/>
              <a:gd name="connsiteY590" fmla="*/ 1239730 h 4267200"/>
              <a:gd name="connsiteX591" fmla="*/ 11505347 w 12192000"/>
              <a:gd name="connsiteY591" fmla="*/ 1352837 h 4267200"/>
              <a:gd name="connsiteX592" fmla="*/ 11580962 w 12192000"/>
              <a:gd name="connsiteY592" fmla="*/ 1321759 h 4267200"/>
              <a:gd name="connsiteX593" fmla="*/ 11654234 w 12192000"/>
              <a:gd name="connsiteY593" fmla="*/ 1291618 h 4267200"/>
              <a:gd name="connsiteX594" fmla="*/ 11867274 w 12192000"/>
              <a:gd name="connsiteY594" fmla="*/ 1160983 h 4267200"/>
              <a:gd name="connsiteX595" fmla="*/ 12086035 w 12192000"/>
              <a:gd name="connsiteY595" fmla="*/ 986418 h 4267200"/>
              <a:gd name="connsiteX596" fmla="*/ 12190084 w 12192000"/>
              <a:gd name="connsiteY596" fmla="*/ 854709 h 4267200"/>
              <a:gd name="connsiteX597" fmla="*/ 5504425 w 12192000"/>
              <a:gd name="connsiteY597" fmla="*/ 848067 h 4267200"/>
              <a:gd name="connsiteX598" fmla="*/ 4968849 w 12192000"/>
              <a:gd name="connsiteY598" fmla="*/ 962318 h 4267200"/>
              <a:gd name="connsiteX599" fmla="*/ 5104039 w 12192000"/>
              <a:gd name="connsiteY599" fmla="*/ 940634 h 4267200"/>
              <a:gd name="connsiteX600" fmla="*/ 5256311 w 12192000"/>
              <a:gd name="connsiteY600" fmla="*/ 916490 h 4267200"/>
              <a:gd name="connsiteX601" fmla="*/ 5377381 w 12192000"/>
              <a:gd name="connsiteY601" fmla="*/ 912671 h 4267200"/>
              <a:gd name="connsiteX602" fmla="*/ 5460148 w 12192000"/>
              <a:gd name="connsiteY602" fmla="*/ 911442 h 4267200"/>
              <a:gd name="connsiteX603" fmla="*/ 5648971 w 12192000"/>
              <a:gd name="connsiteY603" fmla="*/ 891331 h 4267200"/>
              <a:gd name="connsiteX604" fmla="*/ 5844807 w 12192000"/>
              <a:gd name="connsiteY604" fmla="*/ 870718 h 4267200"/>
              <a:gd name="connsiteX605" fmla="*/ 5862975 w 12192000"/>
              <a:gd name="connsiteY605" fmla="*/ 869756 h 4267200"/>
              <a:gd name="connsiteX606" fmla="*/ 5920887 w 12192000"/>
              <a:gd name="connsiteY606" fmla="*/ 865929 h 4267200"/>
              <a:gd name="connsiteX607" fmla="*/ 5504425 w 12192000"/>
              <a:gd name="connsiteY607" fmla="*/ 848067 h 4267200"/>
              <a:gd name="connsiteX608" fmla="*/ 8924104 w 12192000"/>
              <a:gd name="connsiteY608" fmla="*/ 777000 h 4267200"/>
              <a:gd name="connsiteX609" fmla="*/ 8921999 w 12192000"/>
              <a:gd name="connsiteY609" fmla="*/ 794136 h 4267200"/>
              <a:gd name="connsiteX610" fmla="*/ 8916066 w 12192000"/>
              <a:gd name="connsiteY610" fmla="*/ 843129 h 4267200"/>
              <a:gd name="connsiteX611" fmla="*/ 8909852 w 12192000"/>
              <a:gd name="connsiteY611" fmla="*/ 1005313 h 4267200"/>
              <a:gd name="connsiteX612" fmla="*/ 8936982 w 12192000"/>
              <a:gd name="connsiteY612" fmla="*/ 1614896 h 4267200"/>
              <a:gd name="connsiteX613" fmla="*/ 8939706 w 12192000"/>
              <a:gd name="connsiteY613" fmla="*/ 1632791 h 4267200"/>
              <a:gd name="connsiteX614" fmla="*/ 8946691 w 12192000"/>
              <a:gd name="connsiteY614" fmla="*/ 1680170 h 4267200"/>
              <a:gd name="connsiteX615" fmla="*/ 8947643 w 12192000"/>
              <a:gd name="connsiteY615" fmla="*/ 1649028 h 4267200"/>
              <a:gd name="connsiteX616" fmla="*/ 8931687 w 12192000"/>
              <a:gd name="connsiteY616" fmla="*/ 871628 h 4267200"/>
              <a:gd name="connsiteX617" fmla="*/ 8929804 w 12192000"/>
              <a:gd name="connsiteY617" fmla="*/ 850229 h 4267200"/>
              <a:gd name="connsiteX618" fmla="*/ 8924104 w 12192000"/>
              <a:gd name="connsiteY618" fmla="*/ 777000 h 4267200"/>
              <a:gd name="connsiteX619" fmla="*/ 8951219 w 12192000"/>
              <a:gd name="connsiteY619" fmla="*/ 764662 h 4267200"/>
              <a:gd name="connsiteX620" fmla="*/ 8957270 w 12192000"/>
              <a:gd name="connsiteY620" fmla="*/ 847698 h 4267200"/>
              <a:gd name="connsiteX621" fmla="*/ 8959153 w 12192000"/>
              <a:gd name="connsiteY621" fmla="*/ 869097 h 4267200"/>
              <a:gd name="connsiteX622" fmla="*/ 8976081 w 12192000"/>
              <a:gd name="connsiteY622" fmla="*/ 1619865 h 4267200"/>
              <a:gd name="connsiteX623" fmla="*/ 8951219 w 12192000"/>
              <a:gd name="connsiteY623" fmla="*/ 764662 h 4267200"/>
              <a:gd name="connsiteX624" fmla="*/ 8898081 w 12192000"/>
              <a:gd name="connsiteY624" fmla="*/ 630137 h 4267200"/>
              <a:gd name="connsiteX625" fmla="*/ 8910095 w 12192000"/>
              <a:gd name="connsiteY625" fmla="*/ 1626691 h 4267200"/>
              <a:gd name="connsiteX626" fmla="*/ 8908822 w 12192000"/>
              <a:gd name="connsiteY626" fmla="*/ 1619067 h 4267200"/>
              <a:gd name="connsiteX627" fmla="*/ 8881669 w 12192000"/>
              <a:gd name="connsiteY627" fmla="*/ 1004967 h 4267200"/>
              <a:gd name="connsiteX628" fmla="*/ 8888265 w 12192000"/>
              <a:gd name="connsiteY628" fmla="*/ 840369 h 4267200"/>
              <a:gd name="connsiteX629" fmla="*/ 8894429 w 12192000"/>
              <a:gd name="connsiteY629" fmla="*/ 790831 h 4267200"/>
              <a:gd name="connsiteX630" fmla="*/ 8898081 w 12192000"/>
              <a:gd name="connsiteY630" fmla="*/ 630137 h 4267200"/>
              <a:gd name="connsiteX631" fmla="*/ 11491396 w 12192000"/>
              <a:gd name="connsiteY631" fmla="*/ 623931 h 4267200"/>
              <a:gd name="connsiteX632" fmla="*/ 11413329 w 12192000"/>
              <a:gd name="connsiteY632" fmla="*/ 662344 h 4267200"/>
              <a:gd name="connsiteX633" fmla="*/ 10966547 w 12192000"/>
              <a:gd name="connsiteY633" fmla="*/ 818916 h 4267200"/>
              <a:gd name="connsiteX634" fmla="*/ 10498883 w 12192000"/>
              <a:gd name="connsiteY634" fmla="*/ 1111507 h 4267200"/>
              <a:gd name="connsiteX635" fmla="*/ 10671292 w 12192000"/>
              <a:gd name="connsiteY635" fmla="*/ 1035777 h 4267200"/>
              <a:gd name="connsiteX636" fmla="*/ 10685894 w 12192000"/>
              <a:gd name="connsiteY636" fmla="*/ 1027151 h 4267200"/>
              <a:gd name="connsiteX637" fmla="*/ 11104337 w 12192000"/>
              <a:gd name="connsiteY637" fmla="*/ 817377 h 4267200"/>
              <a:gd name="connsiteX638" fmla="*/ 11491396 w 12192000"/>
              <a:gd name="connsiteY638" fmla="*/ 623931 h 4267200"/>
              <a:gd name="connsiteX639" fmla="*/ 10779304 w 12192000"/>
              <a:gd name="connsiteY639" fmla="*/ 584486 h 4267200"/>
              <a:gd name="connsiteX640" fmla="*/ 10658378 w 12192000"/>
              <a:gd name="connsiteY640" fmla="*/ 772788 h 4267200"/>
              <a:gd name="connsiteX641" fmla="*/ 10475581 w 12192000"/>
              <a:gd name="connsiteY641" fmla="*/ 1070739 h 4267200"/>
              <a:gd name="connsiteX642" fmla="*/ 10735178 w 12192000"/>
              <a:gd name="connsiteY642" fmla="*/ 693281 h 4267200"/>
              <a:gd name="connsiteX643" fmla="*/ 10132488 w 12192000"/>
              <a:gd name="connsiteY643" fmla="*/ 518596 h 4267200"/>
              <a:gd name="connsiteX644" fmla="*/ 9879465 w 12192000"/>
              <a:gd name="connsiteY644" fmla="*/ 567273 h 4267200"/>
              <a:gd name="connsiteX645" fmla="*/ 9364243 w 12192000"/>
              <a:gd name="connsiteY645" fmla="*/ 809468 h 4267200"/>
              <a:gd name="connsiteX646" fmla="*/ 9366655 w 12192000"/>
              <a:gd name="connsiteY646" fmla="*/ 809848 h 4267200"/>
              <a:gd name="connsiteX647" fmla="*/ 9914233 w 12192000"/>
              <a:gd name="connsiteY647" fmla="*/ 596159 h 4267200"/>
              <a:gd name="connsiteX648" fmla="*/ 10264524 w 12192000"/>
              <a:gd name="connsiteY648" fmla="*/ 501747 h 4267200"/>
              <a:gd name="connsiteX649" fmla="*/ 9922837 w 12192000"/>
              <a:gd name="connsiteY649" fmla="*/ 622979 h 4267200"/>
              <a:gd name="connsiteX650" fmla="*/ 9416908 w 12192000"/>
              <a:gd name="connsiteY650" fmla="*/ 818889 h 4267200"/>
              <a:gd name="connsiteX651" fmla="*/ 9418234 w 12192000"/>
              <a:gd name="connsiteY651" fmla="*/ 818810 h 4267200"/>
              <a:gd name="connsiteX652" fmla="*/ 10264524 w 12192000"/>
              <a:gd name="connsiteY652" fmla="*/ 501747 h 4267200"/>
              <a:gd name="connsiteX653" fmla="*/ 10802699 w 12192000"/>
              <a:gd name="connsiteY653" fmla="*/ 488163 h 4267200"/>
              <a:gd name="connsiteX654" fmla="*/ 10618739 w 12192000"/>
              <a:gd name="connsiteY654" fmla="*/ 734118 h 4267200"/>
              <a:gd name="connsiteX655" fmla="*/ 10604580 w 12192000"/>
              <a:gd name="connsiteY655" fmla="*/ 753877 h 4267200"/>
              <a:gd name="connsiteX656" fmla="*/ 10529643 w 12192000"/>
              <a:gd name="connsiteY656" fmla="*/ 867004 h 4267200"/>
              <a:gd name="connsiteX657" fmla="*/ 10462194 w 12192000"/>
              <a:gd name="connsiteY657" fmla="*/ 1035452 h 4267200"/>
              <a:gd name="connsiteX658" fmla="*/ 10635117 w 12192000"/>
              <a:gd name="connsiteY658" fmla="*/ 757788 h 4267200"/>
              <a:gd name="connsiteX659" fmla="*/ 10802699 w 12192000"/>
              <a:gd name="connsiteY659" fmla="*/ 488163 h 4267200"/>
              <a:gd name="connsiteX660" fmla="*/ 10359107 w 12192000"/>
              <a:gd name="connsiteY660" fmla="*/ 485136 h 4267200"/>
              <a:gd name="connsiteX661" fmla="*/ 9515108 w 12192000"/>
              <a:gd name="connsiteY661" fmla="*/ 825701 h 4267200"/>
              <a:gd name="connsiteX662" fmla="*/ 10359107 w 12192000"/>
              <a:gd name="connsiteY662" fmla="*/ 485136 h 4267200"/>
              <a:gd name="connsiteX663" fmla="*/ 11886089 w 12192000"/>
              <a:gd name="connsiteY663" fmla="*/ 483936 h 4267200"/>
              <a:gd name="connsiteX664" fmla="*/ 11622890 w 12192000"/>
              <a:gd name="connsiteY664" fmla="*/ 661575 h 4267200"/>
              <a:gd name="connsiteX665" fmla="*/ 11038640 w 12192000"/>
              <a:gd name="connsiteY665" fmla="*/ 996875 h 4267200"/>
              <a:gd name="connsiteX666" fmla="*/ 10561310 w 12192000"/>
              <a:gd name="connsiteY666" fmla="*/ 1145020 h 4267200"/>
              <a:gd name="connsiteX667" fmla="*/ 10675127 w 12192000"/>
              <a:gd name="connsiteY667" fmla="*/ 1163586 h 4267200"/>
              <a:gd name="connsiteX668" fmla="*/ 11120351 w 12192000"/>
              <a:gd name="connsiteY668" fmla="*/ 990907 h 4267200"/>
              <a:gd name="connsiteX669" fmla="*/ 11648506 w 12192000"/>
              <a:gd name="connsiteY669" fmla="*/ 680145 h 4267200"/>
              <a:gd name="connsiteX670" fmla="*/ 11886089 w 12192000"/>
              <a:gd name="connsiteY670" fmla="*/ 483936 h 4267200"/>
              <a:gd name="connsiteX671" fmla="*/ 3607114 w 12192000"/>
              <a:gd name="connsiteY671" fmla="*/ 467441 h 4267200"/>
              <a:gd name="connsiteX672" fmla="*/ 3296242 w 12192000"/>
              <a:gd name="connsiteY672" fmla="*/ 807991 h 4267200"/>
              <a:gd name="connsiteX673" fmla="*/ 3174674 w 12192000"/>
              <a:gd name="connsiteY673" fmla="*/ 919759 h 4267200"/>
              <a:gd name="connsiteX674" fmla="*/ 3042978 w 12192000"/>
              <a:gd name="connsiteY674" fmla="*/ 1054894 h 4267200"/>
              <a:gd name="connsiteX675" fmla="*/ 2968914 w 12192000"/>
              <a:gd name="connsiteY675" fmla="*/ 1133756 h 4267200"/>
              <a:gd name="connsiteX676" fmla="*/ 3103823 w 12192000"/>
              <a:gd name="connsiteY676" fmla="*/ 1026814 h 4267200"/>
              <a:gd name="connsiteX677" fmla="*/ 3607114 w 12192000"/>
              <a:gd name="connsiteY677" fmla="*/ 467441 h 4267200"/>
              <a:gd name="connsiteX678" fmla="*/ 10784544 w 12192000"/>
              <a:gd name="connsiteY678" fmla="*/ 465669 h 4267200"/>
              <a:gd name="connsiteX679" fmla="*/ 10426419 w 12192000"/>
              <a:gd name="connsiteY679" fmla="*/ 1062158 h 4267200"/>
              <a:gd name="connsiteX680" fmla="*/ 10471732 w 12192000"/>
              <a:gd name="connsiteY680" fmla="*/ 921679 h 4267200"/>
              <a:gd name="connsiteX681" fmla="*/ 10504824 w 12192000"/>
              <a:gd name="connsiteY681" fmla="*/ 852631 h 4267200"/>
              <a:gd name="connsiteX682" fmla="*/ 10582237 w 12192000"/>
              <a:gd name="connsiteY682" fmla="*/ 736692 h 4267200"/>
              <a:gd name="connsiteX683" fmla="*/ 10596401 w 12192000"/>
              <a:gd name="connsiteY683" fmla="*/ 716935 h 4267200"/>
              <a:gd name="connsiteX684" fmla="*/ 10784544 w 12192000"/>
              <a:gd name="connsiteY684" fmla="*/ 465669 h 4267200"/>
              <a:gd name="connsiteX685" fmla="*/ 11916494 w 12192000"/>
              <a:gd name="connsiteY685" fmla="*/ 422768 h 4267200"/>
              <a:gd name="connsiteX686" fmla="*/ 11703185 w 12192000"/>
              <a:gd name="connsiteY686" fmla="*/ 528178 h 4267200"/>
              <a:gd name="connsiteX687" fmla="*/ 11680755 w 12192000"/>
              <a:gd name="connsiteY687" fmla="*/ 543149 h 4267200"/>
              <a:gd name="connsiteX688" fmla="*/ 11116818 w 12192000"/>
              <a:gd name="connsiteY688" fmla="*/ 842623 h 4267200"/>
              <a:gd name="connsiteX689" fmla="*/ 10700164 w 12192000"/>
              <a:gd name="connsiteY689" fmla="*/ 1051220 h 4267200"/>
              <a:gd name="connsiteX690" fmla="*/ 10685570 w 12192000"/>
              <a:gd name="connsiteY690" fmla="*/ 1059849 h 4267200"/>
              <a:gd name="connsiteX691" fmla="*/ 10584288 w 12192000"/>
              <a:gd name="connsiteY691" fmla="*/ 1113543 h 4267200"/>
              <a:gd name="connsiteX692" fmla="*/ 11026698 w 12192000"/>
              <a:gd name="connsiteY692" fmla="*/ 971858 h 4267200"/>
              <a:gd name="connsiteX693" fmla="*/ 11607604 w 12192000"/>
              <a:gd name="connsiteY693" fmla="*/ 638368 h 4267200"/>
              <a:gd name="connsiteX694" fmla="*/ 11919452 w 12192000"/>
              <a:gd name="connsiteY694" fmla="*/ 423380 h 4267200"/>
              <a:gd name="connsiteX695" fmla="*/ 11916494 w 12192000"/>
              <a:gd name="connsiteY695" fmla="*/ 422768 h 4267200"/>
              <a:gd name="connsiteX696" fmla="*/ 8148168 w 12192000"/>
              <a:gd name="connsiteY696" fmla="*/ 416949 h 4267200"/>
              <a:gd name="connsiteX697" fmla="*/ 7862052 w 12192000"/>
              <a:gd name="connsiteY697" fmla="*/ 694330 h 4267200"/>
              <a:gd name="connsiteX698" fmla="*/ 7808002 w 12192000"/>
              <a:gd name="connsiteY698" fmla="*/ 759654 h 4267200"/>
              <a:gd name="connsiteX699" fmla="*/ 8295299 w 12192000"/>
              <a:gd name="connsiteY699" fmla="*/ 416143 h 4267200"/>
              <a:gd name="connsiteX700" fmla="*/ 8309124 w 12192000"/>
              <a:gd name="connsiteY700" fmla="*/ 534021 h 4267200"/>
              <a:gd name="connsiteX701" fmla="*/ 8293154 w 12192000"/>
              <a:gd name="connsiteY701" fmla="*/ 672115 h 4267200"/>
              <a:gd name="connsiteX702" fmla="*/ 8279099 w 12192000"/>
              <a:gd name="connsiteY702" fmla="*/ 769176 h 4267200"/>
              <a:gd name="connsiteX703" fmla="*/ 8309186 w 12192000"/>
              <a:gd name="connsiteY703" fmla="*/ 1060039 h 4267200"/>
              <a:gd name="connsiteX704" fmla="*/ 8410512 w 12192000"/>
              <a:gd name="connsiteY704" fmla="*/ 1511108 h 4267200"/>
              <a:gd name="connsiteX705" fmla="*/ 8351657 w 12192000"/>
              <a:gd name="connsiteY705" fmla="*/ 521768 h 4267200"/>
              <a:gd name="connsiteX706" fmla="*/ 8295299 w 12192000"/>
              <a:gd name="connsiteY706" fmla="*/ 416143 h 4267200"/>
              <a:gd name="connsiteX707" fmla="*/ 8266483 w 12192000"/>
              <a:gd name="connsiteY707" fmla="*/ 414244 h 4267200"/>
              <a:gd name="connsiteX708" fmla="*/ 8343425 w 12192000"/>
              <a:gd name="connsiteY708" fmla="*/ 1357811 h 4267200"/>
              <a:gd name="connsiteX709" fmla="*/ 8282114 w 12192000"/>
              <a:gd name="connsiteY709" fmla="*/ 1064671 h 4267200"/>
              <a:gd name="connsiteX710" fmla="*/ 8251298 w 12192000"/>
              <a:gd name="connsiteY710" fmla="*/ 766414 h 4267200"/>
              <a:gd name="connsiteX711" fmla="*/ 8265729 w 12192000"/>
              <a:gd name="connsiteY711" fmla="*/ 666939 h 4267200"/>
              <a:gd name="connsiteX712" fmla="*/ 8281494 w 12192000"/>
              <a:gd name="connsiteY712" fmla="*/ 533909 h 4267200"/>
              <a:gd name="connsiteX713" fmla="*/ 8266483 w 12192000"/>
              <a:gd name="connsiteY713" fmla="*/ 414244 h 4267200"/>
              <a:gd name="connsiteX714" fmla="*/ 8140802 w 12192000"/>
              <a:gd name="connsiteY714" fmla="*/ 388720 h 4267200"/>
              <a:gd name="connsiteX715" fmla="*/ 7860379 w 12192000"/>
              <a:gd name="connsiteY715" fmla="*/ 596411 h 4267200"/>
              <a:gd name="connsiteX716" fmla="*/ 7737688 w 12192000"/>
              <a:gd name="connsiteY716" fmla="*/ 790400 h 4267200"/>
              <a:gd name="connsiteX717" fmla="*/ 7726885 w 12192000"/>
              <a:gd name="connsiteY717" fmla="*/ 812869 h 4267200"/>
              <a:gd name="connsiteX718" fmla="*/ 7840490 w 12192000"/>
              <a:gd name="connsiteY718" fmla="*/ 676832 h 4267200"/>
              <a:gd name="connsiteX719" fmla="*/ 8140802 w 12192000"/>
              <a:gd name="connsiteY719" fmla="*/ 388720 h 4267200"/>
              <a:gd name="connsiteX720" fmla="*/ 3744487 w 12192000"/>
              <a:gd name="connsiteY720" fmla="*/ 383136 h 4267200"/>
              <a:gd name="connsiteX721" fmla="*/ 3970213 w 12192000"/>
              <a:gd name="connsiteY721" fmla="*/ 995559 h 4267200"/>
              <a:gd name="connsiteX722" fmla="*/ 3744487 w 12192000"/>
              <a:gd name="connsiteY722" fmla="*/ 383136 h 4267200"/>
              <a:gd name="connsiteX723" fmla="*/ 3624562 w 12192000"/>
              <a:gd name="connsiteY723" fmla="*/ 367041 h 4267200"/>
              <a:gd name="connsiteX724" fmla="*/ 3489712 w 12192000"/>
              <a:gd name="connsiteY724" fmla="*/ 485386 h 4267200"/>
              <a:gd name="connsiteX725" fmla="*/ 3182994 w 12192000"/>
              <a:gd name="connsiteY725" fmla="*/ 828265 h 4267200"/>
              <a:gd name="connsiteX726" fmla="*/ 2892114 w 12192000"/>
              <a:gd name="connsiteY726" fmla="*/ 1172635 h 4267200"/>
              <a:gd name="connsiteX727" fmla="*/ 3021459 w 12192000"/>
              <a:gd name="connsiteY727" fmla="*/ 1035385 h 4267200"/>
              <a:gd name="connsiteX728" fmla="*/ 3153873 w 12192000"/>
              <a:gd name="connsiteY728" fmla="*/ 898971 h 4267200"/>
              <a:gd name="connsiteX729" fmla="*/ 3276511 w 12192000"/>
              <a:gd name="connsiteY729" fmla="*/ 786423 h 4267200"/>
              <a:gd name="connsiteX730" fmla="*/ 3584154 w 12192000"/>
              <a:gd name="connsiteY730" fmla="*/ 448218 h 4267200"/>
              <a:gd name="connsiteX731" fmla="*/ 3624562 w 12192000"/>
              <a:gd name="connsiteY731" fmla="*/ 367041 h 4267200"/>
              <a:gd name="connsiteX732" fmla="*/ 3766672 w 12192000"/>
              <a:gd name="connsiteY732" fmla="*/ 359429 h 4267200"/>
              <a:gd name="connsiteX733" fmla="*/ 3996338 w 12192000"/>
              <a:gd name="connsiteY733" fmla="*/ 968237 h 4267200"/>
              <a:gd name="connsiteX734" fmla="*/ 3766672 w 12192000"/>
              <a:gd name="connsiteY734" fmla="*/ 359429 h 4267200"/>
              <a:gd name="connsiteX735" fmla="*/ 5805386 w 12192000"/>
              <a:gd name="connsiteY735" fmla="*/ 239240 h 4267200"/>
              <a:gd name="connsiteX736" fmla="*/ 5736947 w 12192000"/>
              <a:gd name="connsiteY736" fmla="*/ 261367 h 4267200"/>
              <a:gd name="connsiteX737" fmla="*/ 5427012 w 12192000"/>
              <a:gd name="connsiteY737" fmla="*/ 311272 h 4267200"/>
              <a:gd name="connsiteX738" fmla="*/ 5147818 w 12192000"/>
              <a:gd name="connsiteY738" fmla="*/ 322112 h 4267200"/>
              <a:gd name="connsiteX739" fmla="*/ 5060854 w 12192000"/>
              <a:gd name="connsiteY739" fmla="*/ 311882 h 4267200"/>
              <a:gd name="connsiteX740" fmla="*/ 4945989 w 12192000"/>
              <a:gd name="connsiteY740" fmla="*/ 300516 h 4267200"/>
              <a:gd name="connsiteX741" fmla="*/ 5410479 w 12192000"/>
              <a:gd name="connsiteY741" fmla="*/ 348434 h 4267200"/>
              <a:gd name="connsiteX742" fmla="*/ 5805386 w 12192000"/>
              <a:gd name="connsiteY742" fmla="*/ 239240 h 4267200"/>
              <a:gd name="connsiteX743" fmla="*/ 5905192 w 12192000"/>
              <a:gd name="connsiteY743" fmla="*/ 163079 h 4267200"/>
              <a:gd name="connsiteX744" fmla="*/ 5865655 w 12192000"/>
              <a:gd name="connsiteY744" fmla="*/ 171901 h 4267200"/>
              <a:gd name="connsiteX745" fmla="*/ 5259740 w 12192000"/>
              <a:gd name="connsiteY745" fmla="*/ 257013 h 4267200"/>
              <a:gd name="connsiteX746" fmla="*/ 5208466 w 12192000"/>
              <a:gd name="connsiteY746" fmla="*/ 257550 h 4267200"/>
              <a:gd name="connsiteX747" fmla="*/ 4980204 w 12192000"/>
              <a:gd name="connsiteY747" fmla="*/ 271903 h 4267200"/>
              <a:gd name="connsiteX748" fmla="*/ 5068068 w 12192000"/>
              <a:gd name="connsiteY748" fmla="*/ 282244 h 4267200"/>
              <a:gd name="connsiteX749" fmla="*/ 5153231 w 12192000"/>
              <a:gd name="connsiteY749" fmla="*/ 292240 h 4267200"/>
              <a:gd name="connsiteX750" fmla="*/ 5426491 w 12192000"/>
              <a:gd name="connsiteY750" fmla="*/ 281128 h 4267200"/>
              <a:gd name="connsiteX751" fmla="*/ 5731212 w 12192000"/>
              <a:gd name="connsiteY751" fmla="*/ 231951 h 4267200"/>
              <a:gd name="connsiteX752" fmla="*/ 5905192 w 12192000"/>
              <a:gd name="connsiteY752" fmla="*/ 163079 h 4267200"/>
              <a:gd name="connsiteX753" fmla="*/ 5944437 w 12192000"/>
              <a:gd name="connsiteY753" fmla="*/ 113829 h 4267200"/>
              <a:gd name="connsiteX754" fmla="*/ 5825032 w 12192000"/>
              <a:gd name="connsiteY754" fmla="*/ 146405 h 4267200"/>
              <a:gd name="connsiteX755" fmla="*/ 4955599 w 12192000"/>
              <a:gd name="connsiteY755" fmla="*/ 247008 h 4267200"/>
              <a:gd name="connsiteX756" fmla="*/ 5210104 w 12192000"/>
              <a:gd name="connsiteY756" fmla="*/ 228123 h 4267200"/>
              <a:gd name="connsiteX757" fmla="*/ 5261015 w 12192000"/>
              <a:gd name="connsiteY757" fmla="*/ 227087 h 4267200"/>
              <a:gd name="connsiteX758" fmla="*/ 5861181 w 12192000"/>
              <a:gd name="connsiteY758" fmla="*/ 143093 h 4267200"/>
              <a:gd name="connsiteX759" fmla="*/ 5961252 w 12192000"/>
              <a:gd name="connsiteY759" fmla="*/ 114820 h 4267200"/>
              <a:gd name="connsiteX760" fmla="*/ 5944437 w 12192000"/>
              <a:gd name="connsiteY760" fmla="*/ 113829 h 4267200"/>
              <a:gd name="connsiteX761" fmla="*/ 9095810 w 12192000"/>
              <a:gd name="connsiteY761" fmla="*/ 0 h 4267200"/>
              <a:gd name="connsiteX762" fmla="*/ 9215999 w 12192000"/>
              <a:gd name="connsiteY762" fmla="*/ 0 h 4267200"/>
              <a:gd name="connsiteX763" fmla="*/ 9250991 w 12192000"/>
              <a:gd name="connsiteY763" fmla="*/ 17650 h 4267200"/>
              <a:gd name="connsiteX764" fmla="*/ 9551793 w 12192000"/>
              <a:gd name="connsiteY764" fmla="*/ 69947 h 4267200"/>
              <a:gd name="connsiteX765" fmla="*/ 10211701 w 12192000"/>
              <a:gd name="connsiteY765" fmla="*/ 15192 h 4267200"/>
              <a:gd name="connsiteX766" fmla="*/ 9665014 w 12192000"/>
              <a:gd name="connsiteY766" fmla="*/ 41266 h 4267200"/>
              <a:gd name="connsiteX767" fmla="*/ 9382567 w 12192000"/>
              <a:gd name="connsiteY767" fmla="*/ 18583 h 4267200"/>
              <a:gd name="connsiteX768" fmla="*/ 9283159 w 12192000"/>
              <a:gd name="connsiteY768" fmla="*/ 0 h 4267200"/>
              <a:gd name="connsiteX769" fmla="*/ 9469266 w 12192000"/>
              <a:gd name="connsiteY769" fmla="*/ 0 h 4267200"/>
              <a:gd name="connsiteX770" fmla="*/ 9504117 w 12192000"/>
              <a:gd name="connsiteY770" fmla="*/ 4274 h 4267200"/>
              <a:gd name="connsiteX771" fmla="*/ 9667223 w 12192000"/>
              <a:gd name="connsiteY771" fmla="*/ 13232 h 4267200"/>
              <a:gd name="connsiteX772" fmla="*/ 9887703 w 12192000"/>
              <a:gd name="connsiteY772" fmla="*/ 12601 h 4267200"/>
              <a:gd name="connsiteX773" fmla="*/ 10088930 w 12192000"/>
              <a:gd name="connsiteY773" fmla="*/ 0 h 4267200"/>
              <a:gd name="connsiteX774" fmla="*/ 10544171 w 12192000"/>
              <a:gd name="connsiteY774" fmla="*/ 0 h 4267200"/>
              <a:gd name="connsiteX775" fmla="*/ 10392396 w 12192000"/>
              <a:gd name="connsiteY775" fmla="*/ 36772 h 4267200"/>
              <a:gd name="connsiteX776" fmla="*/ 9413803 w 12192000"/>
              <a:gd name="connsiteY776" fmla="*/ 131277 h 4267200"/>
              <a:gd name="connsiteX777" fmla="*/ 9174626 w 12192000"/>
              <a:gd name="connsiteY777" fmla="*/ 44983 h 4267200"/>
              <a:gd name="connsiteX778" fmla="*/ 8474998 w 12192000"/>
              <a:gd name="connsiteY778" fmla="*/ 0 h 4267200"/>
              <a:gd name="connsiteX779" fmla="*/ 8573502 w 12192000"/>
              <a:gd name="connsiteY779" fmla="*/ 0 h 4267200"/>
              <a:gd name="connsiteX780" fmla="*/ 8659539 w 12192000"/>
              <a:gd name="connsiteY780" fmla="*/ 117664 h 4267200"/>
              <a:gd name="connsiteX781" fmla="*/ 9248507 w 12192000"/>
              <a:gd name="connsiteY781" fmla="*/ 743734 h 4267200"/>
              <a:gd name="connsiteX782" fmla="*/ 9309457 w 12192000"/>
              <a:gd name="connsiteY782" fmla="*/ 795932 h 4267200"/>
              <a:gd name="connsiteX783" fmla="*/ 9785496 w 12192000"/>
              <a:gd name="connsiteY783" fmla="*/ 530713 h 4267200"/>
              <a:gd name="connsiteX784" fmla="*/ 10482828 w 12192000"/>
              <a:gd name="connsiteY784" fmla="*/ 399738 h 4267200"/>
              <a:gd name="connsiteX785" fmla="*/ 10468382 w 12192000"/>
              <a:gd name="connsiteY785" fmla="*/ 461219 h 4267200"/>
              <a:gd name="connsiteX786" fmla="*/ 9430790 w 12192000"/>
              <a:gd name="connsiteY786" fmla="*/ 895589 h 4267200"/>
              <a:gd name="connsiteX787" fmla="*/ 10019780 w 12192000"/>
              <a:gd name="connsiteY787" fmla="*/ 1298815 h 4267200"/>
              <a:gd name="connsiteX788" fmla="*/ 10372218 w 12192000"/>
              <a:gd name="connsiteY788" fmla="*/ 1146081 h 4267200"/>
              <a:gd name="connsiteX789" fmla="*/ 10896429 w 12192000"/>
              <a:gd name="connsiteY789" fmla="*/ 310883 h 4267200"/>
              <a:gd name="connsiteX790" fmla="*/ 10919735 w 12192000"/>
              <a:gd name="connsiteY790" fmla="*/ 318176 h 4267200"/>
              <a:gd name="connsiteX791" fmla="*/ 10637064 w 12192000"/>
              <a:gd name="connsiteY791" fmla="*/ 935661 h 4267200"/>
              <a:gd name="connsiteX792" fmla="*/ 10516995 w 12192000"/>
              <a:gd name="connsiteY792" fmla="*/ 1070245 h 4267200"/>
              <a:gd name="connsiteX793" fmla="*/ 10868835 w 12192000"/>
              <a:gd name="connsiteY793" fmla="*/ 815534 h 4267200"/>
              <a:gd name="connsiteX794" fmla="*/ 11704547 w 12192000"/>
              <a:gd name="connsiteY794" fmla="*/ 465665 h 4267200"/>
              <a:gd name="connsiteX795" fmla="*/ 12033562 w 12192000"/>
              <a:gd name="connsiteY795" fmla="*/ 350012 h 4267200"/>
              <a:gd name="connsiteX796" fmla="*/ 12025537 w 12192000"/>
              <a:gd name="connsiteY796" fmla="*/ 382666 h 4267200"/>
              <a:gd name="connsiteX797" fmla="*/ 11088649 w 12192000"/>
              <a:gd name="connsiteY797" fmla="*/ 1056676 h 4267200"/>
              <a:gd name="connsiteX798" fmla="*/ 10561600 w 12192000"/>
              <a:gd name="connsiteY798" fmla="*/ 1229477 h 4267200"/>
              <a:gd name="connsiteX799" fmla="*/ 10280797 w 12192000"/>
              <a:gd name="connsiteY799" fmla="*/ 1263181 h 4267200"/>
              <a:gd name="connsiteX800" fmla="*/ 10083376 w 12192000"/>
              <a:gd name="connsiteY800" fmla="*/ 1334114 h 4267200"/>
              <a:gd name="connsiteX801" fmla="*/ 10832582 w 12192000"/>
              <a:gd name="connsiteY801" fmla="*/ 1687356 h 4267200"/>
              <a:gd name="connsiteX802" fmla="*/ 10839263 w 12192000"/>
              <a:gd name="connsiteY802" fmla="*/ 1683743 h 4267200"/>
              <a:gd name="connsiteX803" fmla="*/ 11350910 w 12192000"/>
              <a:gd name="connsiteY803" fmla="*/ 1443899 h 4267200"/>
              <a:gd name="connsiteX804" fmla="*/ 11360346 w 12192000"/>
              <a:gd name="connsiteY804" fmla="*/ 1429225 h 4267200"/>
              <a:gd name="connsiteX805" fmla="*/ 12167580 w 12192000"/>
              <a:gd name="connsiteY805" fmla="*/ 789523 h 4267200"/>
              <a:gd name="connsiteX806" fmla="*/ 12192000 w 12192000"/>
              <a:gd name="connsiteY806" fmla="*/ 769876 h 4267200"/>
              <a:gd name="connsiteX807" fmla="*/ 12192000 w 12192000"/>
              <a:gd name="connsiteY807" fmla="*/ 802845 h 4267200"/>
              <a:gd name="connsiteX808" fmla="*/ 12173558 w 12192000"/>
              <a:gd name="connsiteY808" fmla="*/ 821317 h 4267200"/>
              <a:gd name="connsiteX809" fmla="*/ 12117398 w 12192000"/>
              <a:gd name="connsiteY809" fmla="*/ 877374 h 4267200"/>
              <a:gd name="connsiteX810" fmla="*/ 11472926 w 12192000"/>
              <a:gd name="connsiteY810" fmla="*/ 1344259 h 4267200"/>
              <a:gd name="connsiteX811" fmla="*/ 11666978 w 12192000"/>
              <a:gd name="connsiteY811" fmla="*/ 1215889 h 4267200"/>
              <a:gd name="connsiteX812" fmla="*/ 11707200 w 12192000"/>
              <a:gd name="connsiteY812" fmla="*/ 1192361 h 4267200"/>
              <a:gd name="connsiteX813" fmla="*/ 12144637 w 12192000"/>
              <a:gd name="connsiteY813" fmla="*/ 858646 h 4267200"/>
              <a:gd name="connsiteX814" fmla="*/ 12192000 w 12192000"/>
              <a:gd name="connsiteY814" fmla="*/ 810414 h 4267200"/>
              <a:gd name="connsiteX815" fmla="*/ 12192000 w 12192000"/>
              <a:gd name="connsiteY815" fmla="*/ 916439 h 4267200"/>
              <a:gd name="connsiteX816" fmla="*/ 12150630 w 12192000"/>
              <a:gd name="connsiteY816" fmla="*/ 982925 h 4267200"/>
              <a:gd name="connsiteX817" fmla="*/ 11389484 w 12192000"/>
              <a:gd name="connsiteY817" fmla="*/ 1469889 h 4267200"/>
              <a:gd name="connsiteX818" fmla="*/ 10923736 w 12192000"/>
              <a:gd name="connsiteY818" fmla="*/ 1721439 h 4267200"/>
              <a:gd name="connsiteX819" fmla="*/ 11091913 w 12192000"/>
              <a:gd name="connsiteY819" fmla="*/ 1780406 h 4267200"/>
              <a:gd name="connsiteX820" fmla="*/ 11771238 w 12192000"/>
              <a:gd name="connsiteY820" fmla="*/ 1944400 h 4267200"/>
              <a:gd name="connsiteX821" fmla="*/ 11783166 w 12192000"/>
              <a:gd name="connsiteY821" fmla="*/ 1931422 h 4267200"/>
              <a:gd name="connsiteX822" fmla="*/ 12131988 w 12192000"/>
              <a:gd name="connsiteY822" fmla="*/ 1574357 h 4267200"/>
              <a:gd name="connsiteX823" fmla="*/ 12192000 w 12192000"/>
              <a:gd name="connsiteY823" fmla="*/ 1537429 h 4267200"/>
              <a:gd name="connsiteX824" fmla="*/ 12192000 w 12192000"/>
              <a:gd name="connsiteY824" fmla="*/ 1589108 h 4267200"/>
              <a:gd name="connsiteX825" fmla="*/ 12112105 w 12192000"/>
              <a:gd name="connsiteY825" fmla="*/ 1640352 h 4267200"/>
              <a:gd name="connsiteX826" fmla="*/ 11849203 w 12192000"/>
              <a:gd name="connsiteY826" fmla="*/ 1900149 h 4267200"/>
              <a:gd name="connsiteX827" fmla="*/ 11946326 w 12192000"/>
              <a:gd name="connsiteY827" fmla="*/ 1822808 h 4267200"/>
              <a:gd name="connsiteX828" fmla="*/ 12055863 w 12192000"/>
              <a:gd name="connsiteY828" fmla="*/ 1735914 h 4267200"/>
              <a:gd name="connsiteX829" fmla="*/ 12150816 w 12192000"/>
              <a:gd name="connsiteY829" fmla="*/ 1678902 h 4267200"/>
              <a:gd name="connsiteX830" fmla="*/ 12192000 w 12192000"/>
              <a:gd name="connsiteY830" fmla="*/ 1655121 h 4267200"/>
              <a:gd name="connsiteX831" fmla="*/ 12192000 w 12192000"/>
              <a:gd name="connsiteY831" fmla="*/ 1686869 h 4267200"/>
              <a:gd name="connsiteX832" fmla="*/ 12163772 w 12192000"/>
              <a:gd name="connsiteY832" fmla="*/ 1703058 h 4267200"/>
              <a:gd name="connsiteX833" fmla="*/ 12070597 w 12192000"/>
              <a:gd name="connsiteY833" fmla="*/ 1758893 h 4267200"/>
              <a:gd name="connsiteX834" fmla="*/ 11963621 w 12192000"/>
              <a:gd name="connsiteY834" fmla="*/ 1844299 h 4267200"/>
              <a:gd name="connsiteX835" fmla="*/ 11886604 w 12192000"/>
              <a:gd name="connsiteY835" fmla="*/ 1907617 h 4267200"/>
              <a:gd name="connsiteX836" fmla="*/ 12153575 w 12192000"/>
              <a:gd name="connsiteY836" fmla="*/ 1786372 h 4267200"/>
              <a:gd name="connsiteX837" fmla="*/ 12192000 w 12192000"/>
              <a:gd name="connsiteY837" fmla="*/ 1759693 h 4267200"/>
              <a:gd name="connsiteX838" fmla="*/ 12192000 w 12192000"/>
              <a:gd name="connsiteY838" fmla="*/ 1809459 h 4267200"/>
              <a:gd name="connsiteX839" fmla="*/ 12121362 w 12192000"/>
              <a:gd name="connsiteY839" fmla="*/ 1857561 h 4267200"/>
              <a:gd name="connsiteX840" fmla="*/ 11895949 w 12192000"/>
              <a:gd name="connsiteY840" fmla="*/ 1963079 h 4267200"/>
              <a:gd name="connsiteX841" fmla="*/ 12192000 w 12192000"/>
              <a:gd name="connsiteY841" fmla="*/ 1990579 h 4267200"/>
              <a:gd name="connsiteX842" fmla="*/ 12192000 w 12192000"/>
              <a:gd name="connsiteY842" fmla="*/ 2065582 h 4267200"/>
              <a:gd name="connsiteX843" fmla="*/ 12153918 w 12192000"/>
              <a:gd name="connsiteY843" fmla="*/ 2063926 h 4267200"/>
              <a:gd name="connsiteX844" fmla="*/ 12192000 w 12192000"/>
              <a:gd name="connsiteY844" fmla="*/ 2085104 h 4267200"/>
              <a:gd name="connsiteX845" fmla="*/ 12192000 w 12192000"/>
              <a:gd name="connsiteY845" fmla="*/ 2178471 h 4267200"/>
              <a:gd name="connsiteX846" fmla="*/ 12085355 w 12192000"/>
              <a:gd name="connsiteY846" fmla="*/ 2122457 h 4267200"/>
              <a:gd name="connsiteX847" fmla="*/ 12192000 w 12192000"/>
              <a:gd name="connsiteY847" fmla="*/ 2196158 h 4267200"/>
              <a:gd name="connsiteX848" fmla="*/ 12192000 w 12192000"/>
              <a:gd name="connsiteY848" fmla="*/ 2230374 h 4267200"/>
              <a:gd name="connsiteX849" fmla="*/ 12041237 w 12192000"/>
              <a:gd name="connsiteY849" fmla="*/ 2126309 h 4267200"/>
              <a:gd name="connsiteX850" fmla="*/ 12174450 w 12192000"/>
              <a:gd name="connsiteY850" fmla="*/ 2262541 h 4267200"/>
              <a:gd name="connsiteX851" fmla="*/ 12192000 w 12192000"/>
              <a:gd name="connsiteY851" fmla="*/ 2275857 h 4267200"/>
              <a:gd name="connsiteX852" fmla="*/ 12192000 w 12192000"/>
              <a:gd name="connsiteY852" fmla="*/ 2377131 h 4267200"/>
              <a:gd name="connsiteX853" fmla="*/ 12155801 w 12192000"/>
              <a:gd name="connsiteY853" fmla="*/ 2349925 h 4267200"/>
              <a:gd name="connsiteX854" fmla="*/ 11930164 w 12192000"/>
              <a:gd name="connsiteY854" fmla="*/ 2041945 h 4267200"/>
              <a:gd name="connsiteX855" fmla="*/ 11561767 w 12192000"/>
              <a:gd name="connsiteY855" fmla="*/ 1984479 h 4267200"/>
              <a:gd name="connsiteX856" fmla="*/ 11987997 w 12192000"/>
              <a:gd name="connsiteY856" fmla="*/ 3153822 h 4267200"/>
              <a:gd name="connsiteX857" fmla="*/ 11926558 w 12192000"/>
              <a:gd name="connsiteY857" fmla="*/ 3203134 h 4267200"/>
              <a:gd name="connsiteX858" fmla="*/ 11440430 w 12192000"/>
              <a:gd name="connsiteY858" fmla="*/ 1973028 h 4267200"/>
              <a:gd name="connsiteX859" fmla="*/ 11446754 w 12192000"/>
              <a:gd name="connsiteY859" fmla="*/ 1959605 h 4267200"/>
              <a:gd name="connsiteX860" fmla="*/ 11050651 w 12192000"/>
              <a:gd name="connsiteY860" fmla="*/ 1850495 h 4267200"/>
              <a:gd name="connsiteX861" fmla="*/ 10389960 w 12192000"/>
              <a:gd name="connsiteY861" fmla="*/ 1586232 h 4267200"/>
              <a:gd name="connsiteX862" fmla="*/ 10500699 w 12192000"/>
              <a:gd name="connsiteY862" fmla="*/ 1913175 h 4267200"/>
              <a:gd name="connsiteX863" fmla="*/ 10507814 w 12192000"/>
              <a:gd name="connsiteY863" fmla="*/ 1920694 h 4267200"/>
              <a:gd name="connsiteX864" fmla="*/ 10518908 w 12192000"/>
              <a:gd name="connsiteY864" fmla="*/ 1911226 h 4267200"/>
              <a:gd name="connsiteX865" fmla="*/ 11258935 w 12192000"/>
              <a:gd name="connsiteY865" fmla="*/ 2442781 h 4267200"/>
              <a:gd name="connsiteX866" fmla="*/ 11211663 w 12192000"/>
              <a:gd name="connsiteY866" fmla="*/ 2510325 h 4267200"/>
              <a:gd name="connsiteX867" fmla="*/ 10571295 w 12192000"/>
              <a:gd name="connsiteY867" fmla="*/ 2105302 h 4267200"/>
              <a:gd name="connsiteX868" fmla="*/ 10435737 w 12192000"/>
              <a:gd name="connsiteY868" fmla="*/ 2805672 h 4267200"/>
              <a:gd name="connsiteX869" fmla="*/ 10206831 w 12192000"/>
              <a:gd name="connsiteY869" fmla="*/ 3151701 h 4267200"/>
              <a:gd name="connsiteX870" fmla="*/ 10196482 w 12192000"/>
              <a:gd name="connsiteY870" fmla="*/ 3135084 h 4267200"/>
              <a:gd name="connsiteX871" fmla="*/ 10381882 w 12192000"/>
              <a:gd name="connsiteY871" fmla="*/ 2155807 h 4267200"/>
              <a:gd name="connsiteX872" fmla="*/ 10439260 w 12192000"/>
              <a:gd name="connsiteY872" fmla="*/ 1962486 h 4267200"/>
              <a:gd name="connsiteX873" fmla="*/ 10439409 w 12192000"/>
              <a:gd name="connsiteY873" fmla="*/ 1960615 h 4267200"/>
              <a:gd name="connsiteX874" fmla="*/ 10439915 w 12192000"/>
              <a:gd name="connsiteY874" fmla="*/ 1951821 h 4267200"/>
              <a:gd name="connsiteX875" fmla="*/ 10314241 w 12192000"/>
              <a:gd name="connsiteY875" fmla="*/ 1556749 h 4267200"/>
              <a:gd name="connsiteX876" fmla="*/ 10315061 w 12192000"/>
              <a:gd name="connsiteY876" fmla="*/ 1548729 h 4267200"/>
              <a:gd name="connsiteX877" fmla="*/ 9526158 w 12192000"/>
              <a:gd name="connsiteY877" fmla="*/ 1071804 h 4267200"/>
              <a:gd name="connsiteX878" fmla="*/ 9758689 w 12192000"/>
              <a:gd name="connsiteY878" fmla="*/ 1585512 h 4267200"/>
              <a:gd name="connsiteX879" fmla="*/ 9941392 w 12192000"/>
              <a:gd name="connsiteY879" fmla="*/ 2432858 h 4267200"/>
              <a:gd name="connsiteX880" fmla="*/ 9887724 w 12192000"/>
              <a:gd name="connsiteY880" fmla="*/ 2495762 h 4267200"/>
              <a:gd name="connsiteX881" fmla="*/ 9587446 w 12192000"/>
              <a:gd name="connsiteY881" fmla="*/ 1872898 h 4267200"/>
              <a:gd name="connsiteX882" fmla="*/ 9462810 w 12192000"/>
              <a:gd name="connsiteY882" fmla="*/ 1288346 h 4267200"/>
              <a:gd name="connsiteX883" fmla="*/ 9318575 w 12192000"/>
              <a:gd name="connsiteY883" fmla="*/ 1540820 h 4267200"/>
              <a:gd name="connsiteX884" fmla="*/ 9191090 w 12192000"/>
              <a:gd name="connsiteY884" fmla="*/ 1688355 h 4267200"/>
              <a:gd name="connsiteX885" fmla="*/ 9177757 w 12192000"/>
              <a:gd name="connsiteY885" fmla="*/ 1683354 h 4267200"/>
              <a:gd name="connsiteX886" fmla="*/ 9274865 w 12192000"/>
              <a:gd name="connsiteY886" fmla="*/ 1336896 h 4267200"/>
              <a:gd name="connsiteX887" fmla="*/ 9478649 w 12192000"/>
              <a:gd name="connsiteY887" fmla="*/ 1173376 h 4267200"/>
              <a:gd name="connsiteX888" fmla="*/ 9482281 w 12192000"/>
              <a:gd name="connsiteY888" fmla="*/ 1167830 h 4267200"/>
              <a:gd name="connsiteX889" fmla="*/ 9438637 w 12192000"/>
              <a:gd name="connsiteY889" fmla="*/ 1015438 h 4267200"/>
              <a:gd name="connsiteX890" fmla="*/ 9439458 w 12192000"/>
              <a:gd name="connsiteY890" fmla="*/ 1007420 h 4267200"/>
              <a:gd name="connsiteX891" fmla="*/ 9197105 w 12192000"/>
              <a:gd name="connsiteY891" fmla="*/ 808882 h 4267200"/>
              <a:gd name="connsiteX892" fmla="*/ 8973607 w 12192000"/>
              <a:gd name="connsiteY892" fmla="*/ 597733 h 4267200"/>
              <a:gd name="connsiteX893" fmla="*/ 8967512 w 12192000"/>
              <a:gd name="connsiteY893" fmla="*/ 1795211 h 4267200"/>
              <a:gd name="connsiteX894" fmla="*/ 8912526 w 12192000"/>
              <a:gd name="connsiteY894" fmla="*/ 1841464 h 4267200"/>
              <a:gd name="connsiteX895" fmla="*/ 8893391 w 12192000"/>
              <a:gd name="connsiteY895" fmla="*/ 572788 h 4267200"/>
              <a:gd name="connsiteX896" fmla="*/ 8902990 w 12192000"/>
              <a:gd name="connsiteY896" fmla="*/ 560750 h 4267200"/>
              <a:gd name="connsiteX897" fmla="*/ 8919102 w 12192000"/>
              <a:gd name="connsiteY897" fmla="*/ 542471 h 4267200"/>
              <a:gd name="connsiteX898" fmla="*/ 8661728 w 12192000"/>
              <a:gd name="connsiteY898" fmla="*/ 250903 h 4267200"/>
              <a:gd name="connsiteX899" fmla="*/ 8357758 w 12192000"/>
              <a:gd name="connsiteY899" fmla="*/ 0 h 4267200"/>
              <a:gd name="connsiteX900" fmla="*/ 8405492 w 12192000"/>
              <a:gd name="connsiteY900" fmla="*/ 0 h 4267200"/>
              <a:gd name="connsiteX901" fmla="*/ 8392083 w 12192000"/>
              <a:gd name="connsiteY901" fmla="*/ 30495 h 4267200"/>
              <a:gd name="connsiteX902" fmla="*/ 8339888 w 12192000"/>
              <a:gd name="connsiteY902" fmla="*/ 306259 h 4267200"/>
              <a:gd name="connsiteX903" fmla="*/ 8473847 w 12192000"/>
              <a:gd name="connsiteY903" fmla="*/ 727373 h 4267200"/>
              <a:gd name="connsiteX904" fmla="*/ 8454081 w 12192000"/>
              <a:gd name="connsiteY904" fmla="*/ 1611960 h 4267200"/>
              <a:gd name="connsiteX905" fmla="*/ 8396000 w 12192000"/>
              <a:gd name="connsiteY905" fmla="*/ 1663986 h 4267200"/>
              <a:gd name="connsiteX906" fmla="*/ 8238881 w 12192000"/>
              <a:gd name="connsiteY906" fmla="*/ 368438 h 4267200"/>
              <a:gd name="connsiteX907" fmla="*/ 7668140 w 12192000"/>
              <a:gd name="connsiteY907" fmla="*/ 942511 h 4267200"/>
              <a:gd name="connsiteX908" fmla="*/ 7637853 w 12192000"/>
              <a:gd name="connsiteY908" fmla="*/ 942567 h 4267200"/>
              <a:gd name="connsiteX909" fmla="*/ 7909649 w 12192000"/>
              <a:gd name="connsiteY909" fmla="*/ 489150 h 4267200"/>
              <a:gd name="connsiteX910" fmla="*/ 8256182 w 12192000"/>
              <a:gd name="connsiteY910" fmla="*/ 301724 h 4267200"/>
              <a:gd name="connsiteX911" fmla="*/ 8255912 w 12192000"/>
              <a:gd name="connsiteY911" fmla="*/ 276498 h 4267200"/>
              <a:gd name="connsiteX912" fmla="*/ 8315225 w 12192000"/>
              <a:gd name="connsiteY912" fmla="*/ 89075 h 4267200"/>
              <a:gd name="connsiteX913" fmla="*/ 7497388 w 12192000"/>
              <a:gd name="connsiteY913" fmla="*/ 0 h 4267200"/>
              <a:gd name="connsiteX914" fmla="*/ 7560921 w 12192000"/>
              <a:gd name="connsiteY914" fmla="*/ 0 h 4267200"/>
              <a:gd name="connsiteX915" fmla="*/ 7546742 w 12192000"/>
              <a:gd name="connsiteY915" fmla="*/ 68966 h 4267200"/>
              <a:gd name="connsiteX916" fmla="*/ 7488853 w 12192000"/>
              <a:gd name="connsiteY916" fmla="*/ 535687 h 4267200"/>
              <a:gd name="connsiteX917" fmla="*/ 7529509 w 12192000"/>
              <a:gd name="connsiteY917" fmla="*/ 380358 h 4267200"/>
              <a:gd name="connsiteX918" fmla="*/ 7585939 w 12192000"/>
              <a:gd name="connsiteY918" fmla="*/ 184712 h 4267200"/>
              <a:gd name="connsiteX919" fmla="*/ 7621792 w 12192000"/>
              <a:gd name="connsiteY919" fmla="*/ 87864 h 4267200"/>
              <a:gd name="connsiteX920" fmla="*/ 7654204 w 12192000"/>
              <a:gd name="connsiteY920" fmla="*/ 0 h 4267200"/>
              <a:gd name="connsiteX921" fmla="*/ 7683986 w 12192000"/>
              <a:gd name="connsiteY921" fmla="*/ 0 h 4267200"/>
              <a:gd name="connsiteX922" fmla="*/ 7647914 w 12192000"/>
              <a:gd name="connsiteY922" fmla="*/ 97640 h 4267200"/>
              <a:gd name="connsiteX923" fmla="*/ 7612524 w 12192000"/>
              <a:gd name="connsiteY923" fmla="*/ 193392 h 4267200"/>
              <a:gd name="connsiteX924" fmla="*/ 7557013 w 12192000"/>
              <a:gd name="connsiteY924" fmla="*/ 386853 h 4267200"/>
              <a:gd name="connsiteX925" fmla="*/ 7517286 w 12192000"/>
              <a:gd name="connsiteY925" fmla="*/ 539999 h 4267200"/>
              <a:gd name="connsiteX926" fmla="*/ 7704204 w 12192000"/>
              <a:gd name="connsiteY926" fmla="*/ 152292 h 4267200"/>
              <a:gd name="connsiteX927" fmla="*/ 7756975 w 12192000"/>
              <a:gd name="connsiteY927" fmla="*/ 0 h 4267200"/>
              <a:gd name="connsiteX928" fmla="*/ 7837329 w 12192000"/>
              <a:gd name="connsiteY928" fmla="*/ 0 h 4267200"/>
              <a:gd name="connsiteX929" fmla="*/ 7821760 w 12192000"/>
              <a:gd name="connsiteY929" fmla="*/ 65656 h 4267200"/>
              <a:gd name="connsiteX930" fmla="*/ 7488925 w 12192000"/>
              <a:gd name="connsiteY930" fmla="*/ 763628 h 4267200"/>
              <a:gd name="connsiteX931" fmla="*/ 7419999 w 12192000"/>
              <a:gd name="connsiteY931" fmla="*/ 774360 h 4267200"/>
              <a:gd name="connsiteX932" fmla="*/ 7487820 w 12192000"/>
              <a:gd name="connsiteY932" fmla="*/ 37416 h 4267200"/>
              <a:gd name="connsiteX933" fmla="*/ 3882765 w 12192000"/>
              <a:gd name="connsiteY933" fmla="*/ 0 h 4267200"/>
              <a:gd name="connsiteX934" fmla="*/ 3995099 w 12192000"/>
              <a:gd name="connsiteY934" fmla="*/ 0 h 4267200"/>
              <a:gd name="connsiteX935" fmla="*/ 4163818 w 12192000"/>
              <a:gd name="connsiteY935" fmla="*/ 234104 h 4267200"/>
              <a:gd name="connsiteX936" fmla="*/ 4172099 w 12192000"/>
              <a:gd name="connsiteY936" fmla="*/ 234207 h 4267200"/>
              <a:gd name="connsiteX937" fmla="*/ 4784282 w 12192000"/>
              <a:gd name="connsiteY937" fmla="*/ 276561 h 4267200"/>
              <a:gd name="connsiteX938" fmla="*/ 4801687 w 12192000"/>
              <a:gd name="connsiteY938" fmla="*/ 267764 h 4267200"/>
              <a:gd name="connsiteX939" fmla="*/ 6082788 w 12192000"/>
              <a:gd name="connsiteY939" fmla="*/ 64119 h 4267200"/>
              <a:gd name="connsiteX940" fmla="*/ 6099442 w 12192000"/>
              <a:gd name="connsiteY940" fmla="*/ 82568 h 4267200"/>
              <a:gd name="connsiteX941" fmla="*/ 4804137 w 12192000"/>
              <a:gd name="connsiteY941" fmla="*/ 320931 h 4267200"/>
              <a:gd name="connsiteX942" fmla="*/ 4227047 w 12192000"/>
              <a:gd name="connsiteY942" fmla="*/ 313415 h 4267200"/>
              <a:gd name="connsiteX943" fmla="*/ 4346041 w 12192000"/>
              <a:gd name="connsiteY943" fmla="*/ 456086 h 4267200"/>
              <a:gd name="connsiteX944" fmla="*/ 4870967 w 12192000"/>
              <a:gd name="connsiteY944" fmla="*/ 963061 h 4267200"/>
              <a:gd name="connsiteX945" fmla="*/ 4889647 w 12192000"/>
              <a:gd name="connsiteY945" fmla="*/ 957147 h 4267200"/>
              <a:gd name="connsiteX946" fmla="*/ 5422504 w 12192000"/>
              <a:gd name="connsiteY946" fmla="*/ 805191 h 4267200"/>
              <a:gd name="connsiteX947" fmla="*/ 6087656 w 12192000"/>
              <a:gd name="connsiteY947" fmla="*/ 826703 h 4267200"/>
              <a:gd name="connsiteX948" fmla="*/ 6058717 w 12192000"/>
              <a:gd name="connsiteY948" fmla="*/ 865992 h 4267200"/>
              <a:gd name="connsiteX949" fmla="*/ 4974153 w 12192000"/>
              <a:gd name="connsiteY949" fmla="*/ 1045456 h 4267200"/>
              <a:gd name="connsiteX950" fmla="*/ 5627835 w 12192000"/>
              <a:gd name="connsiteY950" fmla="*/ 1472077 h 4267200"/>
              <a:gd name="connsiteX951" fmla="*/ 5629817 w 12192000"/>
              <a:gd name="connsiteY951" fmla="*/ 1471412 h 4267200"/>
              <a:gd name="connsiteX952" fmla="*/ 5634124 w 12192000"/>
              <a:gd name="connsiteY952" fmla="*/ 1470572 h 4267200"/>
              <a:gd name="connsiteX953" fmla="*/ 5755832 w 12192000"/>
              <a:gd name="connsiteY953" fmla="*/ 1383886 h 4267200"/>
              <a:gd name="connsiteX954" fmla="*/ 6014186 w 12192000"/>
              <a:gd name="connsiteY954" fmla="*/ 1279799 h 4267200"/>
              <a:gd name="connsiteX955" fmla="*/ 6901619 w 12192000"/>
              <a:gd name="connsiteY955" fmla="*/ 1047874 h 4267200"/>
              <a:gd name="connsiteX956" fmla="*/ 6931566 w 12192000"/>
              <a:gd name="connsiteY956" fmla="*/ 1062034 h 4267200"/>
              <a:gd name="connsiteX957" fmla="*/ 5790982 w 12192000"/>
              <a:gd name="connsiteY957" fmla="*/ 1561380 h 4267200"/>
              <a:gd name="connsiteX958" fmla="*/ 6188971 w 12192000"/>
              <a:gd name="connsiteY958" fmla="*/ 1755168 h 4267200"/>
              <a:gd name="connsiteX959" fmla="*/ 6202446 w 12192000"/>
              <a:gd name="connsiteY959" fmla="*/ 1752268 h 4267200"/>
              <a:gd name="connsiteX960" fmla="*/ 7179560 w 12192000"/>
              <a:gd name="connsiteY960" fmla="*/ 1467551 h 4267200"/>
              <a:gd name="connsiteX961" fmla="*/ 7158730 w 12192000"/>
              <a:gd name="connsiteY961" fmla="*/ 1507835 h 4267200"/>
              <a:gd name="connsiteX962" fmla="*/ 6326959 w 12192000"/>
              <a:gd name="connsiteY962" fmla="*/ 1817686 h 4267200"/>
              <a:gd name="connsiteX963" fmla="*/ 6537433 w 12192000"/>
              <a:gd name="connsiteY963" fmla="*/ 1907790 h 4267200"/>
              <a:gd name="connsiteX964" fmla="*/ 6550221 w 12192000"/>
              <a:gd name="connsiteY964" fmla="*/ 1910729 h 4267200"/>
              <a:gd name="connsiteX965" fmla="*/ 6964438 w 12192000"/>
              <a:gd name="connsiteY965" fmla="*/ 2209505 h 4267200"/>
              <a:gd name="connsiteX966" fmla="*/ 7367862 w 12192000"/>
              <a:gd name="connsiteY966" fmla="*/ 2806833 h 4267200"/>
              <a:gd name="connsiteX967" fmla="*/ 7364329 w 12192000"/>
              <a:gd name="connsiteY967" fmla="*/ 2826907 h 4267200"/>
              <a:gd name="connsiteX968" fmla="*/ 7290545 w 12192000"/>
              <a:gd name="connsiteY968" fmla="*/ 2850663 h 4267200"/>
              <a:gd name="connsiteX969" fmla="*/ 6472036 w 12192000"/>
              <a:gd name="connsiteY969" fmla="*/ 1959003 h 4267200"/>
              <a:gd name="connsiteX970" fmla="*/ 5792897 w 12192000"/>
              <a:gd name="connsiteY970" fmla="*/ 1647747 h 4267200"/>
              <a:gd name="connsiteX971" fmla="*/ 5842751 w 12192000"/>
              <a:gd name="connsiteY971" fmla="*/ 1816112 h 4267200"/>
              <a:gd name="connsiteX972" fmla="*/ 5847424 w 12192000"/>
              <a:gd name="connsiteY972" fmla="*/ 1815776 h 4267200"/>
              <a:gd name="connsiteX973" fmla="*/ 6399821 w 12192000"/>
              <a:gd name="connsiteY973" fmla="*/ 2344799 h 4267200"/>
              <a:gd name="connsiteX974" fmla="*/ 6323232 w 12192000"/>
              <a:gd name="connsiteY974" fmla="*/ 2389634 h 4267200"/>
              <a:gd name="connsiteX975" fmla="*/ 5942958 w 12192000"/>
              <a:gd name="connsiteY975" fmla="*/ 2077708 h 4267200"/>
              <a:gd name="connsiteX976" fmla="*/ 5921559 w 12192000"/>
              <a:gd name="connsiteY976" fmla="*/ 2378596 h 4267200"/>
              <a:gd name="connsiteX977" fmla="*/ 5817651 w 12192000"/>
              <a:gd name="connsiteY977" fmla="*/ 3023919 h 4267200"/>
              <a:gd name="connsiteX978" fmla="*/ 5729634 w 12192000"/>
              <a:gd name="connsiteY978" fmla="*/ 3051849 h 4267200"/>
              <a:gd name="connsiteX979" fmla="*/ 5611018 w 12192000"/>
              <a:gd name="connsiteY979" fmla="*/ 2316769 h 4267200"/>
              <a:gd name="connsiteX980" fmla="*/ 5687608 w 12192000"/>
              <a:gd name="connsiteY980" fmla="*/ 2039972 h 4267200"/>
              <a:gd name="connsiteX981" fmla="*/ 5657554 w 12192000"/>
              <a:gd name="connsiteY981" fmla="*/ 1576445 h 4267200"/>
              <a:gd name="connsiteX982" fmla="*/ 5150475 w 12192000"/>
              <a:gd name="connsiteY982" fmla="*/ 1274012 h 4267200"/>
              <a:gd name="connsiteX983" fmla="*/ 5349142 w 12192000"/>
              <a:gd name="connsiteY983" fmla="*/ 2204405 h 4267200"/>
              <a:gd name="connsiteX984" fmla="*/ 5262214 w 12192000"/>
              <a:gd name="connsiteY984" fmla="*/ 2233836 h 4267200"/>
              <a:gd name="connsiteX985" fmla="*/ 4981539 w 12192000"/>
              <a:gd name="connsiteY985" fmla="*/ 1542201 h 4267200"/>
              <a:gd name="connsiteX986" fmla="*/ 4958461 w 12192000"/>
              <a:gd name="connsiteY986" fmla="*/ 1136957 h 4267200"/>
              <a:gd name="connsiteX987" fmla="*/ 4655015 w 12192000"/>
              <a:gd name="connsiteY987" fmla="*/ 891426 h 4267200"/>
              <a:gd name="connsiteX988" fmla="*/ 4348002 w 12192000"/>
              <a:gd name="connsiteY988" fmla="*/ 2205895 h 4267200"/>
              <a:gd name="connsiteX989" fmla="*/ 4262250 w 12192000"/>
              <a:gd name="connsiteY989" fmla="*/ 2219972 h 4267200"/>
              <a:gd name="connsiteX990" fmla="*/ 4550611 w 12192000"/>
              <a:gd name="connsiteY990" fmla="*/ 817540 h 4267200"/>
              <a:gd name="connsiteX991" fmla="*/ 4564418 w 12192000"/>
              <a:gd name="connsiteY991" fmla="*/ 808293 h 4267200"/>
              <a:gd name="connsiteX992" fmla="*/ 4266388 w 12192000"/>
              <a:gd name="connsiteY992" fmla="*/ 500083 h 4267200"/>
              <a:gd name="connsiteX993" fmla="*/ 4032842 w 12192000"/>
              <a:gd name="connsiteY993" fmla="*/ 211809 h 4267200"/>
              <a:gd name="connsiteX994" fmla="*/ 3721337 w 12192000"/>
              <a:gd name="connsiteY994" fmla="*/ 0 h 4267200"/>
              <a:gd name="connsiteX995" fmla="*/ 3797544 w 12192000"/>
              <a:gd name="connsiteY995" fmla="*/ 0 h 4267200"/>
              <a:gd name="connsiteX996" fmla="*/ 3775734 w 12192000"/>
              <a:gd name="connsiteY996" fmla="*/ 95131 h 4267200"/>
              <a:gd name="connsiteX997" fmla="*/ 3724807 w 12192000"/>
              <a:gd name="connsiteY997" fmla="*/ 272257 h 4267200"/>
              <a:gd name="connsiteX998" fmla="*/ 3726844 w 12192000"/>
              <a:gd name="connsiteY998" fmla="*/ 282988 h 4267200"/>
              <a:gd name="connsiteX999" fmla="*/ 3742664 w 12192000"/>
              <a:gd name="connsiteY999" fmla="*/ 279918 h 4267200"/>
              <a:gd name="connsiteX1000" fmla="*/ 4103910 w 12192000"/>
              <a:gd name="connsiteY1000" fmla="*/ 1161917 h 4267200"/>
              <a:gd name="connsiteX1001" fmla="*/ 4020269 w 12192000"/>
              <a:gd name="connsiteY1001" fmla="*/ 1200406 h 4267200"/>
              <a:gd name="connsiteX1002" fmla="*/ 3674882 w 12192000"/>
              <a:gd name="connsiteY1002" fmla="*/ 488524 h 4267200"/>
              <a:gd name="connsiteX1003" fmla="*/ 3132682 w 12192000"/>
              <a:gd name="connsiteY1003" fmla="*/ 1072284 h 4267200"/>
              <a:gd name="connsiteX1004" fmla="*/ 2716346 w 12192000"/>
              <a:gd name="connsiteY1004" fmla="*/ 1276376 h 4267200"/>
              <a:gd name="connsiteX1005" fmla="*/ 2716772 w 12192000"/>
              <a:gd name="connsiteY1005" fmla="*/ 1255462 h 4267200"/>
              <a:gd name="connsiteX1006" fmla="*/ 3471096 w 12192000"/>
              <a:gd name="connsiteY1006" fmla="*/ 437072 h 4267200"/>
              <a:gd name="connsiteX1007" fmla="*/ 3639057 w 12192000"/>
              <a:gd name="connsiteY1007" fmla="*/ 286334 h 4267200"/>
              <a:gd name="connsiteX1008" fmla="*/ 3640309 w 12192000"/>
              <a:gd name="connsiteY1008" fmla="*/ 284664 h 4267200"/>
              <a:gd name="connsiteX1009" fmla="*/ 3646022 w 12192000"/>
              <a:gd name="connsiteY1009" fmla="*/ 276711 h 4267200"/>
              <a:gd name="connsiteX1010" fmla="*/ 3707943 w 12192000"/>
              <a:gd name="connsiteY1010" fmla="*/ 65958 h 4267200"/>
              <a:gd name="connsiteX1011" fmla="*/ 2867960 w 12192000"/>
              <a:gd name="connsiteY1011" fmla="*/ 0 h 4267200"/>
              <a:gd name="connsiteX1012" fmla="*/ 2926351 w 12192000"/>
              <a:gd name="connsiteY1012" fmla="*/ 0 h 4267200"/>
              <a:gd name="connsiteX1013" fmla="*/ 2902823 w 12192000"/>
              <a:gd name="connsiteY1013" fmla="*/ 262929 h 4267200"/>
              <a:gd name="connsiteX1014" fmla="*/ 2940663 w 12192000"/>
              <a:gd name="connsiteY1014" fmla="*/ 140884 h 4267200"/>
              <a:gd name="connsiteX1015" fmla="*/ 2947039 w 12192000"/>
              <a:gd name="connsiteY1015" fmla="*/ 122524 h 4267200"/>
              <a:gd name="connsiteX1016" fmla="*/ 2984316 w 12192000"/>
              <a:gd name="connsiteY1016" fmla="*/ 0 h 4267200"/>
              <a:gd name="connsiteX1017" fmla="*/ 3016114 w 12192000"/>
              <a:gd name="connsiteY1017" fmla="*/ 0 h 4267200"/>
              <a:gd name="connsiteX1018" fmla="*/ 2979949 w 12192000"/>
              <a:gd name="connsiteY1018" fmla="*/ 119274 h 4267200"/>
              <a:gd name="connsiteX1019" fmla="*/ 3023879 w 12192000"/>
              <a:gd name="connsiteY1019" fmla="*/ 0 h 4267200"/>
              <a:gd name="connsiteX1020" fmla="*/ 3105400 w 12192000"/>
              <a:gd name="connsiteY1020" fmla="*/ 0 h 4267200"/>
              <a:gd name="connsiteX1021" fmla="*/ 3094669 w 12192000"/>
              <a:gd name="connsiteY1021" fmla="*/ 30308 h 4267200"/>
              <a:gd name="connsiteX1022" fmla="*/ 2901945 w 12192000"/>
              <a:gd name="connsiteY1022" fmla="*/ 466538 h 4267200"/>
              <a:gd name="connsiteX1023" fmla="*/ 2815209 w 12192000"/>
              <a:gd name="connsiteY1023" fmla="*/ 497361 h 4267200"/>
              <a:gd name="connsiteX1024" fmla="*/ 2844845 w 12192000"/>
              <a:gd name="connsiteY1024" fmla="*/ 127638 h 4267200"/>
              <a:gd name="connsiteX1025" fmla="*/ 1057230 w 12192000"/>
              <a:gd name="connsiteY1025" fmla="*/ 0 h 4267200"/>
              <a:gd name="connsiteX1026" fmla="*/ 1111003 w 12192000"/>
              <a:gd name="connsiteY1026" fmla="*/ 0 h 4267200"/>
              <a:gd name="connsiteX1027" fmla="*/ 1125553 w 12192000"/>
              <a:gd name="connsiteY1027" fmla="*/ 52588 h 4267200"/>
              <a:gd name="connsiteX1028" fmla="*/ 1304276 w 12192000"/>
              <a:gd name="connsiteY1028" fmla="*/ 476275 h 4267200"/>
              <a:gd name="connsiteX1029" fmla="*/ 1492066 w 12192000"/>
              <a:gd name="connsiteY1029" fmla="*/ 886333 h 4267200"/>
              <a:gd name="connsiteX1030" fmla="*/ 1423698 w 12192000"/>
              <a:gd name="connsiteY1030" fmla="*/ 710817 h 4267200"/>
              <a:gd name="connsiteX1031" fmla="*/ 1357609 w 12192000"/>
              <a:gd name="connsiteY1031" fmla="*/ 532892 h 4267200"/>
              <a:gd name="connsiteX1032" fmla="*/ 1309550 w 12192000"/>
              <a:gd name="connsiteY1032" fmla="*/ 374031 h 4267200"/>
              <a:gd name="connsiteX1033" fmla="*/ 1193673 w 12192000"/>
              <a:gd name="connsiteY1033" fmla="*/ 49533 h 4267200"/>
              <a:gd name="connsiteX1034" fmla="*/ 1164391 w 12192000"/>
              <a:gd name="connsiteY1034" fmla="*/ 0 h 4267200"/>
              <a:gd name="connsiteX1035" fmla="*/ 1200666 w 12192000"/>
              <a:gd name="connsiteY1035" fmla="*/ 0 h 4267200"/>
              <a:gd name="connsiteX1036" fmla="*/ 1223408 w 12192000"/>
              <a:gd name="connsiteY1036" fmla="*/ 38996 h 4267200"/>
              <a:gd name="connsiteX1037" fmla="*/ 1339635 w 12192000"/>
              <a:gd name="connsiteY1037" fmla="*/ 365517 h 4267200"/>
              <a:gd name="connsiteX1038" fmla="*/ 1387469 w 12192000"/>
              <a:gd name="connsiteY1038" fmla="*/ 523079 h 4267200"/>
              <a:gd name="connsiteX1039" fmla="*/ 1452685 w 12192000"/>
              <a:gd name="connsiteY1039" fmla="*/ 699806 h 4267200"/>
              <a:gd name="connsiteX1040" fmla="*/ 1492092 w 12192000"/>
              <a:gd name="connsiteY1040" fmla="*/ 800424 h 4267200"/>
              <a:gd name="connsiteX1041" fmla="*/ 1455302 w 12192000"/>
              <a:gd name="connsiteY1041" fmla="*/ 632913 h 4267200"/>
              <a:gd name="connsiteX1042" fmla="*/ 1222336 w 12192000"/>
              <a:gd name="connsiteY1042" fmla="*/ 9480 h 4267200"/>
              <a:gd name="connsiteX1043" fmla="*/ 1214634 w 12192000"/>
              <a:gd name="connsiteY1043" fmla="*/ 0 h 4267200"/>
              <a:gd name="connsiteX1044" fmla="*/ 1289827 w 12192000"/>
              <a:gd name="connsiteY1044" fmla="*/ 0 h 4267200"/>
              <a:gd name="connsiteX1045" fmla="*/ 1321076 w 12192000"/>
              <a:gd name="connsiteY1045" fmla="*/ 59722 h 4267200"/>
              <a:gd name="connsiteX1046" fmla="*/ 1512579 w 12192000"/>
              <a:gd name="connsiteY1046" fmla="*/ 626441 h 4267200"/>
              <a:gd name="connsiteX1047" fmla="*/ 1506076 w 12192000"/>
              <a:gd name="connsiteY1047" fmla="*/ 1089289 h 4267200"/>
              <a:gd name="connsiteX1048" fmla="*/ 1486346 w 12192000"/>
              <a:gd name="connsiteY1048" fmla="*/ 1079919 h 4267200"/>
              <a:gd name="connsiteX1049" fmla="*/ 1070511 w 12192000"/>
              <a:gd name="connsiteY1049" fmla="*/ 48609 h 4267200"/>
              <a:gd name="connsiteX1050" fmla="*/ 43151 w 12192000"/>
              <a:gd name="connsiteY1050" fmla="*/ 0 h 4267200"/>
              <a:gd name="connsiteX1051" fmla="*/ 95283 w 12192000"/>
              <a:gd name="connsiteY1051" fmla="*/ 0 h 4267200"/>
              <a:gd name="connsiteX1052" fmla="*/ 300708 w 12192000"/>
              <a:gd name="connsiteY1052" fmla="*/ 154571 h 4267200"/>
              <a:gd name="connsiteX1053" fmla="*/ 530414 w 12192000"/>
              <a:gd name="connsiteY1053" fmla="*/ 354673 h 4267200"/>
              <a:gd name="connsiteX1054" fmla="*/ 333785 w 12192000"/>
              <a:gd name="connsiteY1054" fmla="*/ 161564 h 4267200"/>
              <a:gd name="connsiteX1055" fmla="*/ 147005 w 12192000"/>
              <a:gd name="connsiteY1055" fmla="*/ 0 h 4267200"/>
              <a:gd name="connsiteX1056" fmla="*/ 272509 w 12192000"/>
              <a:gd name="connsiteY1056" fmla="*/ 0 h 4267200"/>
              <a:gd name="connsiteX1057" fmla="*/ 326276 w 12192000"/>
              <a:gd name="connsiteY1057" fmla="*/ 45847 h 4267200"/>
              <a:gd name="connsiteX1058" fmla="*/ 823759 w 12192000"/>
              <a:gd name="connsiteY1058" fmla="*/ 574145 h 4267200"/>
              <a:gd name="connsiteX1059" fmla="*/ 811254 w 12192000"/>
              <a:gd name="connsiteY1059" fmla="*/ 665546 h 4267200"/>
              <a:gd name="connsiteX1060" fmla="*/ 154042 w 12192000"/>
              <a:gd name="connsiteY1060" fmla="*/ 261522 h 4267200"/>
              <a:gd name="connsiteX1061" fmla="*/ 13550 w 12192000"/>
              <a:gd name="connsiteY1061" fmla="*/ 158423 h 4267200"/>
              <a:gd name="connsiteX1062" fmla="*/ 0 w 12192000"/>
              <a:gd name="connsiteY1062" fmla="*/ 146618 h 4267200"/>
              <a:gd name="connsiteX1063" fmla="*/ 0 w 12192000"/>
              <a:gd name="connsiteY1063" fmla="*/ 59161 h 4267200"/>
              <a:gd name="connsiteX1064" fmla="*/ 45427 w 12192000"/>
              <a:gd name="connsiteY1064" fmla="*/ 101078 h 4267200"/>
              <a:gd name="connsiteX1065" fmla="*/ 630103 w 12192000"/>
              <a:gd name="connsiteY1065" fmla="*/ 485885 h 4267200"/>
              <a:gd name="connsiteX1066" fmla="*/ 532040 w 12192000"/>
              <a:gd name="connsiteY1066" fmla="*/ 399359 h 4267200"/>
              <a:gd name="connsiteX1067" fmla="*/ 517618 w 12192000"/>
              <a:gd name="connsiteY1067" fmla="*/ 385726 h 4267200"/>
              <a:gd name="connsiteX1068" fmla="*/ 285074 w 12192000"/>
              <a:gd name="connsiteY1068" fmla="*/ 182755 h 426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</a:cxnLst>
            <a:rect l="l" t="t" r="r" b="b"/>
            <a:pathLst>
              <a:path w="12192000" h="4267200">
                <a:moveTo>
                  <a:pt x="2537169" y="4125568"/>
                </a:moveTo>
                <a:cubicBezTo>
                  <a:pt x="2788218" y="4126068"/>
                  <a:pt x="3025872" y="4161336"/>
                  <a:pt x="3246267" y="4262961"/>
                </a:cubicBezTo>
                <a:lnTo>
                  <a:pt x="3253970" y="4267200"/>
                </a:lnTo>
                <a:lnTo>
                  <a:pt x="3071791" y="4267200"/>
                </a:lnTo>
                <a:lnTo>
                  <a:pt x="2975095" y="4243356"/>
                </a:lnTo>
                <a:cubicBezTo>
                  <a:pt x="2862058" y="4220032"/>
                  <a:pt x="2745568" y="4209031"/>
                  <a:pt x="2626982" y="4206450"/>
                </a:cubicBezTo>
                <a:cubicBezTo>
                  <a:pt x="2581807" y="4205467"/>
                  <a:pt x="2536327" y="4205706"/>
                  <a:pt x="2490617" y="4206951"/>
                </a:cubicBezTo>
                <a:cubicBezTo>
                  <a:pt x="2601507" y="4219748"/>
                  <a:pt x="2711611" y="4236309"/>
                  <a:pt x="2819869" y="4252936"/>
                </a:cubicBezTo>
                <a:lnTo>
                  <a:pt x="2900997" y="4267200"/>
                </a:lnTo>
                <a:lnTo>
                  <a:pt x="2705858" y="4267200"/>
                </a:lnTo>
                <a:lnTo>
                  <a:pt x="2561467" y="4246270"/>
                </a:lnTo>
                <a:cubicBezTo>
                  <a:pt x="2476258" y="4235123"/>
                  <a:pt x="2390533" y="4225627"/>
                  <a:pt x="2305292" y="4219492"/>
                </a:cubicBezTo>
                <a:lnTo>
                  <a:pt x="2409349" y="4267200"/>
                </a:lnTo>
                <a:lnTo>
                  <a:pt x="2266705" y="4267200"/>
                </a:lnTo>
                <a:lnTo>
                  <a:pt x="2183576" y="4227150"/>
                </a:lnTo>
                <a:cubicBezTo>
                  <a:pt x="2170260" y="4220226"/>
                  <a:pt x="2115765" y="4150220"/>
                  <a:pt x="2151029" y="4146947"/>
                </a:cubicBezTo>
                <a:cubicBezTo>
                  <a:pt x="2282770" y="4133761"/>
                  <a:pt x="2411644" y="4125319"/>
                  <a:pt x="2537169" y="4125568"/>
                </a:cubicBezTo>
                <a:close/>
                <a:moveTo>
                  <a:pt x="9258094" y="3958602"/>
                </a:moveTo>
                <a:cubicBezTo>
                  <a:pt x="9013678" y="4006086"/>
                  <a:pt x="8768731" y="4060051"/>
                  <a:pt x="8526712" y="4119804"/>
                </a:cubicBezTo>
                <a:cubicBezTo>
                  <a:pt x="8781748" y="4123003"/>
                  <a:pt x="9026494" y="4069940"/>
                  <a:pt x="9258094" y="3958602"/>
                </a:cubicBezTo>
                <a:close/>
                <a:moveTo>
                  <a:pt x="9168987" y="3919232"/>
                </a:moveTo>
                <a:cubicBezTo>
                  <a:pt x="8975366" y="3912045"/>
                  <a:pt x="8788341" y="3989836"/>
                  <a:pt x="8603910" y="4068895"/>
                </a:cubicBezTo>
                <a:cubicBezTo>
                  <a:pt x="8818554" y="4017452"/>
                  <a:pt x="9035976" y="3970366"/>
                  <a:pt x="9252382" y="3927759"/>
                </a:cubicBezTo>
                <a:cubicBezTo>
                  <a:pt x="9224441" y="3923020"/>
                  <a:pt x="9196646" y="3920259"/>
                  <a:pt x="9168987" y="3919232"/>
                </a:cubicBezTo>
                <a:close/>
                <a:moveTo>
                  <a:pt x="1635889" y="3709494"/>
                </a:moveTo>
                <a:lnTo>
                  <a:pt x="1634800" y="3731111"/>
                </a:lnTo>
                <a:cubicBezTo>
                  <a:pt x="1634800" y="3731111"/>
                  <a:pt x="1635342" y="3716795"/>
                  <a:pt x="1635889" y="3709494"/>
                </a:cubicBezTo>
                <a:close/>
                <a:moveTo>
                  <a:pt x="3174829" y="3620110"/>
                </a:moveTo>
                <a:cubicBezTo>
                  <a:pt x="3177710" y="3619202"/>
                  <a:pt x="3182308" y="3620648"/>
                  <a:pt x="3189263" y="3625726"/>
                </a:cubicBezTo>
                <a:cubicBezTo>
                  <a:pt x="3348177" y="3744655"/>
                  <a:pt x="3463235" y="3908187"/>
                  <a:pt x="3560912" y="4079863"/>
                </a:cubicBezTo>
                <a:cubicBezTo>
                  <a:pt x="3582321" y="4117314"/>
                  <a:pt x="3599153" y="4153173"/>
                  <a:pt x="3611854" y="4188366"/>
                </a:cubicBezTo>
                <a:lnTo>
                  <a:pt x="3631583" y="4267200"/>
                </a:lnTo>
                <a:lnTo>
                  <a:pt x="3575699" y="4267200"/>
                </a:lnTo>
                <a:lnTo>
                  <a:pt x="3575567" y="4263588"/>
                </a:lnTo>
                <a:cubicBezTo>
                  <a:pt x="3563792" y="4170010"/>
                  <a:pt x="3527316" y="4081090"/>
                  <a:pt x="3467355" y="3988130"/>
                </a:cubicBezTo>
                <a:cubicBezTo>
                  <a:pt x="3420192" y="3915029"/>
                  <a:pt x="3371016" y="3849934"/>
                  <a:pt x="3310753" y="3787140"/>
                </a:cubicBezTo>
                <a:cubicBezTo>
                  <a:pt x="3303466" y="3779509"/>
                  <a:pt x="3297626" y="3773227"/>
                  <a:pt x="3291335" y="3767420"/>
                </a:cubicBezTo>
                <a:cubicBezTo>
                  <a:pt x="3324815" y="3824296"/>
                  <a:pt x="3358740" y="3880691"/>
                  <a:pt x="3390805" y="3937163"/>
                </a:cubicBezTo>
                <a:cubicBezTo>
                  <a:pt x="3450145" y="4040978"/>
                  <a:pt x="3506325" y="4144397"/>
                  <a:pt x="3545740" y="4251102"/>
                </a:cubicBezTo>
                <a:lnTo>
                  <a:pt x="3550709" y="4267200"/>
                </a:lnTo>
                <a:lnTo>
                  <a:pt x="3513586" y="4267200"/>
                </a:lnTo>
                <a:lnTo>
                  <a:pt x="3470728" y="4152456"/>
                </a:lnTo>
                <a:cubicBezTo>
                  <a:pt x="3439124" y="4085665"/>
                  <a:pt x="3402484" y="4019598"/>
                  <a:pt x="3364433" y="3953121"/>
                </a:cubicBezTo>
                <a:lnTo>
                  <a:pt x="3316479" y="3872136"/>
                </a:lnTo>
                <a:lnTo>
                  <a:pt x="3504482" y="4267200"/>
                </a:lnTo>
                <a:lnTo>
                  <a:pt x="3467547" y="4267200"/>
                </a:lnTo>
                <a:lnTo>
                  <a:pt x="3177952" y="3657386"/>
                </a:lnTo>
                <a:cubicBezTo>
                  <a:pt x="3172991" y="3646754"/>
                  <a:pt x="3166185" y="3622836"/>
                  <a:pt x="3174829" y="3620110"/>
                </a:cubicBezTo>
                <a:close/>
                <a:moveTo>
                  <a:pt x="11279315" y="3618448"/>
                </a:moveTo>
                <a:cubicBezTo>
                  <a:pt x="11299830" y="3614620"/>
                  <a:pt x="11318737" y="3618623"/>
                  <a:pt x="11317765" y="3638405"/>
                </a:cubicBezTo>
                <a:cubicBezTo>
                  <a:pt x="11309587" y="3820966"/>
                  <a:pt x="11315203" y="4012597"/>
                  <a:pt x="11304886" y="4200582"/>
                </a:cubicBezTo>
                <a:lnTo>
                  <a:pt x="11298904" y="4267200"/>
                </a:lnTo>
                <a:lnTo>
                  <a:pt x="11213088" y="4267200"/>
                </a:lnTo>
                <a:lnTo>
                  <a:pt x="11219157" y="4210725"/>
                </a:lnTo>
                <a:cubicBezTo>
                  <a:pt x="11223807" y="4119600"/>
                  <a:pt x="11224640" y="4027718"/>
                  <a:pt x="11225213" y="3936722"/>
                </a:cubicBezTo>
                <a:cubicBezTo>
                  <a:pt x="11207028" y="4022695"/>
                  <a:pt x="11194593" y="4110355"/>
                  <a:pt x="11182914" y="4196771"/>
                </a:cubicBezTo>
                <a:lnTo>
                  <a:pt x="11172266" y="4267200"/>
                </a:lnTo>
                <a:lnTo>
                  <a:pt x="11140975" y="4267200"/>
                </a:lnTo>
                <a:lnTo>
                  <a:pt x="11152239" y="4192628"/>
                </a:lnTo>
                <a:cubicBezTo>
                  <a:pt x="11165272" y="4096160"/>
                  <a:pt x="11178361" y="3997344"/>
                  <a:pt x="11201005" y="3900089"/>
                </a:cubicBezTo>
                <a:cubicBezTo>
                  <a:pt x="11166930" y="3979173"/>
                  <a:pt x="11134730" y="4058831"/>
                  <a:pt x="11105754" y="4139192"/>
                </a:cubicBezTo>
                <a:lnTo>
                  <a:pt x="11065821" y="4267200"/>
                </a:lnTo>
                <a:lnTo>
                  <a:pt x="10978133" y="4267200"/>
                </a:lnTo>
                <a:lnTo>
                  <a:pt x="11088889" y="3963916"/>
                </a:lnTo>
                <a:cubicBezTo>
                  <a:pt x="11133459" y="3856779"/>
                  <a:pt x="11181967" y="3750740"/>
                  <a:pt x="11231212" y="3645474"/>
                </a:cubicBezTo>
                <a:cubicBezTo>
                  <a:pt x="11236675" y="3633934"/>
                  <a:pt x="11258799" y="3622276"/>
                  <a:pt x="11279315" y="3618448"/>
                </a:cubicBezTo>
                <a:close/>
                <a:moveTo>
                  <a:pt x="10296877" y="3526602"/>
                </a:moveTo>
                <a:cubicBezTo>
                  <a:pt x="10305089" y="3527517"/>
                  <a:pt x="10311503" y="3531079"/>
                  <a:pt x="10314210" y="3538353"/>
                </a:cubicBezTo>
                <a:cubicBezTo>
                  <a:pt x="10361472" y="3659113"/>
                  <a:pt x="10407318" y="3780392"/>
                  <a:pt x="10450858" y="3902477"/>
                </a:cubicBezTo>
                <a:lnTo>
                  <a:pt x="10572255" y="4267200"/>
                </a:lnTo>
                <a:lnTo>
                  <a:pt x="10477642" y="4267200"/>
                </a:lnTo>
                <a:lnTo>
                  <a:pt x="10436479" y="4144570"/>
                </a:lnTo>
                <a:cubicBezTo>
                  <a:pt x="10386976" y="3995354"/>
                  <a:pt x="10333255" y="3848072"/>
                  <a:pt x="10277529" y="3701307"/>
                </a:cubicBezTo>
                <a:cubicBezTo>
                  <a:pt x="10277467" y="3703640"/>
                  <a:pt x="10276853" y="3706334"/>
                  <a:pt x="10276797" y="3708672"/>
                </a:cubicBezTo>
                <a:cubicBezTo>
                  <a:pt x="10284209" y="3854149"/>
                  <a:pt x="10331835" y="3999199"/>
                  <a:pt x="10385906" y="4147031"/>
                </a:cubicBezTo>
                <a:lnTo>
                  <a:pt x="10431445" y="4267200"/>
                </a:lnTo>
                <a:lnTo>
                  <a:pt x="10398237" y="4267200"/>
                </a:lnTo>
                <a:lnTo>
                  <a:pt x="10356661" y="4157302"/>
                </a:lnTo>
                <a:cubicBezTo>
                  <a:pt x="10321871" y="4061517"/>
                  <a:pt x="10289232" y="3966669"/>
                  <a:pt x="10268559" y="3871054"/>
                </a:cubicBezTo>
                <a:cubicBezTo>
                  <a:pt x="10272790" y="3985997"/>
                  <a:pt x="10299544" y="4094770"/>
                  <a:pt x="10340065" y="4201637"/>
                </a:cubicBezTo>
                <a:lnTo>
                  <a:pt x="10368861" y="4267200"/>
                </a:lnTo>
                <a:lnTo>
                  <a:pt x="10267862" y="4267200"/>
                </a:lnTo>
                <a:lnTo>
                  <a:pt x="10236210" y="4185635"/>
                </a:lnTo>
                <a:cubicBezTo>
                  <a:pt x="10169925" y="3991261"/>
                  <a:pt x="10150284" y="3789583"/>
                  <a:pt x="10225980" y="3561061"/>
                </a:cubicBezTo>
                <a:cubicBezTo>
                  <a:pt x="10231424" y="3544935"/>
                  <a:pt x="10272241" y="3523857"/>
                  <a:pt x="10296877" y="3526602"/>
                </a:cubicBezTo>
                <a:close/>
                <a:moveTo>
                  <a:pt x="3429186" y="3458784"/>
                </a:moveTo>
                <a:cubicBezTo>
                  <a:pt x="3434043" y="3458424"/>
                  <a:pt x="3439865" y="3459167"/>
                  <a:pt x="3446761" y="3461278"/>
                </a:cubicBezTo>
                <a:cubicBezTo>
                  <a:pt x="3801752" y="3568638"/>
                  <a:pt x="4119982" y="3746863"/>
                  <a:pt x="4419733" y="3963555"/>
                </a:cubicBezTo>
                <a:cubicBezTo>
                  <a:pt x="4508451" y="4027538"/>
                  <a:pt x="4593765" y="4093753"/>
                  <a:pt x="4659448" y="4172746"/>
                </a:cubicBezTo>
                <a:lnTo>
                  <a:pt x="4719140" y="4267200"/>
                </a:lnTo>
                <a:lnTo>
                  <a:pt x="4641222" y="4267200"/>
                </a:lnTo>
                <a:lnTo>
                  <a:pt x="4599968" y="4207074"/>
                </a:lnTo>
                <a:cubicBezTo>
                  <a:pt x="4478590" y="4057581"/>
                  <a:pt x="4278987" y="3946713"/>
                  <a:pt x="4136093" y="3858466"/>
                </a:cubicBezTo>
                <a:cubicBezTo>
                  <a:pt x="3985171" y="3764831"/>
                  <a:pt x="3831168" y="3687155"/>
                  <a:pt x="3670252" y="3622798"/>
                </a:cubicBezTo>
                <a:lnTo>
                  <a:pt x="3817258" y="3723577"/>
                </a:lnTo>
                <a:cubicBezTo>
                  <a:pt x="3878082" y="3765387"/>
                  <a:pt x="3941278" y="3808498"/>
                  <a:pt x="4000461" y="3855966"/>
                </a:cubicBezTo>
                <a:cubicBezTo>
                  <a:pt x="4030299" y="3879926"/>
                  <a:pt x="4059233" y="3904849"/>
                  <a:pt x="4088180" y="3929774"/>
                </a:cubicBezTo>
                <a:cubicBezTo>
                  <a:pt x="4119532" y="3956928"/>
                  <a:pt x="4151864" y="3984979"/>
                  <a:pt x="4184555" y="4010683"/>
                </a:cubicBezTo>
                <a:cubicBezTo>
                  <a:pt x="4252374" y="4064322"/>
                  <a:pt x="4327401" y="4112085"/>
                  <a:pt x="4399563" y="4158106"/>
                </a:cubicBezTo>
                <a:cubicBezTo>
                  <a:pt x="4448555" y="4189447"/>
                  <a:pt x="4498141" y="4221114"/>
                  <a:pt x="4546299" y="4254934"/>
                </a:cubicBezTo>
                <a:lnTo>
                  <a:pt x="4561743" y="4267200"/>
                </a:lnTo>
                <a:lnTo>
                  <a:pt x="4509274" y="4267200"/>
                </a:lnTo>
                <a:lnTo>
                  <a:pt x="4383389" y="4184369"/>
                </a:lnTo>
                <a:cubicBezTo>
                  <a:pt x="4310251" y="4137460"/>
                  <a:pt x="4234739" y="4089250"/>
                  <a:pt x="4165508" y="4035196"/>
                </a:cubicBezTo>
                <a:cubicBezTo>
                  <a:pt x="4131846" y="4008598"/>
                  <a:pt x="4099524" y="3980549"/>
                  <a:pt x="4068162" y="3953394"/>
                </a:cubicBezTo>
                <a:cubicBezTo>
                  <a:pt x="4039704" y="3928919"/>
                  <a:pt x="4010763" y="3903992"/>
                  <a:pt x="3981416" y="3880482"/>
                </a:cubicBezTo>
                <a:cubicBezTo>
                  <a:pt x="3923199" y="3833909"/>
                  <a:pt x="3860482" y="3791236"/>
                  <a:pt x="3800147" y="3749872"/>
                </a:cubicBezTo>
                <a:lnTo>
                  <a:pt x="3655073" y="3650884"/>
                </a:lnTo>
                <a:cubicBezTo>
                  <a:pt x="3768399" y="3765347"/>
                  <a:pt x="3873410" y="3884450"/>
                  <a:pt x="3989938" y="3991685"/>
                </a:cubicBezTo>
                <a:cubicBezTo>
                  <a:pt x="4106468" y="4098916"/>
                  <a:pt x="4234512" y="4194281"/>
                  <a:pt x="4393907" y="4261258"/>
                </a:cubicBezTo>
                <a:lnTo>
                  <a:pt x="4408201" y="4267200"/>
                </a:lnTo>
                <a:lnTo>
                  <a:pt x="4250346" y="4267200"/>
                </a:lnTo>
                <a:lnTo>
                  <a:pt x="4245269" y="4265040"/>
                </a:lnTo>
                <a:cubicBezTo>
                  <a:pt x="4167858" y="4230709"/>
                  <a:pt x="4095232" y="4193560"/>
                  <a:pt x="4036318" y="4147013"/>
                </a:cubicBezTo>
                <a:cubicBezTo>
                  <a:pt x="3810777" y="3969273"/>
                  <a:pt x="3654591" y="3720297"/>
                  <a:pt x="3432098" y="3537312"/>
                </a:cubicBezTo>
                <a:cubicBezTo>
                  <a:pt x="3408505" y="3517876"/>
                  <a:pt x="3395188" y="3461306"/>
                  <a:pt x="3429186" y="3458784"/>
                </a:cubicBezTo>
                <a:close/>
                <a:moveTo>
                  <a:pt x="9334796" y="3456584"/>
                </a:moveTo>
                <a:cubicBezTo>
                  <a:pt x="9406875" y="3608228"/>
                  <a:pt x="9503788" y="3758542"/>
                  <a:pt x="9651570" y="3826505"/>
                </a:cubicBezTo>
                <a:cubicBezTo>
                  <a:pt x="9559808" y="3686686"/>
                  <a:pt x="9456900" y="3564734"/>
                  <a:pt x="9334796" y="3456584"/>
                </a:cubicBezTo>
                <a:close/>
                <a:moveTo>
                  <a:pt x="4440129" y="3448571"/>
                </a:moveTo>
                <a:cubicBezTo>
                  <a:pt x="4500684" y="3600308"/>
                  <a:pt x="4765312" y="3823987"/>
                  <a:pt x="4856525" y="3915351"/>
                </a:cubicBezTo>
                <a:cubicBezTo>
                  <a:pt x="4921046" y="3979838"/>
                  <a:pt x="4987678" y="4047617"/>
                  <a:pt x="5059055" y="4108918"/>
                </a:cubicBezTo>
                <a:cubicBezTo>
                  <a:pt x="5130436" y="4170218"/>
                  <a:pt x="5206561" y="4225043"/>
                  <a:pt x="5290070" y="4263619"/>
                </a:cubicBezTo>
                <a:cubicBezTo>
                  <a:pt x="5126032" y="4132785"/>
                  <a:pt x="4978794" y="3979858"/>
                  <a:pt x="4834991" y="3830985"/>
                </a:cubicBezTo>
                <a:cubicBezTo>
                  <a:pt x="4709629" y="3700933"/>
                  <a:pt x="4579958" y="3567796"/>
                  <a:pt x="4440129" y="3448571"/>
                </a:cubicBezTo>
                <a:close/>
                <a:moveTo>
                  <a:pt x="5425834" y="3162785"/>
                </a:moveTo>
                <a:cubicBezTo>
                  <a:pt x="5393133" y="3300089"/>
                  <a:pt x="5401723" y="3491623"/>
                  <a:pt x="5401644" y="3617847"/>
                </a:cubicBezTo>
                <a:cubicBezTo>
                  <a:pt x="5401790" y="3807859"/>
                  <a:pt x="5425483" y="3992734"/>
                  <a:pt x="5467256" y="4175494"/>
                </a:cubicBezTo>
                <a:cubicBezTo>
                  <a:pt x="5469824" y="3971868"/>
                  <a:pt x="5459296" y="3766904"/>
                  <a:pt x="5448069" y="3567554"/>
                </a:cubicBezTo>
                <a:close/>
                <a:moveTo>
                  <a:pt x="1318687" y="3113840"/>
                </a:moveTo>
                <a:cubicBezTo>
                  <a:pt x="1233126" y="3142037"/>
                  <a:pt x="1148133" y="3174161"/>
                  <a:pt x="1066793" y="3212171"/>
                </a:cubicBezTo>
                <a:cubicBezTo>
                  <a:pt x="1042399" y="3223712"/>
                  <a:pt x="1017440" y="3235542"/>
                  <a:pt x="993319" y="3247648"/>
                </a:cubicBezTo>
                <a:cubicBezTo>
                  <a:pt x="947600" y="3269890"/>
                  <a:pt x="900765" y="3292688"/>
                  <a:pt x="853081" y="3312410"/>
                </a:cubicBezTo>
                <a:cubicBezTo>
                  <a:pt x="837376" y="3318884"/>
                  <a:pt x="821948" y="3324526"/>
                  <a:pt x="805957" y="3330443"/>
                </a:cubicBezTo>
                <a:cubicBezTo>
                  <a:pt x="973723" y="3284161"/>
                  <a:pt x="1193682" y="3229943"/>
                  <a:pt x="1318687" y="3113840"/>
                </a:cubicBezTo>
                <a:close/>
                <a:moveTo>
                  <a:pt x="5453702" y="3090882"/>
                </a:moveTo>
                <a:lnTo>
                  <a:pt x="5480135" y="3565802"/>
                </a:lnTo>
                <a:cubicBezTo>
                  <a:pt x="5490809" y="3762845"/>
                  <a:pt x="5501220" y="3965024"/>
                  <a:pt x="5499023" y="4166310"/>
                </a:cubicBezTo>
                <a:cubicBezTo>
                  <a:pt x="5546233" y="3984186"/>
                  <a:pt x="5562118" y="3799116"/>
                  <a:pt x="5547022" y="3607838"/>
                </a:cubicBezTo>
                <a:cubicBezTo>
                  <a:pt x="5541143" y="3530760"/>
                  <a:pt x="5529684" y="3453908"/>
                  <a:pt x="5515964" y="3378541"/>
                </a:cubicBezTo>
                <a:cubicBezTo>
                  <a:pt x="5505773" y="3321668"/>
                  <a:pt x="5475310" y="3095607"/>
                  <a:pt x="5453702" y="3090882"/>
                </a:cubicBezTo>
                <a:close/>
                <a:moveTo>
                  <a:pt x="9790480" y="3078533"/>
                </a:moveTo>
                <a:cubicBezTo>
                  <a:pt x="9782502" y="3134217"/>
                  <a:pt x="9773626" y="3189710"/>
                  <a:pt x="9763295" y="3245370"/>
                </a:cubicBezTo>
                <a:cubicBezTo>
                  <a:pt x="9730259" y="3421320"/>
                  <a:pt x="9693170" y="3586065"/>
                  <a:pt x="9736458" y="3758413"/>
                </a:cubicBezTo>
                <a:cubicBezTo>
                  <a:pt x="9741385" y="3680922"/>
                  <a:pt x="9752472" y="3603320"/>
                  <a:pt x="9763499" y="3528057"/>
                </a:cubicBezTo>
                <a:cubicBezTo>
                  <a:pt x="9778184" y="3430521"/>
                  <a:pt x="9793478" y="3330298"/>
                  <a:pt x="9793906" y="3231157"/>
                </a:cubicBezTo>
                <a:cubicBezTo>
                  <a:pt x="9793949" y="3202011"/>
                  <a:pt x="9792735" y="3172131"/>
                  <a:pt x="9791874" y="3142788"/>
                </a:cubicBezTo>
                <a:cubicBezTo>
                  <a:pt x="9791175" y="3121009"/>
                  <a:pt x="9790832" y="3099770"/>
                  <a:pt x="9790480" y="3078533"/>
                </a:cubicBezTo>
                <a:close/>
                <a:moveTo>
                  <a:pt x="1238695" y="3076820"/>
                </a:moveTo>
                <a:cubicBezTo>
                  <a:pt x="1051055" y="3082190"/>
                  <a:pt x="886407" y="3192548"/>
                  <a:pt x="716371" y="3293249"/>
                </a:cubicBezTo>
                <a:cubicBezTo>
                  <a:pt x="670943" y="3320259"/>
                  <a:pt x="625512" y="3345868"/>
                  <a:pt x="579522" y="3371759"/>
                </a:cubicBezTo>
                <a:cubicBezTo>
                  <a:pt x="586257" y="3369787"/>
                  <a:pt x="592991" y="3367806"/>
                  <a:pt x="600288" y="3365555"/>
                </a:cubicBezTo>
                <a:cubicBezTo>
                  <a:pt x="680240" y="3341573"/>
                  <a:pt x="762713" y="3317034"/>
                  <a:pt x="840692" y="3284921"/>
                </a:cubicBezTo>
                <a:cubicBezTo>
                  <a:pt x="887813" y="3265484"/>
                  <a:pt x="934087" y="3242968"/>
                  <a:pt x="979248" y="3221003"/>
                </a:cubicBezTo>
                <a:cubicBezTo>
                  <a:pt x="1004208" y="3209175"/>
                  <a:pt x="1028322" y="3197074"/>
                  <a:pt x="1053282" y="3185247"/>
                </a:cubicBezTo>
                <a:cubicBezTo>
                  <a:pt x="1139666" y="3144704"/>
                  <a:pt x="1229994" y="3110602"/>
                  <a:pt x="1320603" y="3081281"/>
                </a:cubicBezTo>
                <a:cubicBezTo>
                  <a:pt x="1292776" y="3077429"/>
                  <a:pt x="1265502" y="3076054"/>
                  <a:pt x="1238695" y="3076820"/>
                </a:cubicBezTo>
                <a:close/>
                <a:moveTo>
                  <a:pt x="5425627" y="2954192"/>
                </a:moveTo>
                <a:cubicBezTo>
                  <a:pt x="5441934" y="2956815"/>
                  <a:pt x="5467954" y="2996115"/>
                  <a:pt x="5470770" y="3005435"/>
                </a:cubicBezTo>
                <a:cubicBezTo>
                  <a:pt x="5591522" y="3395900"/>
                  <a:pt x="5656650" y="3795361"/>
                  <a:pt x="5567647" y="4190286"/>
                </a:cubicBezTo>
                <a:lnTo>
                  <a:pt x="5545854" y="4267200"/>
                </a:lnTo>
                <a:lnTo>
                  <a:pt x="5391871" y="4267200"/>
                </a:lnTo>
                <a:lnTo>
                  <a:pt x="5318171" y="4175818"/>
                </a:lnTo>
                <a:cubicBezTo>
                  <a:pt x="5204859" y="4048423"/>
                  <a:pt x="5075331" y="3936412"/>
                  <a:pt x="4943646" y="3822916"/>
                </a:cubicBezTo>
                <a:cubicBezTo>
                  <a:pt x="4828850" y="3724110"/>
                  <a:pt x="4714058" y="3625311"/>
                  <a:pt x="4594837" y="3532274"/>
                </a:cubicBezTo>
                <a:cubicBezTo>
                  <a:pt x="4562450" y="3507077"/>
                  <a:pt x="4474786" y="3410282"/>
                  <a:pt x="4441737" y="3399734"/>
                </a:cubicBezTo>
                <a:cubicBezTo>
                  <a:pt x="4437014" y="3398227"/>
                  <a:pt x="4433408" y="3398482"/>
                  <a:pt x="4431236" y="3400954"/>
                </a:cubicBezTo>
                <a:cubicBezTo>
                  <a:pt x="4474088" y="3436036"/>
                  <a:pt x="4516531" y="3472527"/>
                  <a:pt x="4557150" y="3510023"/>
                </a:cubicBezTo>
                <a:cubicBezTo>
                  <a:pt x="4661606" y="3606446"/>
                  <a:pt x="4760255" y="3709152"/>
                  <a:pt x="4856936" y="3809146"/>
                </a:cubicBezTo>
                <a:cubicBezTo>
                  <a:pt x="4939779" y="3895025"/>
                  <a:pt x="5024071" y="3982240"/>
                  <a:pt x="5111996" y="4065759"/>
                </a:cubicBezTo>
                <a:cubicBezTo>
                  <a:pt x="5155961" y="4107518"/>
                  <a:pt x="5200834" y="4148352"/>
                  <a:pt x="5246890" y="4187633"/>
                </a:cubicBezTo>
                <a:lnTo>
                  <a:pt x="5347266" y="4267200"/>
                </a:lnTo>
                <a:lnTo>
                  <a:pt x="5164092" y="4267200"/>
                </a:lnTo>
                <a:lnTo>
                  <a:pt x="5108945" y="4232176"/>
                </a:lnTo>
                <a:cubicBezTo>
                  <a:pt x="4772838" y="3999708"/>
                  <a:pt x="4490756" y="3581960"/>
                  <a:pt x="4294126" y="3303048"/>
                </a:cubicBezTo>
                <a:cubicBezTo>
                  <a:pt x="4284225" y="3288537"/>
                  <a:pt x="4271318" y="3233630"/>
                  <a:pt x="4305321" y="3256953"/>
                </a:cubicBezTo>
                <a:cubicBezTo>
                  <a:pt x="4530520" y="3414680"/>
                  <a:pt x="4740956" y="3587440"/>
                  <a:pt x="4949299" y="3766336"/>
                </a:cubicBezTo>
                <a:cubicBezTo>
                  <a:pt x="5065543" y="3866477"/>
                  <a:pt x="5184542" y="3965579"/>
                  <a:pt x="5291452" y="4076801"/>
                </a:cubicBezTo>
                <a:cubicBezTo>
                  <a:pt x="5309900" y="4095629"/>
                  <a:pt x="5393714" y="4211504"/>
                  <a:pt x="5434998" y="4254100"/>
                </a:cubicBezTo>
                <a:cubicBezTo>
                  <a:pt x="5369347" y="4172892"/>
                  <a:pt x="5356822" y="3836202"/>
                  <a:pt x="5351015" y="3760989"/>
                </a:cubicBezTo>
                <a:cubicBezTo>
                  <a:pt x="5330486" y="3492147"/>
                  <a:pt x="5355823" y="3228927"/>
                  <a:pt x="5413780" y="2966265"/>
                </a:cubicBezTo>
                <a:cubicBezTo>
                  <a:pt x="5415835" y="2956520"/>
                  <a:pt x="5420191" y="2953318"/>
                  <a:pt x="5425627" y="2954192"/>
                </a:cubicBezTo>
                <a:close/>
                <a:moveTo>
                  <a:pt x="8380397" y="2896659"/>
                </a:moveTo>
                <a:cubicBezTo>
                  <a:pt x="8455275" y="3038078"/>
                  <a:pt x="8545153" y="3173735"/>
                  <a:pt x="8634801" y="3304169"/>
                </a:cubicBezTo>
                <a:cubicBezTo>
                  <a:pt x="8726195" y="3437326"/>
                  <a:pt x="8821496" y="3600936"/>
                  <a:pt x="8971448" y="3675946"/>
                </a:cubicBezTo>
                <a:cubicBezTo>
                  <a:pt x="8910775" y="3621244"/>
                  <a:pt x="8864937" y="3553231"/>
                  <a:pt x="8820691" y="3486482"/>
                </a:cubicBezTo>
                <a:cubicBezTo>
                  <a:pt x="8816331" y="3480073"/>
                  <a:pt x="8811972" y="3473665"/>
                  <a:pt x="8807612" y="3467256"/>
                </a:cubicBezTo>
                <a:cubicBezTo>
                  <a:pt x="8727274" y="3347730"/>
                  <a:pt x="8640362" y="3230102"/>
                  <a:pt x="8556796" y="3116474"/>
                </a:cubicBezTo>
                <a:cubicBezTo>
                  <a:pt x="8515702" y="3060746"/>
                  <a:pt x="8472667" y="3003195"/>
                  <a:pt x="8427018" y="2948853"/>
                </a:cubicBezTo>
                <a:cubicBezTo>
                  <a:pt x="8411728" y="2931040"/>
                  <a:pt x="8396239" y="2914119"/>
                  <a:pt x="8380397" y="2896659"/>
                </a:cubicBezTo>
                <a:close/>
                <a:moveTo>
                  <a:pt x="9831020" y="2871730"/>
                </a:moveTo>
                <a:lnTo>
                  <a:pt x="9827707" y="2915231"/>
                </a:lnTo>
                <a:cubicBezTo>
                  <a:pt x="9824540" y="2960178"/>
                  <a:pt x="9821168" y="3006017"/>
                  <a:pt x="9820699" y="3051540"/>
                </a:cubicBezTo>
                <a:cubicBezTo>
                  <a:pt x="9820458" y="3081589"/>
                  <a:pt x="9821664" y="3111470"/>
                  <a:pt x="9822525" y="3140814"/>
                </a:cubicBezTo>
                <a:cubicBezTo>
                  <a:pt x="9823738" y="3170696"/>
                  <a:pt x="9824947" y="3200579"/>
                  <a:pt x="9824704" y="3230628"/>
                </a:cubicBezTo>
                <a:cubicBezTo>
                  <a:pt x="9823869" y="3331557"/>
                  <a:pt x="9808712" y="3433224"/>
                  <a:pt x="9793821" y="3531652"/>
                </a:cubicBezTo>
                <a:cubicBezTo>
                  <a:pt x="9783066" y="3603683"/>
                  <a:pt x="9772446" y="3677150"/>
                  <a:pt x="9767436" y="3750864"/>
                </a:cubicBezTo>
                <a:cubicBezTo>
                  <a:pt x="9782786" y="3724954"/>
                  <a:pt x="9799440" y="3697443"/>
                  <a:pt x="9814477" y="3662531"/>
                </a:cubicBezTo>
                <a:cubicBezTo>
                  <a:pt x="9926754" y="3406015"/>
                  <a:pt x="9892054" y="3133900"/>
                  <a:pt x="9831020" y="2871730"/>
                </a:cubicBezTo>
                <a:close/>
                <a:moveTo>
                  <a:pt x="8380521" y="2850596"/>
                </a:moveTo>
                <a:cubicBezTo>
                  <a:pt x="8404481" y="2875897"/>
                  <a:pt x="8428794" y="2901731"/>
                  <a:pt x="8451446" y="2928627"/>
                </a:cubicBezTo>
                <a:cubicBezTo>
                  <a:pt x="8497446" y="2983517"/>
                  <a:pt x="8540828" y="3041610"/>
                  <a:pt x="8582269" y="3097880"/>
                </a:cubicBezTo>
                <a:cubicBezTo>
                  <a:pt x="8666744" y="3211700"/>
                  <a:pt x="8753998" y="3329876"/>
                  <a:pt x="8833783" y="3449753"/>
                </a:cubicBezTo>
                <a:cubicBezTo>
                  <a:pt x="8838143" y="3456162"/>
                  <a:pt x="8842503" y="3462572"/>
                  <a:pt x="8846863" y="3468981"/>
                </a:cubicBezTo>
                <a:cubicBezTo>
                  <a:pt x="8881714" y="3521040"/>
                  <a:pt x="8917610" y="3574725"/>
                  <a:pt x="8960046" y="3620389"/>
                </a:cubicBezTo>
                <a:cubicBezTo>
                  <a:pt x="8847240" y="3316219"/>
                  <a:pt x="8665033" y="3014288"/>
                  <a:pt x="8380521" y="2850596"/>
                </a:cubicBezTo>
                <a:close/>
                <a:moveTo>
                  <a:pt x="9854151" y="2642862"/>
                </a:moveTo>
                <a:cubicBezTo>
                  <a:pt x="9862376" y="2644690"/>
                  <a:pt x="9868748" y="2649859"/>
                  <a:pt x="9871341" y="2659697"/>
                </a:cubicBezTo>
                <a:cubicBezTo>
                  <a:pt x="9936549" y="2907705"/>
                  <a:pt x="10004418" y="3164740"/>
                  <a:pt x="9966678" y="3423399"/>
                </a:cubicBezTo>
                <a:cubicBezTo>
                  <a:pt x="9951724" y="3524170"/>
                  <a:pt x="9914841" y="3605244"/>
                  <a:pt x="9880832" y="3700562"/>
                </a:cubicBezTo>
                <a:cubicBezTo>
                  <a:pt x="9817639" y="3880472"/>
                  <a:pt x="9825316" y="4002022"/>
                  <a:pt x="9896024" y="4178295"/>
                </a:cubicBezTo>
                <a:lnTo>
                  <a:pt x="10028060" y="4267200"/>
                </a:lnTo>
                <a:lnTo>
                  <a:pt x="9651813" y="4267200"/>
                </a:lnTo>
                <a:lnTo>
                  <a:pt x="9814527" y="4248048"/>
                </a:lnTo>
                <a:cubicBezTo>
                  <a:pt x="9748431" y="4225943"/>
                  <a:pt x="9681848" y="4217991"/>
                  <a:pt x="9615182" y="4220499"/>
                </a:cubicBezTo>
                <a:cubicBezTo>
                  <a:pt x="9565183" y="4222381"/>
                  <a:pt x="9515136" y="4230147"/>
                  <a:pt x="9465210" y="4242240"/>
                </a:cubicBezTo>
                <a:lnTo>
                  <a:pt x="9387108" y="4267200"/>
                </a:lnTo>
                <a:lnTo>
                  <a:pt x="9268441" y="4267200"/>
                </a:lnTo>
                <a:lnTo>
                  <a:pt x="9307676" y="4251276"/>
                </a:lnTo>
                <a:cubicBezTo>
                  <a:pt x="9459842" y="4196603"/>
                  <a:pt x="9613869" y="4164948"/>
                  <a:pt x="9761570" y="4182283"/>
                </a:cubicBezTo>
                <a:cubicBezTo>
                  <a:pt x="9633677" y="4101602"/>
                  <a:pt x="9502269" y="4023929"/>
                  <a:pt x="9368237" y="3949470"/>
                </a:cubicBezTo>
                <a:cubicBezTo>
                  <a:pt x="9363677" y="3950852"/>
                  <a:pt x="9358768" y="3951697"/>
                  <a:pt x="9354614" y="3951288"/>
                </a:cubicBezTo>
                <a:cubicBezTo>
                  <a:pt x="9045666" y="4112095"/>
                  <a:pt x="8711508" y="4184792"/>
                  <a:pt x="8364351" y="4159267"/>
                </a:cubicBezTo>
                <a:cubicBezTo>
                  <a:pt x="8322605" y="4156073"/>
                  <a:pt x="8373028" y="4125362"/>
                  <a:pt x="8386567" y="4119760"/>
                </a:cubicBezTo>
                <a:cubicBezTo>
                  <a:pt x="8661942" y="4017222"/>
                  <a:pt x="8938634" y="3857115"/>
                  <a:pt x="9231713" y="3873539"/>
                </a:cubicBezTo>
                <a:cubicBezTo>
                  <a:pt x="9162796" y="3836374"/>
                  <a:pt x="9093324" y="3799562"/>
                  <a:pt x="9023301" y="3763109"/>
                </a:cubicBezTo>
                <a:cubicBezTo>
                  <a:pt x="9018245" y="3762512"/>
                  <a:pt x="9014299" y="3761207"/>
                  <a:pt x="9010556" y="3758998"/>
                </a:cubicBezTo>
                <a:cubicBezTo>
                  <a:pt x="8818026" y="3719652"/>
                  <a:pt x="8714888" y="3571783"/>
                  <a:pt x="8604324" y="3417171"/>
                </a:cubicBezTo>
                <a:cubicBezTo>
                  <a:pt x="8460937" y="3216099"/>
                  <a:pt x="8313620" y="2999153"/>
                  <a:pt x="8218577" y="2770227"/>
                </a:cubicBezTo>
                <a:cubicBezTo>
                  <a:pt x="8215211" y="2762227"/>
                  <a:pt x="8217371" y="2755481"/>
                  <a:pt x="8222774" y="2749954"/>
                </a:cubicBezTo>
                <a:cubicBezTo>
                  <a:pt x="8238990" y="2733370"/>
                  <a:pt x="8284424" y="2727735"/>
                  <a:pt x="8297623" y="2731935"/>
                </a:cubicBezTo>
                <a:cubicBezTo>
                  <a:pt x="8726387" y="2883841"/>
                  <a:pt x="8964880" y="3311498"/>
                  <a:pt x="9090618" y="3716225"/>
                </a:cubicBezTo>
                <a:cubicBezTo>
                  <a:pt x="9321070" y="3835548"/>
                  <a:pt x="9546131" y="3959850"/>
                  <a:pt x="9762441" y="4093587"/>
                </a:cubicBezTo>
                <a:cubicBezTo>
                  <a:pt x="9739891" y="4035197"/>
                  <a:pt x="9720655" y="3974696"/>
                  <a:pt x="9717826" y="3916719"/>
                </a:cubicBezTo>
                <a:cubicBezTo>
                  <a:pt x="9716379" y="3916883"/>
                  <a:pt x="9714371" y="3917401"/>
                  <a:pt x="9713123" y="3916663"/>
                </a:cubicBezTo>
                <a:cubicBezTo>
                  <a:pt x="9419408" y="3876118"/>
                  <a:pt x="9276568" y="3571232"/>
                  <a:pt x="9175594" y="3326950"/>
                </a:cubicBezTo>
                <a:cubicBezTo>
                  <a:pt x="9162477" y="3295477"/>
                  <a:pt x="9234580" y="3273123"/>
                  <a:pt x="9253941" y="3287566"/>
                </a:cubicBezTo>
                <a:cubicBezTo>
                  <a:pt x="9396995" y="3390749"/>
                  <a:pt x="9519263" y="3506453"/>
                  <a:pt x="9625671" y="3639960"/>
                </a:cubicBezTo>
                <a:cubicBezTo>
                  <a:pt x="9622492" y="3540061"/>
                  <a:pt x="9637797" y="3439839"/>
                  <a:pt x="9656881" y="3333361"/>
                </a:cubicBezTo>
                <a:cubicBezTo>
                  <a:pt x="9696972" y="3116116"/>
                  <a:pt x="9713720" y="2891570"/>
                  <a:pt x="9782066" y="2680771"/>
                </a:cubicBezTo>
                <a:cubicBezTo>
                  <a:pt x="9788129" y="2661952"/>
                  <a:pt x="9829478" y="2637374"/>
                  <a:pt x="9854151" y="2642862"/>
                </a:cubicBezTo>
                <a:close/>
                <a:moveTo>
                  <a:pt x="11114299" y="2390555"/>
                </a:moveTo>
                <a:lnTo>
                  <a:pt x="11113373" y="2392739"/>
                </a:lnTo>
                <a:lnTo>
                  <a:pt x="11117197" y="2394358"/>
                </a:lnTo>
                <a:cubicBezTo>
                  <a:pt x="11116333" y="2393349"/>
                  <a:pt x="11115474" y="2392343"/>
                  <a:pt x="11114299" y="2390555"/>
                </a:cubicBezTo>
                <a:close/>
                <a:moveTo>
                  <a:pt x="10506276" y="2118977"/>
                </a:moveTo>
                <a:cubicBezTo>
                  <a:pt x="10510550" y="2257918"/>
                  <a:pt x="10470507" y="2393544"/>
                  <a:pt x="10431542" y="2525128"/>
                </a:cubicBezTo>
                <a:cubicBezTo>
                  <a:pt x="10417502" y="2571972"/>
                  <a:pt x="10403548" y="2620144"/>
                  <a:pt x="10391375" y="2667145"/>
                </a:cubicBezTo>
                <a:cubicBezTo>
                  <a:pt x="10377290" y="2721696"/>
                  <a:pt x="10366481" y="2777642"/>
                  <a:pt x="10355047" y="2832031"/>
                </a:cubicBezTo>
                <a:lnTo>
                  <a:pt x="10336080" y="2927011"/>
                </a:lnTo>
                <a:cubicBezTo>
                  <a:pt x="10349636" y="2893472"/>
                  <a:pt x="10367643" y="2846374"/>
                  <a:pt x="10389394" y="2782834"/>
                </a:cubicBezTo>
                <a:cubicBezTo>
                  <a:pt x="10448427" y="2611467"/>
                  <a:pt x="10546967" y="2325483"/>
                  <a:pt x="10506276" y="2118977"/>
                </a:cubicBezTo>
                <a:close/>
                <a:moveTo>
                  <a:pt x="11538179" y="2090376"/>
                </a:moveTo>
                <a:cubicBezTo>
                  <a:pt x="11552237" y="2136248"/>
                  <a:pt x="11565750" y="2181883"/>
                  <a:pt x="11577479" y="2228695"/>
                </a:cubicBezTo>
                <a:lnTo>
                  <a:pt x="11586754" y="2266098"/>
                </a:lnTo>
                <a:cubicBezTo>
                  <a:pt x="11593656" y="2295423"/>
                  <a:pt x="11600787" y="2324193"/>
                  <a:pt x="11609011" y="2353427"/>
                </a:cubicBezTo>
                <a:cubicBezTo>
                  <a:pt x="11644349" y="2475257"/>
                  <a:pt x="11704023" y="2591295"/>
                  <a:pt x="11761579" y="2703223"/>
                </a:cubicBezTo>
                <a:cubicBezTo>
                  <a:pt x="11802170" y="2782214"/>
                  <a:pt x="11843944" y="2862994"/>
                  <a:pt x="11877711" y="2947465"/>
                </a:cubicBezTo>
                <a:cubicBezTo>
                  <a:pt x="11815017" y="2640863"/>
                  <a:pt x="11724956" y="2342636"/>
                  <a:pt x="11538179" y="2090376"/>
                </a:cubicBezTo>
                <a:close/>
                <a:moveTo>
                  <a:pt x="6604735" y="2041381"/>
                </a:moveTo>
                <a:cubicBezTo>
                  <a:pt x="6726311" y="2327927"/>
                  <a:pt x="6916754" y="2606522"/>
                  <a:pt x="7204487" y="2742112"/>
                </a:cubicBezTo>
                <a:cubicBezTo>
                  <a:pt x="7179895" y="2719491"/>
                  <a:pt x="7154936" y="2696378"/>
                  <a:pt x="7131592" y="2672096"/>
                </a:cubicBezTo>
                <a:cubicBezTo>
                  <a:pt x="7084181" y="2622518"/>
                  <a:pt x="7039271" y="2569608"/>
                  <a:pt x="6996344" y="2518310"/>
                </a:cubicBezTo>
                <a:cubicBezTo>
                  <a:pt x="6908871" y="2414600"/>
                  <a:pt x="6818501" y="2306884"/>
                  <a:pt x="6735495" y="2196890"/>
                </a:cubicBezTo>
                <a:lnTo>
                  <a:pt x="6721901" y="2179274"/>
                </a:lnTo>
                <a:cubicBezTo>
                  <a:pt x="6685654" y="2131523"/>
                  <a:pt x="6648317" y="2082278"/>
                  <a:pt x="6604735" y="2041381"/>
                </a:cubicBezTo>
                <a:close/>
                <a:moveTo>
                  <a:pt x="11488421" y="2034549"/>
                </a:moveTo>
                <a:cubicBezTo>
                  <a:pt x="11459234" y="2371132"/>
                  <a:pt x="11651925" y="2658088"/>
                  <a:pt x="11840356" y="2932293"/>
                </a:cubicBezTo>
                <a:cubicBezTo>
                  <a:pt x="11809128" y="2858555"/>
                  <a:pt x="11772688" y="2786473"/>
                  <a:pt x="11736331" y="2715710"/>
                </a:cubicBezTo>
                <a:cubicBezTo>
                  <a:pt x="11678147" y="2602235"/>
                  <a:pt x="11617611" y="2485181"/>
                  <a:pt x="11581560" y="2360474"/>
                </a:cubicBezTo>
                <a:cubicBezTo>
                  <a:pt x="11573334" y="2331239"/>
                  <a:pt x="11565889" y="2301693"/>
                  <a:pt x="11558442" y="2272139"/>
                </a:cubicBezTo>
                <a:lnTo>
                  <a:pt x="11549169" y="2234734"/>
                </a:lnTo>
                <a:cubicBezTo>
                  <a:pt x="11532130" y="2167007"/>
                  <a:pt x="11511443" y="2100302"/>
                  <a:pt x="11488421" y="2034549"/>
                </a:cubicBezTo>
                <a:close/>
                <a:moveTo>
                  <a:pt x="10468916" y="2032338"/>
                </a:moveTo>
                <a:cubicBezTo>
                  <a:pt x="10450533" y="2081859"/>
                  <a:pt x="10434093" y="2132840"/>
                  <a:pt x="10421480" y="2185446"/>
                </a:cubicBezTo>
                <a:cubicBezTo>
                  <a:pt x="10388668" y="2317695"/>
                  <a:pt x="10374105" y="2457032"/>
                  <a:pt x="10351264" y="2591574"/>
                </a:cubicBezTo>
                <a:cubicBezTo>
                  <a:pt x="10332355" y="2700098"/>
                  <a:pt x="10281261" y="2959166"/>
                  <a:pt x="10294485" y="2991809"/>
                </a:cubicBezTo>
                <a:lnTo>
                  <a:pt x="10327850" y="2826310"/>
                </a:lnTo>
                <a:cubicBezTo>
                  <a:pt x="10338741" y="2771690"/>
                  <a:pt x="10350331" y="2715434"/>
                  <a:pt x="10364099" y="2660098"/>
                </a:cubicBezTo>
                <a:cubicBezTo>
                  <a:pt x="10376185" y="2611783"/>
                  <a:pt x="10390682" y="2563843"/>
                  <a:pt x="10404725" y="2516991"/>
                </a:cubicBezTo>
                <a:cubicBezTo>
                  <a:pt x="10443463" y="2385961"/>
                  <a:pt x="10483500" y="2250332"/>
                  <a:pt x="10478071" y="2114122"/>
                </a:cubicBezTo>
                <a:cubicBezTo>
                  <a:pt x="10476867" y="2086568"/>
                  <a:pt x="10473555" y="2059413"/>
                  <a:pt x="10468916" y="2032338"/>
                </a:cubicBezTo>
                <a:close/>
                <a:moveTo>
                  <a:pt x="10573132" y="1991479"/>
                </a:moveTo>
                <a:cubicBezTo>
                  <a:pt x="10722027" y="2144650"/>
                  <a:pt x="10877543" y="2280670"/>
                  <a:pt x="11066880" y="2371770"/>
                </a:cubicBezTo>
                <a:cubicBezTo>
                  <a:pt x="10930664" y="2234271"/>
                  <a:pt x="10767866" y="2088089"/>
                  <a:pt x="10573132" y="1991479"/>
                </a:cubicBezTo>
                <a:close/>
                <a:moveTo>
                  <a:pt x="6591670" y="1988277"/>
                </a:moveTo>
                <a:cubicBezTo>
                  <a:pt x="6653650" y="2036451"/>
                  <a:pt x="6701310" y="2098809"/>
                  <a:pt x="6747349" y="2160069"/>
                </a:cubicBezTo>
                <a:lnTo>
                  <a:pt x="6760943" y="2177686"/>
                </a:lnTo>
                <a:cubicBezTo>
                  <a:pt x="6844486" y="2287290"/>
                  <a:pt x="6934499" y="2394502"/>
                  <a:pt x="7021065" y="2498102"/>
                </a:cubicBezTo>
                <a:cubicBezTo>
                  <a:pt x="7063629" y="2548900"/>
                  <a:pt x="7108178" y="2601313"/>
                  <a:pt x="7155223" y="2650386"/>
                </a:cubicBezTo>
                <a:cubicBezTo>
                  <a:pt x="7170968" y="2666443"/>
                  <a:pt x="7186885" y="2681619"/>
                  <a:pt x="7203167" y="2697288"/>
                </a:cubicBezTo>
                <a:cubicBezTo>
                  <a:pt x="7124362" y="2565928"/>
                  <a:pt x="7030837" y="2441422"/>
                  <a:pt x="6937703" y="2321981"/>
                </a:cubicBezTo>
                <a:cubicBezTo>
                  <a:pt x="6842752" y="2200032"/>
                  <a:pt x="6742965" y="2048781"/>
                  <a:pt x="6591670" y="1988277"/>
                </a:cubicBezTo>
                <a:close/>
                <a:moveTo>
                  <a:pt x="5798671" y="1981601"/>
                </a:moveTo>
                <a:cubicBezTo>
                  <a:pt x="5784234" y="2008086"/>
                  <a:pt x="5768551" y="2036236"/>
                  <a:pt x="5754709" y="2071454"/>
                </a:cubicBezTo>
                <a:cubicBezTo>
                  <a:pt x="5651219" y="2330361"/>
                  <a:pt x="5694208" y="2592217"/>
                  <a:pt x="5763044" y="2842206"/>
                </a:cubicBezTo>
                <a:lnTo>
                  <a:pt x="5764974" y="2799609"/>
                </a:lnTo>
                <a:cubicBezTo>
                  <a:pt x="5766710" y="2755616"/>
                  <a:pt x="5768626" y="2710738"/>
                  <a:pt x="5767665" y="2666409"/>
                </a:cubicBezTo>
                <a:cubicBezTo>
                  <a:pt x="5766964" y="2637156"/>
                  <a:pt x="5764828" y="2608182"/>
                  <a:pt x="5763055" y="2579705"/>
                </a:cubicBezTo>
                <a:cubicBezTo>
                  <a:pt x="5760913" y="2550734"/>
                  <a:pt x="5758780" y="2521760"/>
                  <a:pt x="5758079" y="2492508"/>
                </a:cubicBezTo>
                <a:cubicBezTo>
                  <a:pt x="5755745" y="2394242"/>
                  <a:pt x="5767619" y="2294070"/>
                  <a:pt x="5779325" y="2197069"/>
                </a:cubicBezTo>
                <a:cubicBezTo>
                  <a:pt x="5787753" y="2126095"/>
                  <a:pt x="5796001" y="2053736"/>
                  <a:pt x="5798671" y="1981601"/>
                </a:cubicBezTo>
                <a:close/>
                <a:moveTo>
                  <a:pt x="5829202" y="1971679"/>
                </a:moveTo>
                <a:cubicBezTo>
                  <a:pt x="5826736" y="2047481"/>
                  <a:pt x="5818154" y="2123904"/>
                  <a:pt x="5809558" y="2198043"/>
                </a:cubicBezTo>
                <a:cubicBezTo>
                  <a:pt x="5798026" y="2294159"/>
                  <a:pt x="5785973" y="2392938"/>
                  <a:pt x="5788653" y="2489430"/>
                </a:cubicBezTo>
                <a:cubicBezTo>
                  <a:pt x="5789524" y="2517790"/>
                  <a:pt x="5791665" y="2546759"/>
                  <a:pt x="5793439" y="2575235"/>
                </a:cubicBezTo>
                <a:cubicBezTo>
                  <a:pt x="5794815" y="2596366"/>
                  <a:pt x="5795822" y="2617001"/>
                  <a:pt x="5796837" y="2637633"/>
                </a:cubicBezTo>
                <a:cubicBezTo>
                  <a:pt x="5803017" y="2582794"/>
                  <a:pt x="5810098" y="2528066"/>
                  <a:pt x="5818614" y="2473055"/>
                </a:cubicBezTo>
                <a:cubicBezTo>
                  <a:pt x="5845917" y="2299125"/>
                  <a:pt x="5877599" y="2135758"/>
                  <a:pt x="5829202" y="1971679"/>
                </a:cubicBezTo>
                <a:close/>
                <a:moveTo>
                  <a:pt x="10578769" y="1962963"/>
                </a:moveTo>
                <a:cubicBezTo>
                  <a:pt x="10773649" y="2057701"/>
                  <a:pt x="10936285" y="2201237"/>
                  <a:pt x="11073823" y="2338658"/>
                </a:cubicBezTo>
                <a:cubicBezTo>
                  <a:pt x="10938241" y="2169232"/>
                  <a:pt x="10752627" y="1968969"/>
                  <a:pt x="10578769" y="1962963"/>
                </a:cubicBezTo>
                <a:close/>
                <a:moveTo>
                  <a:pt x="5911389" y="1898371"/>
                </a:moveTo>
                <a:cubicBezTo>
                  <a:pt x="6006914" y="2026768"/>
                  <a:pt x="6112955" y="2136857"/>
                  <a:pt x="6237627" y="2231921"/>
                </a:cubicBezTo>
                <a:cubicBezTo>
                  <a:pt x="6161282" y="2090381"/>
                  <a:pt x="6060308" y="1952200"/>
                  <a:pt x="5911389" y="1898371"/>
                </a:cubicBezTo>
                <a:close/>
                <a:moveTo>
                  <a:pt x="6944437" y="1575402"/>
                </a:moveTo>
                <a:cubicBezTo>
                  <a:pt x="6732842" y="1643305"/>
                  <a:pt x="6518352" y="1707201"/>
                  <a:pt x="6304730" y="1766654"/>
                </a:cubicBezTo>
                <a:cubicBezTo>
                  <a:pt x="6527947" y="1784949"/>
                  <a:pt x="6737901" y="1680839"/>
                  <a:pt x="6944437" y="1575402"/>
                </a:cubicBezTo>
                <a:close/>
                <a:moveTo>
                  <a:pt x="7019523" y="1519450"/>
                </a:moveTo>
                <a:cubicBezTo>
                  <a:pt x="6766096" y="1537552"/>
                  <a:pt x="6524653" y="1609537"/>
                  <a:pt x="6298091" y="1737122"/>
                </a:cubicBezTo>
                <a:cubicBezTo>
                  <a:pt x="6539381" y="1670594"/>
                  <a:pt x="6780997" y="1597715"/>
                  <a:pt x="7019523" y="1519450"/>
                </a:cubicBezTo>
                <a:close/>
                <a:moveTo>
                  <a:pt x="2399523" y="1428234"/>
                </a:moveTo>
                <a:cubicBezTo>
                  <a:pt x="2324192" y="1539775"/>
                  <a:pt x="2267478" y="1713586"/>
                  <a:pt x="2224982" y="1826201"/>
                </a:cubicBezTo>
                <a:cubicBezTo>
                  <a:pt x="2161246" y="1995817"/>
                  <a:pt x="2120250" y="2168765"/>
                  <a:pt x="2096099" y="2345900"/>
                </a:cubicBezTo>
                <a:cubicBezTo>
                  <a:pt x="2166834" y="2165047"/>
                  <a:pt x="2226331" y="1978598"/>
                  <a:pt x="2283317" y="1796925"/>
                </a:cubicBezTo>
                <a:close/>
                <a:moveTo>
                  <a:pt x="2448558" y="1373435"/>
                </a:moveTo>
                <a:lnTo>
                  <a:pt x="2312521" y="1806140"/>
                </a:lnTo>
                <a:cubicBezTo>
                  <a:pt x="2255817" y="1985569"/>
                  <a:pt x="2197150" y="2169492"/>
                  <a:pt x="2127533" y="2348380"/>
                </a:cubicBezTo>
                <a:cubicBezTo>
                  <a:pt x="2230881" y="2201722"/>
                  <a:pt x="2307261" y="2041905"/>
                  <a:pt x="2358080" y="1866134"/>
                </a:cubicBezTo>
                <a:cubicBezTo>
                  <a:pt x="2378743" y="1795373"/>
                  <a:pt x="2394349" y="1722940"/>
                  <a:pt x="2407436" y="1651070"/>
                </a:cubicBezTo>
                <a:cubicBezTo>
                  <a:pt x="2417458" y="1596892"/>
                  <a:pt x="2466254" y="1384915"/>
                  <a:pt x="2448558" y="1373435"/>
                </a:cubicBezTo>
                <a:close/>
                <a:moveTo>
                  <a:pt x="278707" y="1352270"/>
                </a:moveTo>
                <a:lnTo>
                  <a:pt x="321570" y="1861610"/>
                </a:lnTo>
                <a:cubicBezTo>
                  <a:pt x="336248" y="1725752"/>
                  <a:pt x="317508" y="1584885"/>
                  <a:pt x="294281" y="1440658"/>
                </a:cubicBezTo>
                <a:close/>
                <a:moveTo>
                  <a:pt x="1423821" y="1351958"/>
                </a:moveTo>
                <a:cubicBezTo>
                  <a:pt x="1426859" y="1507722"/>
                  <a:pt x="1587831" y="1796280"/>
                  <a:pt x="1638521" y="1908470"/>
                </a:cubicBezTo>
                <a:cubicBezTo>
                  <a:pt x="1674424" y="1987707"/>
                  <a:pt x="1711105" y="2070587"/>
                  <a:pt x="1754199" y="2149284"/>
                </a:cubicBezTo>
                <a:cubicBezTo>
                  <a:pt x="1797295" y="2227981"/>
                  <a:pt x="1846801" y="2302493"/>
                  <a:pt x="1908359" y="2364988"/>
                </a:cubicBezTo>
                <a:cubicBezTo>
                  <a:pt x="1805946" y="2193096"/>
                  <a:pt x="1725953" y="2007134"/>
                  <a:pt x="1647661" y="1825945"/>
                </a:cubicBezTo>
                <a:cubicBezTo>
                  <a:pt x="1579500" y="1667751"/>
                  <a:pt x="1508533" y="1505355"/>
                  <a:pt x="1423821" y="1351958"/>
                </a:cubicBezTo>
                <a:close/>
                <a:moveTo>
                  <a:pt x="9518298" y="1338235"/>
                </a:moveTo>
                <a:cubicBezTo>
                  <a:pt x="9531977" y="1651120"/>
                  <a:pt x="9677527" y="1999242"/>
                  <a:pt x="9838009" y="2272553"/>
                </a:cubicBezTo>
                <a:cubicBezTo>
                  <a:pt x="9825312" y="2235634"/>
                  <a:pt x="9815180" y="2197225"/>
                  <a:pt x="9805906" y="2159819"/>
                </a:cubicBezTo>
                <a:lnTo>
                  <a:pt x="9801623" y="2142555"/>
                </a:lnTo>
                <a:cubicBezTo>
                  <a:pt x="9756626" y="1964482"/>
                  <a:pt x="9698390" y="1787247"/>
                  <a:pt x="9628671" y="1617375"/>
                </a:cubicBezTo>
                <a:cubicBezTo>
                  <a:pt x="9618364" y="1593060"/>
                  <a:pt x="9608603" y="1568967"/>
                  <a:pt x="9598299" y="1544643"/>
                </a:cubicBezTo>
                <a:cubicBezTo>
                  <a:pt x="9570133" y="1477354"/>
                  <a:pt x="9541339" y="1408510"/>
                  <a:pt x="9518298" y="1338235"/>
                </a:cubicBezTo>
                <a:close/>
                <a:moveTo>
                  <a:pt x="1431890" y="1306475"/>
                </a:moveTo>
                <a:cubicBezTo>
                  <a:pt x="1458339" y="1352187"/>
                  <a:pt x="1483952" y="1399016"/>
                  <a:pt x="1507597" y="1446132"/>
                </a:cubicBezTo>
                <a:cubicBezTo>
                  <a:pt x="1568403" y="1567288"/>
                  <a:pt x="1621917" y="1692101"/>
                  <a:pt x="1674586" y="1813832"/>
                </a:cubicBezTo>
                <a:cubicBezTo>
                  <a:pt x="1719648" y="1918315"/>
                  <a:pt x="1765554" y="2024477"/>
                  <a:pt x="1815950" y="2128564"/>
                </a:cubicBezTo>
                <a:cubicBezTo>
                  <a:pt x="1866346" y="2232648"/>
                  <a:pt x="1921228" y="2334658"/>
                  <a:pt x="1984242" y="2430829"/>
                </a:cubicBezTo>
                <a:cubicBezTo>
                  <a:pt x="1994073" y="2437830"/>
                  <a:pt x="2003908" y="2444836"/>
                  <a:pt x="2014023" y="2450995"/>
                </a:cubicBezTo>
                <a:cubicBezTo>
                  <a:pt x="1956448" y="2239741"/>
                  <a:pt x="1853160" y="2049325"/>
                  <a:pt x="1747337" y="1855264"/>
                </a:cubicBezTo>
                <a:cubicBezTo>
                  <a:pt x="1678102" y="1728504"/>
                  <a:pt x="1608870" y="1601753"/>
                  <a:pt x="1533749" y="1478656"/>
                </a:cubicBezTo>
                <a:cubicBezTo>
                  <a:pt x="1510398" y="1440515"/>
                  <a:pt x="1454048" y="1294657"/>
                  <a:pt x="1431890" y="1306475"/>
                </a:cubicBezTo>
                <a:close/>
                <a:moveTo>
                  <a:pt x="5052692" y="1292994"/>
                </a:moveTo>
                <a:cubicBezTo>
                  <a:pt x="5103155" y="1406739"/>
                  <a:pt x="5153078" y="1520878"/>
                  <a:pt x="5200661" y="1635186"/>
                </a:cubicBezTo>
                <a:cubicBezTo>
                  <a:pt x="5238218" y="1725483"/>
                  <a:pt x="5273610" y="1815047"/>
                  <a:pt x="5297138" y="1906351"/>
                </a:cubicBezTo>
                <a:cubicBezTo>
                  <a:pt x="5281533" y="1683399"/>
                  <a:pt x="5177210" y="1491946"/>
                  <a:pt x="5052692" y="1292994"/>
                </a:cubicBezTo>
                <a:close/>
                <a:moveTo>
                  <a:pt x="9528078" y="1278636"/>
                </a:moveTo>
                <a:cubicBezTo>
                  <a:pt x="9552982" y="1365794"/>
                  <a:pt x="9588937" y="1451189"/>
                  <a:pt x="9623946" y="1534260"/>
                </a:cubicBezTo>
                <a:lnTo>
                  <a:pt x="9654858" y="1607218"/>
                </a:lnTo>
                <a:cubicBezTo>
                  <a:pt x="9724183" y="1774989"/>
                  <a:pt x="9781702" y="1949347"/>
                  <a:pt x="9826304" y="2125320"/>
                </a:cubicBezTo>
                <a:cubicBezTo>
                  <a:pt x="9794296" y="1963695"/>
                  <a:pt x="9753660" y="1804203"/>
                  <a:pt x="9701198" y="1646797"/>
                </a:cubicBezTo>
                <a:cubicBezTo>
                  <a:pt x="9655682" y="1511000"/>
                  <a:pt x="9586050" y="1397178"/>
                  <a:pt x="9528078" y="1278636"/>
                </a:cubicBezTo>
                <a:close/>
                <a:moveTo>
                  <a:pt x="5009948" y="1273619"/>
                </a:moveTo>
                <a:cubicBezTo>
                  <a:pt x="5013363" y="1406203"/>
                  <a:pt x="5078144" y="1538571"/>
                  <a:pt x="5121777" y="1654213"/>
                </a:cubicBezTo>
                <a:cubicBezTo>
                  <a:pt x="5175625" y="1795269"/>
                  <a:pt x="5233597" y="1934093"/>
                  <a:pt x="5293545" y="2072247"/>
                </a:cubicBezTo>
                <a:cubicBezTo>
                  <a:pt x="5293533" y="2069971"/>
                  <a:pt x="5294060" y="2067298"/>
                  <a:pt x="5294042" y="2065019"/>
                </a:cubicBezTo>
                <a:cubicBezTo>
                  <a:pt x="5282123" y="1924099"/>
                  <a:pt x="5230273" y="1786942"/>
                  <a:pt x="5171936" y="1647613"/>
                </a:cubicBezTo>
                <a:cubicBezTo>
                  <a:pt x="5119977" y="1522743"/>
                  <a:pt x="5065315" y="1397539"/>
                  <a:pt x="5009948" y="1273619"/>
                </a:cubicBezTo>
                <a:close/>
                <a:moveTo>
                  <a:pt x="655236" y="1268632"/>
                </a:moveTo>
                <a:cubicBezTo>
                  <a:pt x="717895" y="1408869"/>
                  <a:pt x="771574" y="1550454"/>
                  <a:pt x="839521" y="1685315"/>
                </a:cubicBezTo>
                <a:cubicBezTo>
                  <a:pt x="907470" y="1820177"/>
                  <a:pt x="989683" y="1948318"/>
                  <a:pt x="1109416" y="2061663"/>
                </a:cubicBezTo>
                <a:cubicBezTo>
                  <a:pt x="1177718" y="2126399"/>
                  <a:pt x="1244319" y="2184954"/>
                  <a:pt x="1298300" y="2247742"/>
                </a:cubicBezTo>
                <a:cubicBezTo>
                  <a:pt x="1250168" y="2156040"/>
                  <a:pt x="1187457" y="2071655"/>
                  <a:pt x="1125871" y="1989513"/>
                </a:cubicBezTo>
                <a:cubicBezTo>
                  <a:pt x="1076370" y="1923070"/>
                  <a:pt x="1025189" y="1854667"/>
                  <a:pt x="981574" y="1783157"/>
                </a:cubicBezTo>
                <a:cubicBezTo>
                  <a:pt x="960475" y="1748106"/>
                  <a:pt x="941058" y="1712211"/>
                  <a:pt x="922198" y="1677437"/>
                </a:cubicBezTo>
                <a:cubicBezTo>
                  <a:pt x="905028" y="1646031"/>
                  <a:pt x="887579" y="1614059"/>
                  <a:pt x="869293" y="1583214"/>
                </a:cubicBezTo>
                <a:cubicBezTo>
                  <a:pt x="832994" y="1522086"/>
                  <a:pt x="791368" y="1462924"/>
                  <a:pt x="751431" y="1405731"/>
                </a:cubicBezTo>
                <a:close/>
                <a:moveTo>
                  <a:pt x="6516292" y="1263064"/>
                </a:moveTo>
                <a:cubicBezTo>
                  <a:pt x="6288018" y="1373581"/>
                  <a:pt x="6031500" y="1451909"/>
                  <a:pt x="5736320" y="1501803"/>
                </a:cubicBezTo>
                <a:cubicBezTo>
                  <a:pt x="6001708" y="1565837"/>
                  <a:pt x="6267694" y="1408906"/>
                  <a:pt x="6516292" y="1263064"/>
                </a:cubicBezTo>
                <a:close/>
                <a:moveTo>
                  <a:pt x="291466" y="1250369"/>
                </a:moveTo>
                <a:cubicBezTo>
                  <a:pt x="302228" y="1312380"/>
                  <a:pt x="313548" y="1374109"/>
                  <a:pt x="323180" y="1435283"/>
                </a:cubicBezTo>
                <a:cubicBezTo>
                  <a:pt x="347262" y="1585402"/>
                  <a:pt x="366566" y="1733005"/>
                  <a:pt x="349381" y="1875041"/>
                </a:cubicBezTo>
                <a:cubicBezTo>
                  <a:pt x="398887" y="1761016"/>
                  <a:pt x="404047" y="1643975"/>
                  <a:pt x="374363" y="1506494"/>
                </a:cubicBezTo>
                <a:cubicBezTo>
                  <a:pt x="356845" y="1425406"/>
                  <a:pt x="334841" y="1350786"/>
                  <a:pt x="302168" y="1274495"/>
                </a:cubicBezTo>
                <a:cubicBezTo>
                  <a:pt x="298229" y="1265236"/>
                  <a:pt x="295129" y="1257666"/>
                  <a:pt x="291466" y="1250369"/>
                </a:cubicBezTo>
                <a:close/>
                <a:moveTo>
                  <a:pt x="678222" y="1248670"/>
                </a:moveTo>
                <a:lnTo>
                  <a:pt x="775536" y="1388015"/>
                </a:lnTo>
                <a:cubicBezTo>
                  <a:pt x="815764" y="1445771"/>
                  <a:pt x="857669" y="1505484"/>
                  <a:pt x="894529" y="1567739"/>
                </a:cubicBezTo>
                <a:cubicBezTo>
                  <a:pt x="913103" y="1599148"/>
                  <a:pt x="930546" y="1631115"/>
                  <a:pt x="948000" y="1663088"/>
                </a:cubicBezTo>
                <a:cubicBezTo>
                  <a:pt x="966853" y="1697859"/>
                  <a:pt x="986277" y="1733757"/>
                  <a:pt x="1006812" y="1767683"/>
                </a:cubicBezTo>
                <a:cubicBezTo>
                  <a:pt x="1049303" y="1838347"/>
                  <a:pt x="1100205" y="1906189"/>
                  <a:pt x="1149133" y="1971513"/>
                </a:cubicBezTo>
                <a:cubicBezTo>
                  <a:pt x="1215506" y="2060384"/>
                  <a:pt x="1283561" y="2151216"/>
                  <a:pt x="1333952" y="2251620"/>
                </a:cubicBezTo>
                <a:lnTo>
                  <a:pt x="1337329" y="2258350"/>
                </a:lnTo>
                <a:cubicBezTo>
                  <a:pt x="1352131" y="2023413"/>
                  <a:pt x="1145204" y="1784597"/>
                  <a:pt x="1014726" y="1615556"/>
                </a:cubicBezTo>
                <a:cubicBezTo>
                  <a:pt x="911517" y="1481269"/>
                  <a:pt x="800192" y="1360189"/>
                  <a:pt x="678222" y="1248670"/>
                </a:cubicBezTo>
                <a:close/>
                <a:moveTo>
                  <a:pt x="9441752" y="1245311"/>
                </a:moveTo>
                <a:cubicBezTo>
                  <a:pt x="9367449" y="1271794"/>
                  <a:pt x="9313207" y="1329954"/>
                  <a:pt x="9278979" y="1406236"/>
                </a:cubicBezTo>
                <a:cubicBezTo>
                  <a:pt x="9261017" y="1445630"/>
                  <a:pt x="9242585" y="1502850"/>
                  <a:pt x="9235540" y="1546869"/>
                </a:cubicBezTo>
                <a:cubicBezTo>
                  <a:pt x="9223867" y="1618535"/>
                  <a:pt x="9230001" y="1614698"/>
                  <a:pt x="9264074" y="1557016"/>
                </a:cubicBezTo>
                <a:cubicBezTo>
                  <a:pt x="9325587" y="1454296"/>
                  <a:pt x="9384605" y="1349880"/>
                  <a:pt x="9441752" y="1245311"/>
                </a:cubicBezTo>
                <a:close/>
                <a:moveTo>
                  <a:pt x="6691602" y="1140573"/>
                </a:moveTo>
                <a:cubicBezTo>
                  <a:pt x="6646175" y="1158238"/>
                  <a:pt x="6598950" y="1175684"/>
                  <a:pt x="6571100" y="1183662"/>
                </a:cubicBezTo>
                <a:cubicBezTo>
                  <a:pt x="6462406" y="1213607"/>
                  <a:pt x="6352215" y="1234713"/>
                  <a:pt x="6241687" y="1257600"/>
                </a:cubicBezTo>
                <a:cubicBezTo>
                  <a:pt x="6040746" y="1299467"/>
                  <a:pt x="5893317" y="1420819"/>
                  <a:pt x="5693009" y="1478256"/>
                </a:cubicBezTo>
                <a:cubicBezTo>
                  <a:pt x="6021285" y="1426507"/>
                  <a:pt x="6301876" y="1340642"/>
                  <a:pt x="6548420" y="1214599"/>
                </a:cubicBezTo>
                <a:cubicBezTo>
                  <a:pt x="6567440" y="1204628"/>
                  <a:pt x="6586456" y="1194658"/>
                  <a:pt x="6605473" y="1184686"/>
                </a:cubicBezTo>
                <a:cubicBezTo>
                  <a:pt x="6633823" y="1169483"/>
                  <a:pt x="6662531" y="1154778"/>
                  <a:pt x="6691602" y="1140573"/>
                </a:cubicBezTo>
                <a:close/>
                <a:moveTo>
                  <a:pt x="4002475" y="1037802"/>
                </a:moveTo>
                <a:cubicBezTo>
                  <a:pt x="4001933" y="1038196"/>
                  <a:pt x="4000861" y="1038973"/>
                  <a:pt x="4000324" y="1039362"/>
                </a:cubicBezTo>
                <a:cubicBezTo>
                  <a:pt x="4001046" y="1040360"/>
                  <a:pt x="4002134" y="1041861"/>
                  <a:pt x="4002862" y="1042866"/>
                </a:cubicBezTo>
                <a:cubicBezTo>
                  <a:pt x="4002672" y="1041472"/>
                  <a:pt x="4002487" y="1040086"/>
                  <a:pt x="4002475" y="1037802"/>
                </a:cubicBezTo>
                <a:close/>
                <a:moveTo>
                  <a:pt x="506322" y="1020997"/>
                </a:moveTo>
                <a:cubicBezTo>
                  <a:pt x="513282" y="1018930"/>
                  <a:pt x="522180" y="1021005"/>
                  <a:pt x="533068" y="1029409"/>
                </a:cubicBezTo>
                <a:cubicBezTo>
                  <a:pt x="813777" y="1244537"/>
                  <a:pt x="1037861" y="1510547"/>
                  <a:pt x="1232525" y="1804675"/>
                </a:cubicBezTo>
                <a:cubicBezTo>
                  <a:pt x="1347857" y="1978510"/>
                  <a:pt x="1448039" y="2155739"/>
                  <a:pt x="1388858" y="2368011"/>
                </a:cubicBezTo>
                <a:cubicBezTo>
                  <a:pt x="1387462" y="2372226"/>
                  <a:pt x="1385496" y="2375314"/>
                  <a:pt x="1384098" y="2378125"/>
                </a:cubicBezTo>
                <a:cubicBezTo>
                  <a:pt x="1412260" y="2438425"/>
                  <a:pt x="1428077" y="2506324"/>
                  <a:pt x="1425393" y="2589124"/>
                </a:cubicBezTo>
                <a:cubicBezTo>
                  <a:pt x="1425681" y="2592488"/>
                  <a:pt x="1424559" y="2594453"/>
                  <a:pt x="1424001" y="2597541"/>
                </a:cubicBezTo>
                <a:cubicBezTo>
                  <a:pt x="1672217" y="2669579"/>
                  <a:pt x="1915127" y="2759032"/>
                  <a:pt x="2152729" y="2864487"/>
                </a:cubicBezTo>
                <a:cubicBezTo>
                  <a:pt x="2132903" y="2746636"/>
                  <a:pt x="2106350" y="2629357"/>
                  <a:pt x="2020609" y="2539671"/>
                </a:cubicBezTo>
                <a:cubicBezTo>
                  <a:pt x="2019486" y="2538832"/>
                  <a:pt x="2019482" y="2537426"/>
                  <a:pt x="2018920" y="2536309"/>
                </a:cubicBezTo>
                <a:cubicBezTo>
                  <a:pt x="1612986" y="2284320"/>
                  <a:pt x="1451410" y="1593008"/>
                  <a:pt x="1342441" y="1173017"/>
                </a:cubicBezTo>
                <a:cubicBezTo>
                  <a:pt x="1338482" y="1156742"/>
                  <a:pt x="1345418" y="1103405"/>
                  <a:pt x="1367925" y="1135648"/>
                </a:cubicBezTo>
                <a:cubicBezTo>
                  <a:pt x="1515878" y="1352095"/>
                  <a:pt x="1645605" y="1576999"/>
                  <a:pt x="1771401" y="1806673"/>
                </a:cubicBezTo>
                <a:cubicBezTo>
                  <a:pt x="1841477" y="1935111"/>
                  <a:pt x="1914363" y="2063547"/>
                  <a:pt x="1972385" y="2198735"/>
                </a:cubicBezTo>
                <a:cubicBezTo>
                  <a:pt x="1982518" y="2221738"/>
                  <a:pt x="2018367" y="2353316"/>
                  <a:pt x="2040892" y="2405205"/>
                </a:cubicBezTo>
                <a:cubicBezTo>
                  <a:pt x="2009600" y="2310668"/>
                  <a:pt x="2111587" y="2005996"/>
                  <a:pt x="2131689" y="1936926"/>
                </a:cubicBezTo>
                <a:cubicBezTo>
                  <a:pt x="2203731" y="1690111"/>
                  <a:pt x="2314813" y="1463729"/>
                  <a:pt x="2454820" y="1248808"/>
                </a:cubicBezTo>
                <a:cubicBezTo>
                  <a:pt x="2475264" y="1216788"/>
                  <a:pt x="2493340" y="1290570"/>
                  <a:pt x="2492512" y="1302920"/>
                </a:cubicBezTo>
                <a:cubicBezTo>
                  <a:pt x="2465675" y="1747535"/>
                  <a:pt x="2370053" y="2178216"/>
                  <a:pt x="2081216" y="2527513"/>
                </a:cubicBezTo>
                <a:cubicBezTo>
                  <a:pt x="2081497" y="2528073"/>
                  <a:pt x="2081211" y="2528916"/>
                  <a:pt x="2081211" y="2528916"/>
                </a:cubicBezTo>
                <a:cubicBezTo>
                  <a:pt x="2150699" y="2633778"/>
                  <a:pt x="2178105" y="2756954"/>
                  <a:pt x="2199067" y="2884061"/>
                </a:cubicBezTo>
                <a:cubicBezTo>
                  <a:pt x="2641128" y="3084915"/>
                  <a:pt x="3028660" y="3311628"/>
                  <a:pt x="3192586" y="3411496"/>
                </a:cubicBezTo>
                <a:cubicBezTo>
                  <a:pt x="3356510" y="3511368"/>
                  <a:pt x="3237401" y="3517312"/>
                  <a:pt x="3182620" y="3483279"/>
                </a:cubicBezTo>
                <a:cubicBezTo>
                  <a:pt x="3055506" y="3404310"/>
                  <a:pt x="2789863" y="3259545"/>
                  <a:pt x="2435119" y="3080173"/>
                </a:cubicBezTo>
                <a:lnTo>
                  <a:pt x="2410152" y="3063751"/>
                </a:lnTo>
                <a:lnTo>
                  <a:pt x="2408099" y="3064403"/>
                </a:lnTo>
                <a:lnTo>
                  <a:pt x="2407218" y="3070324"/>
                </a:lnTo>
                <a:cubicBezTo>
                  <a:pt x="2402612" y="3079171"/>
                  <a:pt x="2394080" y="3088906"/>
                  <a:pt x="2380138" y="3099341"/>
                </a:cubicBezTo>
                <a:cubicBezTo>
                  <a:pt x="2194333" y="3283170"/>
                  <a:pt x="1992503" y="3449064"/>
                  <a:pt x="1765923" y="3581043"/>
                </a:cubicBezTo>
                <a:cubicBezTo>
                  <a:pt x="1744896" y="3593696"/>
                  <a:pt x="1723857" y="3603555"/>
                  <a:pt x="1702258" y="3612286"/>
                </a:cubicBezTo>
                <a:cubicBezTo>
                  <a:pt x="1664333" y="3650747"/>
                  <a:pt x="1731601" y="3589836"/>
                  <a:pt x="1538370" y="3811804"/>
                </a:cubicBezTo>
                <a:cubicBezTo>
                  <a:pt x="1473491" y="3921431"/>
                  <a:pt x="1402113" y="4025542"/>
                  <a:pt x="1325720" y="4125411"/>
                </a:cubicBezTo>
                <a:lnTo>
                  <a:pt x="1206279" y="4267200"/>
                </a:lnTo>
                <a:lnTo>
                  <a:pt x="1115040" y="4267200"/>
                </a:lnTo>
                <a:lnTo>
                  <a:pt x="1258195" y="4099624"/>
                </a:lnTo>
                <a:cubicBezTo>
                  <a:pt x="1315987" y="4027073"/>
                  <a:pt x="1371166" y="3952247"/>
                  <a:pt x="1423113" y="3874565"/>
                </a:cubicBezTo>
                <a:lnTo>
                  <a:pt x="1260565" y="4031982"/>
                </a:lnTo>
                <a:cubicBezTo>
                  <a:pt x="1197929" y="4092559"/>
                  <a:pt x="1134310" y="4154329"/>
                  <a:pt x="1073327" y="4218727"/>
                </a:cubicBezTo>
                <a:lnTo>
                  <a:pt x="1032294" y="4267200"/>
                </a:lnTo>
                <a:lnTo>
                  <a:pt x="993830" y="4267200"/>
                </a:lnTo>
                <a:lnTo>
                  <a:pt x="1051860" y="4198693"/>
                </a:lnTo>
                <a:cubicBezTo>
                  <a:pt x="1113440" y="4133732"/>
                  <a:pt x="1177549" y="4071540"/>
                  <a:pt x="1240607" y="4010401"/>
                </a:cubicBezTo>
                <a:lnTo>
                  <a:pt x="1310106" y="3943217"/>
                </a:lnTo>
                <a:cubicBezTo>
                  <a:pt x="1174685" y="4033303"/>
                  <a:pt x="1054913" y="4139624"/>
                  <a:pt x="952103" y="4265972"/>
                </a:cubicBezTo>
                <a:lnTo>
                  <a:pt x="951207" y="4267200"/>
                </a:lnTo>
                <a:lnTo>
                  <a:pt x="862760" y="4267200"/>
                </a:lnTo>
                <a:lnTo>
                  <a:pt x="909145" y="4199225"/>
                </a:lnTo>
                <a:cubicBezTo>
                  <a:pt x="998789" y="4086824"/>
                  <a:pt x="1101084" y="3991246"/>
                  <a:pt x="1214067" y="3908561"/>
                </a:cubicBezTo>
                <a:cubicBezTo>
                  <a:pt x="1023317" y="3973399"/>
                  <a:pt x="824392" y="4020568"/>
                  <a:pt x="640967" y="4105601"/>
                </a:cubicBezTo>
                <a:cubicBezTo>
                  <a:pt x="549674" y="4147907"/>
                  <a:pt x="460581" y="4194508"/>
                  <a:pt x="372807" y="4243651"/>
                </a:cubicBezTo>
                <a:lnTo>
                  <a:pt x="332830" y="4267200"/>
                </a:lnTo>
                <a:lnTo>
                  <a:pt x="168301" y="4267200"/>
                </a:lnTo>
                <a:lnTo>
                  <a:pt x="278002" y="4201399"/>
                </a:lnTo>
                <a:cubicBezTo>
                  <a:pt x="359885" y="4153808"/>
                  <a:pt x="442683" y="4107866"/>
                  <a:pt x="527241" y="4065078"/>
                </a:cubicBezTo>
                <a:cubicBezTo>
                  <a:pt x="838255" y="3908281"/>
                  <a:pt x="1212318" y="3863093"/>
                  <a:pt x="1510397" y="3684705"/>
                </a:cubicBezTo>
                <a:cubicBezTo>
                  <a:pt x="1390337" y="3729510"/>
                  <a:pt x="1267181" y="3766747"/>
                  <a:pt x="1146550" y="3802012"/>
                </a:cubicBezTo>
                <a:cubicBezTo>
                  <a:pt x="997862" y="3845736"/>
                  <a:pt x="843568" y="3890871"/>
                  <a:pt x="698834" y="3952272"/>
                </a:cubicBezTo>
                <a:cubicBezTo>
                  <a:pt x="519814" y="4027898"/>
                  <a:pt x="352828" y="4127506"/>
                  <a:pt x="192528" y="4236299"/>
                </a:cubicBezTo>
                <a:lnTo>
                  <a:pt x="148586" y="4267200"/>
                </a:lnTo>
                <a:lnTo>
                  <a:pt x="98116" y="4267200"/>
                </a:lnTo>
                <a:lnTo>
                  <a:pt x="169669" y="4216852"/>
                </a:lnTo>
                <a:cubicBezTo>
                  <a:pt x="333361" y="4105506"/>
                  <a:pt x="504130" y="4002947"/>
                  <a:pt x="687572" y="3925629"/>
                </a:cubicBezTo>
                <a:cubicBezTo>
                  <a:pt x="833705" y="3864223"/>
                  <a:pt x="989118" y="3818520"/>
                  <a:pt x="1138365" y="3774515"/>
                </a:cubicBezTo>
                <a:cubicBezTo>
                  <a:pt x="1260121" y="3738686"/>
                  <a:pt x="1384681" y="3701451"/>
                  <a:pt x="1505579" y="3655526"/>
                </a:cubicBezTo>
                <a:cubicBezTo>
                  <a:pt x="1442294" y="3658846"/>
                  <a:pt x="1378650" y="3655854"/>
                  <a:pt x="1313114" y="3655216"/>
                </a:cubicBezTo>
                <a:cubicBezTo>
                  <a:pt x="1247578" y="3654578"/>
                  <a:pt x="1180153" y="3656293"/>
                  <a:pt x="1109304" y="3669030"/>
                </a:cubicBezTo>
                <a:cubicBezTo>
                  <a:pt x="794692" y="3725281"/>
                  <a:pt x="516258" y="3901624"/>
                  <a:pt x="258951" y="4111994"/>
                </a:cubicBezTo>
                <a:lnTo>
                  <a:pt x="80807" y="4267200"/>
                </a:lnTo>
                <a:lnTo>
                  <a:pt x="0" y="4267200"/>
                </a:lnTo>
                <a:lnTo>
                  <a:pt x="0" y="4233763"/>
                </a:lnTo>
                <a:lnTo>
                  <a:pt x="36881" y="4200118"/>
                </a:lnTo>
                <a:cubicBezTo>
                  <a:pt x="302143" y="3962792"/>
                  <a:pt x="585478" y="3740226"/>
                  <a:pt x="910534" y="3629753"/>
                </a:cubicBezTo>
                <a:cubicBezTo>
                  <a:pt x="1140280" y="3551663"/>
                  <a:pt x="1356783" y="3624873"/>
                  <a:pt x="1578717" y="3575982"/>
                </a:cubicBezTo>
                <a:cubicBezTo>
                  <a:pt x="1857881" y="3513822"/>
                  <a:pt x="2134207" y="3238918"/>
                  <a:pt x="2338780" y="3033725"/>
                </a:cubicBezTo>
                <a:cubicBezTo>
                  <a:pt x="2165203" y="2949506"/>
                  <a:pt x="1987990" y="2873430"/>
                  <a:pt x="1807991" y="2807184"/>
                </a:cubicBezTo>
                <a:cubicBezTo>
                  <a:pt x="1696192" y="2934214"/>
                  <a:pt x="1567238" y="3035444"/>
                  <a:pt x="1416358" y="3112571"/>
                </a:cubicBezTo>
                <a:cubicBezTo>
                  <a:pt x="1318658" y="3280278"/>
                  <a:pt x="1112986" y="3321000"/>
                  <a:pt x="939066" y="3378798"/>
                </a:cubicBezTo>
                <a:cubicBezTo>
                  <a:pt x="668357" y="3469020"/>
                  <a:pt x="393418" y="3543804"/>
                  <a:pt x="115099" y="3607650"/>
                </a:cubicBezTo>
                <a:cubicBezTo>
                  <a:pt x="80589" y="3615844"/>
                  <a:pt x="67554" y="3533906"/>
                  <a:pt x="97284" y="3520393"/>
                </a:cubicBezTo>
                <a:cubicBezTo>
                  <a:pt x="382521" y="3387774"/>
                  <a:pt x="642160" y="3215335"/>
                  <a:pt x="922050" y="3074867"/>
                </a:cubicBezTo>
                <a:cubicBezTo>
                  <a:pt x="1080787" y="2995199"/>
                  <a:pt x="1233979" y="2960447"/>
                  <a:pt x="1405265" y="3016319"/>
                </a:cubicBezTo>
                <a:cubicBezTo>
                  <a:pt x="1406106" y="3016600"/>
                  <a:pt x="1406671" y="3017724"/>
                  <a:pt x="1407512" y="3018001"/>
                </a:cubicBezTo>
                <a:cubicBezTo>
                  <a:pt x="1526420" y="2954115"/>
                  <a:pt x="1632390" y="2874245"/>
                  <a:pt x="1726266" y="2777274"/>
                </a:cubicBezTo>
                <a:cubicBezTo>
                  <a:pt x="1369635" y="2651515"/>
                  <a:pt x="1000990" y="2561972"/>
                  <a:pt x="625390" y="2514541"/>
                </a:cubicBezTo>
                <a:cubicBezTo>
                  <a:pt x="624559" y="2519877"/>
                  <a:pt x="622878" y="2524928"/>
                  <a:pt x="619799" y="2527180"/>
                </a:cubicBezTo>
                <a:cubicBezTo>
                  <a:pt x="509037" y="2598914"/>
                  <a:pt x="403069" y="2677377"/>
                  <a:pt x="310030" y="2771818"/>
                </a:cubicBezTo>
                <a:cubicBezTo>
                  <a:pt x="266034" y="2817076"/>
                  <a:pt x="224887" y="2891795"/>
                  <a:pt x="173877" y="2937056"/>
                </a:cubicBezTo>
                <a:cubicBezTo>
                  <a:pt x="145840" y="3003792"/>
                  <a:pt x="113686" y="3071134"/>
                  <a:pt x="77889" y="3138440"/>
                </a:cubicBezTo>
                <a:lnTo>
                  <a:pt x="0" y="3271395"/>
                </a:lnTo>
                <a:lnTo>
                  <a:pt x="0" y="3153002"/>
                </a:lnTo>
                <a:lnTo>
                  <a:pt x="2386" y="3149203"/>
                </a:lnTo>
                <a:cubicBezTo>
                  <a:pt x="33821" y="3095439"/>
                  <a:pt x="63030" y="3041490"/>
                  <a:pt x="89753" y="2987702"/>
                </a:cubicBezTo>
                <a:cubicBezTo>
                  <a:pt x="85546" y="2993322"/>
                  <a:pt x="81066" y="2999788"/>
                  <a:pt x="76869" y="3005404"/>
                </a:cubicBezTo>
                <a:cubicBezTo>
                  <a:pt x="63139" y="3024231"/>
                  <a:pt x="48575" y="3042776"/>
                  <a:pt x="32049" y="3065814"/>
                </a:cubicBezTo>
                <a:lnTo>
                  <a:pt x="0" y="3108744"/>
                </a:lnTo>
                <a:lnTo>
                  <a:pt x="0" y="3058059"/>
                </a:lnTo>
                <a:lnTo>
                  <a:pt x="7610" y="3047889"/>
                </a:lnTo>
                <a:cubicBezTo>
                  <a:pt x="24410" y="3025415"/>
                  <a:pt x="38695" y="3006301"/>
                  <a:pt x="52419" y="2987479"/>
                </a:cubicBezTo>
                <a:cubicBezTo>
                  <a:pt x="54382" y="2984385"/>
                  <a:pt x="57184" y="2981579"/>
                  <a:pt x="59142" y="2978488"/>
                </a:cubicBezTo>
                <a:lnTo>
                  <a:pt x="0" y="3015334"/>
                </a:lnTo>
                <a:lnTo>
                  <a:pt x="0" y="2914286"/>
                </a:lnTo>
                <a:lnTo>
                  <a:pt x="36383" y="2901128"/>
                </a:lnTo>
                <a:cubicBezTo>
                  <a:pt x="76283" y="2885228"/>
                  <a:pt x="116303" y="2866415"/>
                  <a:pt x="156329" y="2840533"/>
                </a:cubicBezTo>
                <a:cubicBezTo>
                  <a:pt x="229785" y="2792431"/>
                  <a:pt x="289125" y="2682604"/>
                  <a:pt x="358355" y="2620471"/>
                </a:cubicBezTo>
                <a:cubicBezTo>
                  <a:pt x="406846" y="2577174"/>
                  <a:pt x="457591" y="2538372"/>
                  <a:pt x="510577" y="2501244"/>
                </a:cubicBezTo>
                <a:cubicBezTo>
                  <a:pt x="411488" y="2490937"/>
                  <a:pt x="311929" y="2483543"/>
                  <a:pt x="211967" y="2479171"/>
                </a:cubicBezTo>
                <a:lnTo>
                  <a:pt x="0" y="2476398"/>
                </a:lnTo>
                <a:lnTo>
                  <a:pt x="0" y="2389189"/>
                </a:lnTo>
                <a:lnTo>
                  <a:pt x="103062" y="2389518"/>
                </a:lnTo>
                <a:cubicBezTo>
                  <a:pt x="239716" y="2392822"/>
                  <a:pt x="375712" y="2401808"/>
                  <a:pt x="510734" y="2416201"/>
                </a:cubicBezTo>
                <a:cubicBezTo>
                  <a:pt x="453295" y="2294758"/>
                  <a:pt x="388809" y="2156489"/>
                  <a:pt x="279257" y="2092102"/>
                </a:cubicBezTo>
                <a:cubicBezTo>
                  <a:pt x="214509" y="2054029"/>
                  <a:pt x="140169" y="2030776"/>
                  <a:pt x="65265" y="2006049"/>
                </a:cubicBezTo>
                <a:lnTo>
                  <a:pt x="0" y="1982532"/>
                </a:lnTo>
                <a:lnTo>
                  <a:pt x="0" y="1912789"/>
                </a:lnTo>
                <a:lnTo>
                  <a:pt x="97460" y="1953725"/>
                </a:lnTo>
                <a:cubicBezTo>
                  <a:pt x="140146" y="1968817"/>
                  <a:pt x="181972" y="1973804"/>
                  <a:pt x="221272" y="1980766"/>
                </a:cubicBezTo>
                <a:cubicBezTo>
                  <a:pt x="184478" y="1960612"/>
                  <a:pt x="148800" y="1938494"/>
                  <a:pt x="116765" y="1911033"/>
                </a:cubicBezTo>
                <a:cubicBezTo>
                  <a:pt x="78825" y="1878815"/>
                  <a:pt x="47051" y="1840696"/>
                  <a:pt x="16405" y="1803412"/>
                </a:cubicBezTo>
                <a:lnTo>
                  <a:pt x="0" y="1784777"/>
                </a:lnTo>
                <a:lnTo>
                  <a:pt x="0" y="1740082"/>
                </a:lnTo>
                <a:lnTo>
                  <a:pt x="39394" y="1784856"/>
                </a:lnTo>
                <a:cubicBezTo>
                  <a:pt x="69479" y="1821014"/>
                  <a:pt x="100126" y="1858299"/>
                  <a:pt x="135813" y="1888838"/>
                </a:cubicBezTo>
                <a:cubicBezTo>
                  <a:pt x="168411" y="1916009"/>
                  <a:pt x="204933" y="1938411"/>
                  <a:pt x="242575" y="1958841"/>
                </a:cubicBezTo>
                <a:cubicBezTo>
                  <a:pt x="195379" y="1882642"/>
                  <a:pt x="141547" y="1815083"/>
                  <a:pt x="82197" y="1754826"/>
                </a:cubicBezTo>
                <a:lnTo>
                  <a:pt x="0" y="1679650"/>
                </a:lnTo>
                <a:lnTo>
                  <a:pt x="0" y="1602463"/>
                </a:lnTo>
                <a:lnTo>
                  <a:pt x="84689" y="1677442"/>
                </a:lnTo>
                <a:cubicBezTo>
                  <a:pt x="165950" y="1759826"/>
                  <a:pt x="237786" y="1855565"/>
                  <a:pt x="298437" y="1968019"/>
                </a:cubicBezTo>
                <a:lnTo>
                  <a:pt x="227269" y="1114064"/>
                </a:lnTo>
                <a:cubicBezTo>
                  <a:pt x="226129" y="1099191"/>
                  <a:pt x="230003" y="1062136"/>
                  <a:pt x="248003" y="1089613"/>
                </a:cubicBezTo>
                <a:cubicBezTo>
                  <a:pt x="349844" y="1249160"/>
                  <a:pt x="397556" y="1433768"/>
                  <a:pt x="427020" y="1619803"/>
                </a:cubicBezTo>
                <a:cubicBezTo>
                  <a:pt x="453086" y="1782272"/>
                  <a:pt x="422387" y="1897385"/>
                  <a:pt x="340345" y="2027739"/>
                </a:cubicBezTo>
                <a:cubicBezTo>
                  <a:pt x="347373" y="2033339"/>
                  <a:pt x="354114" y="2038383"/>
                  <a:pt x="360865" y="2044827"/>
                </a:cubicBezTo>
                <a:cubicBezTo>
                  <a:pt x="443500" y="2128340"/>
                  <a:pt x="506078" y="2306190"/>
                  <a:pt x="560414" y="2421457"/>
                </a:cubicBezTo>
                <a:cubicBezTo>
                  <a:pt x="831022" y="2452769"/>
                  <a:pt x="1098019" y="2506255"/>
                  <a:pt x="1359703" y="2578554"/>
                </a:cubicBezTo>
                <a:lnTo>
                  <a:pt x="1359422" y="2577994"/>
                </a:lnTo>
                <a:cubicBezTo>
                  <a:pt x="1370467" y="2269807"/>
                  <a:pt x="976420" y="2084880"/>
                  <a:pt x="828701" y="1839520"/>
                </a:cubicBezTo>
                <a:cubicBezTo>
                  <a:pt x="687172" y="1605098"/>
                  <a:pt x="631475" y="1330413"/>
                  <a:pt x="494427" y="1092333"/>
                </a:cubicBezTo>
                <a:cubicBezTo>
                  <a:pt x="481980" y="1070671"/>
                  <a:pt x="485440" y="1027197"/>
                  <a:pt x="506322" y="1020997"/>
                </a:cubicBezTo>
                <a:close/>
                <a:moveTo>
                  <a:pt x="4570198" y="978081"/>
                </a:moveTo>
                <a:cubicBezTo>
                  <a:pt x="4555714" y="1028259"/>
                  <a:pt x="4540870" y="1077934"/>
                  <a:pt x="4523691" y="1127776"/>
                </a:cubicBezTo>
                <a:lnTo>
                  <a:pt x="4509875" y="1167552"/>
                </a:lnTo>
                <a:cubicBezTo>
                  <a:pt x="4498703" y="1198545"/>
                  <a:pt x="4488074" y="1229138"/>
                  <a:pt x="4478168" y="1260735"/>
                </a:cubicBezTo>
                <a:cubicBezTo>
                  <a:pt x="4437866" y="1392962"/>
                  <a:pt x="4423333" y="1532451"/>
                  <a:pt x="4409309" y="1666996"/>
                </a:cubicBezTo>
                <a:cubicBezTo>
                  <a:pt x="4399387" y="1761934"/>
                  <a:pt x="4389478" y="1859162"/>
                  <a:pt x="4370031" y="1955666"/>
                </a:cubicBezTo>
                <a:cubicBezTo>
                  <a:pt x="4495511" y="1636562"/>
                  <a:pt x="4590903" y="1311031"/>
                  <a:pt x="4570198" y="978081"/>
                </a:cubicBezTo>
                <a:close/>
                <a:moveTo>
                  <a:pt x="12149131" y="959050"/>
                </a:moveTo>
                <a:cubicBezTo>
                  <a:pt x="12135265" y="975072"/>
                  <a:pt x="12121401" y="991089"/>
                  <a:pt x="12105664" y="1006960"/>
                </a:cubicBezTo>
                <a:cubicBezTo>
                  <a:pt x="12040174" y="1071943"/>
                  <a:pt x="11966532" y="1125748"/>
                  <a:pt x="11883102" y="1184424"/>
                </a:cubicBezTo>
                <a:cubicBezTo>
                  <a:pt x="11822339" y="1227583"/>
                  <a:pt x="11746281" y="1281016"/>
                  <a:pt x="11665174" y="1317493"/>
                </a:cubicBezTo>
                <a:cubicBezTo>
                  <a:pt x="11640620" y="1328342"/>
                  <a:pt x="11615753" y="1338416"/>
                  <a:pt x="11590337" y="1348256"/>
                </a:cubicBezTo>
                <a:cubicBezTo>
                  <a:pt x="11556383" y="1361567"/>
                  <a:pt x="11523739" y="1374791"/>
                  <a:pt x="11492588" y="1390573"/>
                </a:cubicBezTo>
                <a:cubicBezTo>
                  <a:pt x="11632969" y="1358579"/>
                  <a:pt x="11770492" y="1298342"/>
                  <a:pt x="11888865" y="1220988"/>
                </a:cubicBezTo>
                <a:cubicBezTo>
                  <a:pt x="11984266" y="1158366"/>
                  <a:pt x="12085135" y="1064584"/>
                  <a:pt x="12149131" y="959050"/>
                </a:cubicBezTo>
                <a:close/>
                <a:moveTo>
                  <a:pt x="4557898" y="900011"/>
                </a:moveTo>
                <a:cubicBezTo>
                  <a:pt x="4330292" y="1199280"/>
                  <a:pt x="4335713" y="1567725"/>
                  <a:pt x="4344840" y="1922038"/>
                </a:cubicBezTo>
                <a:cubicBezTo>
                  <a:pt x="4360210" y="1836882"/>
                  <a:pt x="4369815" y="1750562"/>
                  <a:pt x="4378710" y="1665516"/>
                </a:cubicBezTo>
                <a:cubicBezTo>
                  <a:pt x="4393083" y="1529197"/>
                  <a:pt x="4407432" y="1388309"/>
                  <a:pt x="4448798" y="1253024"/>
                </a:cubicBezTo>
                <a:cubicBezTo>
                  <a:pt x="4458700" y="1221425"/>
                  <a:pt x="4469507" y="1189944"/>
                  <a:pt x="4480315" y="1158454"/>
                </a:cubicBezTo>
                <a:lnTo>
                  <a:pt x="4494133" y="1118676"/>
                </a:lnTo>
                <a:cubicBezTo>
                  <a:pt x="4518925" y="1046526"/>
                  <a:pt x="4539765" y="973431"/>
                  <a:pt x="4557898" y="900011"/>
                </a:cubicBezTo>
                <a:close/>
                <a:moveTo>
                  <a:pt x="5870151" y="898890"/>
                </a:moveTo>
                <a:cubicBezTo>
                  <a:pt x="5866911" y="898948"/>
                  <a:pt x="5864574" y="899121"/>
                  <a:pt x="5861335" y="899177"/>
                </a:cubicBezTo>
                <a:lnTo>
                  <a:pt x="5843702" y="899748"/>
                </a:lnTo>
                <a:cubicBezTo>
                  <a:pt x="5780018" y="902412"/>
                  <a:pt x="5714210" y="911192"/>
                  <a:pt x="5651107" y="920306"/>
                </a:cubicBezTo>
                <a:cubicBezTo>
                  <a:pt x="5588537" y="929031"/>
                  <a:pt x="5523624" y="937920"/>
                  <a:pt x="5459407" y="940975"/>
                </a:cubicBezTo>
                <a:cubicBezTo>
                  <a:pt x="5431523" y="942110"/>
                  <a:pt x="5402918" y="942237"/>
                  <a:pt x="5374846" y="941988"/>
                </a:cubicBezTo>
                <a:cubicBezTo>
                  <a:pt x="5336157" y="941792"/>
                  <a:pt x="5295497" y="942268"/>
                  <a:pt x="5256105" y="945632"/>
                </a:cubicBezTo>
                <a:cubicBezTo>
                  <a:pt x="5206829" y="950064"/>
                  <a:pt x="5155964" y="960232"/>
                  <a:pt x="5107071" y="969720"/>
                </a:cubicBezTo>
                <a:cubicBezTo>
                  <a:pt x="5071129" y="976700"/>
                  <a:pt x="5035177" y="983681"/>
                  <a:pt x="4998681" y="988771"/>
                </a:cubicBezTo>
                <a:cubicBezTo>
                  <a:pt x="5256175" y="1057755"/>
                  <a:pt x="5597864" y="989418"/>
                  <a:pt x="5870151" y="898890"/>
                </a:cubicBezTo>
                <a:close/>
                <a:moveTo>
                  <a:pt x="12190084" y="854709"/>
                </a:moveTo>
                <a:cubicBezTo>
                  <a:pt x="12181324" y="863235"/>
                  <a:pt x="12172252" y="870980"/>
                  <a:pt x="12162947" y="879275"/>
                </a:cubicBezTo>
                <a:cubicBezTo>
                  <a:pt x="12028326" y="998039"/>
                  <a:pt x="11883371" y="1121443"/>
                  <a:pt x="11721478" y="1216434"/>
                </a:cubicBezTo>
                <a:lnTo>
                  <a:pt x="11680712" y="1239730"/>
                </a:lnTo>
                <a:cubicBezTo>
                  <a:pt x="11620220" y="1274640"/>
                  <a:pt x="11558177" y="1310180"/>
                  <a:pt x="11505347" y="1352837"/>
                </a:cubicBezTo>
                <a:cubicBezTo>
                  <a:pt x="11530133" y="1341442"/>
                  <a:pt x="11555544" y="1331600"/>
                  <a:pt x="11580962" y="1321759"/>
                </a:cubicBezTo>
                <a:cubicBezTo>
                  <a:pt x="11605590" y="1312227"/>
                  <a:pt x="11630227" y="1302697"/>
                  <a:pt x="11654234" y="1291618"/>
                </a:cubicBezTo>
                <a:cubicBezTo>
                  <a:pt x="11733018" y="1256083"/>
                  <a:pt x="11807521" y="1203284"/>
                  <a:pt x="11867274" y="1160983"/>
                </a:cubicBezTo>
                <a:cubicBezTo>
                  <a:pt x="11949151" y="1102940"/>
                  <a:pt x="12022324" y="1050225"/>
                  <a:pt x="12086035" y="986418"/>
                </a:cubicBezTo>
                <a:cubicBezTo>
                  <a:pt x="12128278" y="944429"/>
                  <a:pt x="12163191" y="899980"/>
                  <a:pt x="12190084" y="854709"/>
                </a:cubicBezTo>
                <a:close/>
                <a:moveTo>
                  <a:pt x="5504425" y="848067"/>
                </a:moveTo>
                <a:cubicBezTo>
                  <a:pt x="5313518" y="848319"/>
                  <a:pt x="5144450" y="894555"/>
                  <a:pt x="4968849" y="962318"/>
                </a:cubicBezTo>
                <a:cubicBezTo>
                  <a:pt x="5013986" y="957830"/>
                  <a:pt x="5059460" y="949291"/>
                  <a:pt x="5104039" y="940634"/>
                </a:cubicBezTo>
                <a:cubicBezTo>
                  <a:pt x="5153465" y="930752"/>
                  <a:pt x="5205230" y="920703"/>
                  <a:pt x="5256311" y="916490"/>
                </a:cubicBezTo>
                <a:cubicBezTo>
                  <a:pt x="5297138" y="912849"/>
                  <a:pt x="5338158" y="912871"/>
                  <a:pt x="5377381" y="912671"/>
                </a:cubicBezTo>
                <a:cubicBezTo>
                  <a:pt x="5405093" y="912428"/>
                  <a:pt x="5432627" y="913077"/>
                  <a:pt x="5460148" y="911442"/>
                </a:cubicBezTo>
                <a:cubicBezTo>
                  <a:pt x="5522934" y="908669"/>
                  <a:pt x="5586937" y="899666"/>
                  <a:pt x="5648971" y="891331"/>
                </a:cubicBezTo>
                <a:cubicBezTo>
                  <a:pt x="5712974" y="882328"/>
                  <a:pt x="5779324" y="873155"/>
                  <a:pt x="5844807" y="870718"/>
                </a:cubicBezTo>
                <a:lnTo>
                  <a:pt x="5862975" y="869756"/>
                </a:lnTo>
                <a:cubicBezTo>
                  <a:pt x="5882405" y="869405"/>
                  <a:pt x="5902011" y="868171"/>
                  <a:pt x="5920887" y="865929"/>
                </a:cubicBezTo>
                <a:cubicBezTo>
                  <a:pt x="5782825" y="855356"/>
                  <a:pt x="5643867" y="846954"/>
                  <a:pt x="5504425" y="848067"/>
                </a:cubicBezTo>
                <a:close/>
                <a:moveTo>
                  <a:pt x="8924104" y="777000"/>
                </a:moveTo>
                <a:cubicBezTo>
                  <a:pt x="8923664" y="782606"/>
                  <a:pt x="8922673" y="787979"/>
                  <a:pt x="8921999" y="794136"/>
                </a:cubicBezTo>
                <a:cubicBezTo>
                  <a:pt x="8919582" y="810498"/>
                  <a:pt x="8917940" y="826538"/>
                  <a:pt x="8916066" y="843129"/>
                </a:cubicBezTo>
                <a:cubicBezTo>
                  <a:pt x="8910698" y="896870"/>
                  <a:pt x="8909926" y="951907"/>
                  <a:pt x="8909852" y="1005313"/>
                </a:cubicBezTo>
                <a:cubicBezTo>
                  <a:pt x="8907936" y="1206014"/>
                  <a:pt x="8906433" y="1413328"/>
                  <a:pt x="8936982" y="1614896"/>
                </a:cubicBezTo>
                <a:lnTo>
                  <a:pt x="8939706" y="1632791"/>
                </a:lnTo>
                <a:lnTo>
                  <a:pt x="8946691" y="1680170"/>
                </a:lnTo>
                <a:cubicBezTo>
                  <a:pt x="8947341" y="1669501"/>
                  <a:pt x="8947217" y="1659149"/>
                  <a:pt x="8947643" y="1649028"/>
                </a:cubicBezTo>
                <a:cubicBezTo>
                  <a:pt x="8950646" y="1394060"/>
                  <a:pt x="8954155" y="1130296"/>
                  <a:pt x="8931687" y="871628"/>
                </a:cubicBezTo>
                <a:lnTo>
                  <a:pt x="8929804" y="850229"/>
                </a:lnTo>
                <a:cubicBezTo>
                  <a:pt x="8927750" y="826182"/>
                  <a:pt x="8925696" y="802134"/>
                  <a:pt x="8924104" y="777000"/>
                </a:cubicBezTo>
                <a:close/>
                <a:moveTo>
                  <a:pt x="8951219" y="764662"/>
                </a:moveTo>
                <a:cubicBezTo>
                  <a:pt x="8952434" y="792211"/>
                  <a:pt x="8955277" y="820458"/>
                  <a:pt x="8957270" y="847698"/>
                </a:cubicBezTo>
                <a:lnTo>
                  <a:pt x="8959153" y="869097"/>
                </a:lnTo>
                <a:cubicBezTo>
                  <a:pt x="8981354" y="1119277"/>
                  <a:pt x="8978808" y="1373147"/>
                  <a:pt x="8976081" y="1619865"/>
                </a:cubicBezTo>
                <a:cubicBezTo>
                  <a:pt x="9043646" y="1335574"/>
                  <a:pt x="9035127" y="1045475"/>
                  <a:pt x="8951219" y="764662"/>
                </a:cubicBezTo>
                <a:close/>
                <a:moveTo>
                  <a:pt x="8898081" y="630137"/>
                </a:moveTo>
                <a:cubicBezTo>
                  <a:pt x="8735190" y="940376"/>
                  <a:pt x="8800852" y="1302315"/>
                  <a:pt x="8910095" y="1626691"/>
                </a:cubicBezTo>
                <a:lnTo>
                  <a:pt x="8908822" y="1619067"/>
                </a:lnTo>
                <a:cubicBezTo>
                  <a:pt x="8877873" y="1415398"/>
                  <a:pt x="8879292" y="1206762"/>
                  <a:pt x="8881669" y="1004967"/>
                </a:cubicBezTo>
                <a:cubicBezTo>
                  <a:pt x="8881975" y="951016"/>
                  <a:pt x="8882434" y="895204"/>
                  <a:pt x="8888265" y="840369"/>
                </a:cubicBezTo>
                <a:cubicBezTo>
                  <a:pt x="8890137" y="823783"/>
                  <a:pt x="8892011" y="807192"/>
                  <a:pt x="8894429" y="790831"/>
                </a:cubicBezTo>
                <a:cubicBezTo>
                  <a:pt x="8901122" y="737010"/>
                  <a:pt x="8907725" y="681866"/>
                  <a:pt x="8898081" y="630137"/>
                </a:cubicBezTo>
                <a:close/>
                <a:moveTo>
                  <a:pt x="11491396" y="623931"/>
                </a:moveTo>
                <a:cubicBezTo>
                  <a:pt x="11465686" y="637515"/>
                  <a:pt x="11440209" y="650546"/>
                  <a:pt x="11413329" y="662344"/>
                </a:cubicBezTo>
                <a:cubicBezTo>
                  <a:pt x="11268660" y="727282"/>
                  <a:pt x="11113102" y="758642"/>
                  <a:pt x="10966547" y="818916"/>
                </a:cubicBezTo>
                <a:cubicBezTo>
                  <a:pt x="10793574" y="889896"/>
                  <a:pt x="10652020" y="1008307"/>
                  <a:pt x="10498883" y="1111507"/>
                </a:cubicBezTo>
                <a:cubicBezTo>
                  <a:pt x="10559155" y="1098395"/>
                  <a:pt x="10616158" y="1067158"/>
                  <a:pt x="10671292" y="1035777"/>
                </a:cubicBezTo>
                <a:lnTo>
                  <a:pt x="10685894" y="1027151"/>
                </a:lnTo>
                <a:cubicBezTo>
                  <a:pt x="10821548" y="950027"/>
                  <a:pt x="10965272" y="882756"/>
                  <a:pt x="11104337" y="817377"/>
                </a:cubicBezTo>
                <a:cubicBezTo>
                  <a:pt x="11233375" y="757414"/>
                  <a:pt x="11364889" y="694633"/>
                  <a:pt x="11491396" y="623931"/>
                </a:cubicBezTo>
                <a:close/>
                <a:moveTo>
                  <a:pt x="10779304" y="584486"/>
                </a:moveTo>
                <a:cubicBezTo>
                  <a:pt x="10740583" y="648568"/>
                  <a:pt x="10699136" y="711502"/>
                  <a:pt x="10658378" y="772788"/>
                </a:cubicBezTo>
                <a:cubicBezTo>
                  <a:pt x="10594579" y="868744"/>
                  <a:pt x="10529620" y="967431"/>
                  <a:pt x="10475581" y="1070739"/>
                </a:cubicBezTo>
                <a:cubicBezTo>
                  <a:pt x="10578194" y="966751"/>
                  <a:pt x="10672522" y="819977"/>
                  <a:pt x="10735178" y="693281"/>
                </a:cubicBezTo>
                <a:close/>
                <a:moveTo>
                  <a:pt x="10132488" y="518596"/>
                </a:moveTo>
                <a:cubicBezTo>
                  <a:pt x="10047856" y="532980"/>
                  <a:pt x="9963302" y="548687"/>
                  <a:pt x="9879465" y="567273"/>
                </a:cubicBezTo>
                <a:cubicBezTo>
                  <a:pt x="9683016" y="611580"/>
                  <a:pt x="9523495" y="697916"/>
                  <a:pt x="9364243" y="809468"/>
                </a:cubicBezTo>
                <a:cubicBezTo>
                  <a:pt x="9364793" y="809701"/>
                  <a:pt x="9365336" y="809931"/>
                  <a:pt x="9366655" y="809848"/>
                </a:cubicBezTo>
                <a:cubicBezTo>
                  <a:pt x="9558665" y="728900"/>
                  <a:pt x="9742999" y="656935"/>
                  <a:pt x="9914233" y="596159"/>
                </a:cubicBezTo>
                <a:close/>
                <a:moveTo>
                  <a:pt x="10264524" y="501747"/>
                </a:moveTo>
                <a:lnTo>
                  <a:pt x="9922837" y="622979"/>
                </a:lnTo>
                <a:cubicBezTo>
                  <a:pt x="9763806" y="679263"/>
                  <a:pt x="9594234" y="745243"/>
                  <a:pt x="9416908" y="818889"/>
                </a:cubicBezTo>
                <a:cubicBezTo>
                  <a:pt x="9417689" y="818579"/>
                  <a:pt x="9417689" y="818579"/>
                  <a:pt x="9418234" y="818810"/>
                </a:cubicBezTo>
                <a:cubicBezTo>
                  <a:pt x="9717394" y="764555"/>
                  <a:pt x="10002904" y="633058"/>
                  <a:pt x="10264524" y="501747"/>
                </a:cubicBezTo>
                <a:close/>
                <a:moveTo>
                  <a:pt x="10802699" y="488163"/>
                </a:moveTo>
                <a:lnTo>
                  <a:pt x="10618739" y="734118"/>
                </a:lnTo>
                <a:lnTo>
                  <a:pt x="10604580" y="753877"/>
                </a:lnTo>
                <a:cubicBezTo>
                  <a:pt x="10575714" y="793161"/>
                  <a:pt x="10550336" y="828772"/>
                  <a:pt x="10529643" y="867004"/>
                </a:cubicBezTo>
                <a:cubicBezTo>
                  <a:pt x="10501301" y="918746"/>
                  <a:pt x="10479284" y="973805"/>
                  <a:pt x="10462194" y="1035452"/>
                </a:cubicBezTo>
                <a:cubicBezTo>
                  <a:pt x="10514547" y="939156"/>
                  <a:pt x="10575176" y="847655"/>
                  <a:pt x="10635117" y="757788"/>
                </a:cubicBezTo>
                <a:cubicBezTo>
                  <a:pt x="10692800" y="670189"/>
                  <a:pt x="10751735" y="581180"/>
                  <a:pt x="10802699" y="488163"/>
                </a:cubicBezTo>
                <a:close/>
                <a:moveTo>
                  <a:pt x="10359107" y="485136"/>
                </a:moveTo>
                <a:cubicBezTo>
                  <a:pt x="10100692" y="616512"/>
                  <a:pt x="9815681" y="755947"/>
                  <a:pt x="9515108" y="825701"/>
                </a:cubicBezTo>
                <a:cubicBezTo>
                  <a:pt x="9825509" y="831572"/>
                  <a:pt x="10104184" y="667562"/>
                  <a:pt x="10359107" y="485136"/>
                </a:cubicBezTo>
                <a:close/>
                <a:moveTo>
                  <a:pt x="11886089" y="483936"/>
                </a:moveTo>
                <a:cubicBezTo>
                  <a:pt x="11800033" y="547295"/>
                  <a:pt x="11710455" y="605296"/>
                  <a:pt x="11622890" y="661575"/>
                </a:cubicBezTo>
                <a:cubicBezTo>
                  <a:pt x="11437051" y="781189"/>
                  <a:pt x="11244843" y="905190"/>
                  <a:pt x="11038640" y="996875"/>
                </a:cubicBezTo>
                <a:cubicBezTo>
                  <a:pt x="10885656" y="1064725"/>
                  <a:pt x="10725662" y="1114166"/>
                  <a:pt x="10561310" y="1145020"/>
                </a:cubicBezTo>
                <a:cubicBezTo>
                  <a:pt x="10596460" y="1154752"/>
                  <a:pt x="10632933" y="1164394"/>
                  <a:pt x="10675127" y="1163586"/>
                </a:cubicBezTo>
                <a:cubicBezTo>
                  <a:pt x="10827145" y="1160350"/>
                  <a:pt x="10989398" y="1058435"/>
                  <a:pt x="11120351" y="990907"/>
                </a:cubicBezTo>
                <a:cubicBezTo>
                  <a:pt x="11302032" y="897860"/>
                  <a:pt x="11481110" y="797268"/>
                  <a:pt x="11648506" y="680145"/>
                </a:cubicBezTo>
                <a:cubicBezTo>
                  <a:pt x="11691733" y="649515"/>
                  <a:pt x="11821224" y="550475"/>
                  <a:pt x="11886089" y="483936"/>
                </a:cubicBezTo>
                <a:close/>
                <a:moveTo>
                  <a:pt x="3607114" y="467441"/>
                </a:moveTo>
                <a:cubicBezTo>
                  <a:pt x="3528124" y="599478"/>
                  <a:pt x="3410482" y="705343"/>
                  <a:pt x="3296242" y="807991"/>
                </a:cubicBezTo>
                <a:cubicBezTo>
                  <a:pt x="3255418" y="844446"/>
                  <a:pt x="3213877" y="882186"/>
                  <a:pt x="3174674" y="919759"/>
                </a:cubicBezTo>
                <a:cubicBezTo>
                  <a:pt x="3129209" y="963390"/>
                  <a:pt x="3085915" y="1010032"/>
                  <a:pt x="3042978" y="1054894"/>
                </a:cubicBezTo>
                <a:lnTo>
                  <a:pt x="2968914" y="1133756"/>
                </a:lnTo>
                <a:cubicBezTo>
                  <a:pt x="3001355" y="1109480"/>
                  <a:pt x="3045966" y="1074853"/>
                  <a:pt x="3103823" y="1026814"/>
                </a:cubicBezTo>
                <a:cubicBezTo>
                  <a:pt x="3260201" y="897449"/>
                  <a:pt x="3521192" y="681569"/>
                  <a:pt x="3607114" y="467441"/>
                </a:cubicBezTo>
                <a:close/>
                <a:moveTo>
                  <a:pt x="10784544" y="465669"/>
                </a:moveTo>
                <a:cubicBezTo>
                  <a:pt x="10662409" y="521478"/>
                  <a:pt x="10422179" y="894258"/>
                  <a:pt x="10426419" y="1062158"/>
                </a:cubicBezTo>
                <a:cubicBezTo>
                  <a:pt x="10438657" y="1011968"/>
                  <a:pt x="10453241" y="965354"/>
                  <a:pt x="10471732" y="921679"/>
                </a:cubicBezTo>
                <a:cubicBezTo>
                  <a:pt x="10481672" y="898200"/>
                  <a:pt x="10492705" y="875187"/>
                  <a:pt x="10504824" y="852631"/>
                </a:cubicBezTo>
                <a:cubicBezTo>
                  <a:pt x="10526215" y="812759"/>
                  <a:pt x="10552604" y="776291"/>
                  <a:pt x="10582237" y="736692"/>
                </a:cubicBezTo>
                <a:lnTo>
                  <a:pt x="10596401" y="716935"/>
                </a:lnTo>
                <a:cubicBezTo>
                  <a:pt x="10661482" y="628604"/>
                  <a:pt x="10720448" y="548625"/>
                  <a:pt x="10784544" y="465669"/>
                </a:cubicBezTo>
                <a:close/>
                <a:moveTo>
                  <a:pt x="11916494" y="422768"/>
                </a:moveTo>
                <a:cubicBezTo>
                  <a:pt x="11840345" y="436884"/>
                  <a:pt x="11770712" y="482734"/>
                  <a:pt x="11703185" y="528178"/>
                </a:cubicBezTo>
                <a:lnTo>
                  <a:pt x="11680755" y="543149"/>
                </a:lnTo>
                <a:cubicBezTo>
                  <a:pt x="11503085" y="661715"/>
                  <a:pt x="11307002" y="753816"/>
                  <a:pt x="11116818" y="842623"/>
                </a:cubicBezTo>
                <a:cubicBezTo>
                  <a:pt x="10977992" y="907459"/>
                  <a:pt x="10835051" y="974411"/>
                  <a:pt x="10700164" y="1051220"/>
                </a:cubicBezTo>
                <a:lnTo>
                  <a:pt x="10685570" y="1059849"/>
                </a:lnTo>
                <a:cubicBezTo>
                  <a:pt x="10652486" y="1078679"/>
                  <a:pt x="10619176" y="1098052"/>
                  <a:pt x="10584288" y="1113543"/>
                </a:cubicBezTo>
                <a:cubicBezTo>
                  <a:pt x="10736655" y="1082118"/>
                  <a:pt x="10884823" y="1034762"/>
                  <a:pt x="11026698" y="971858"/>
                </a:cubicBezTo>
                <a:cubicBezTo>
                  <a:pt x="11231114" y="881353"/>
                  <a:pt x="11422542" y="757667"/>
                  <a:pt x="11607604" y="638368"/>
                </a:cubicBezTo>
                <a:cubicBezTo>
                  <a:pt x="11712249" y="570645"/>
                  <a:pt x="11819449" y="501435"/>
                  <a:pt x="11919452" y="423380"/>
                </a:cubicBezTo>
                <a:cubicBezTo>
                  <a:pt x="11918363" y="422918"/>
                  <a:pt x="11917811" y="422686"/>
                  <a:pt x="11916494" y="422768"/>
                </a:cubicBezTo>
                <a:close/>
                <a:moveTo>
                  <a:pt x="8148168" y="416949"/>
                </a:moveTo>
                <a:cubicBezTo>
                  <a:pt x="8041447" y="489578"/>
                  <a:pt x="7951585" y="589312"/>
                  <a:pt x="7862052" y="694330"/>
                </a:cubicBezTo>
                <a:lnTo>
                  <a:pt x="7808002" y="759654"/>
                </a:lnTo>
                <a:close/>
                <a:moveTo>
                  <a:pt x="8295299" y="416143"/>
                </a:moveTo>
                <a:cubicBezTo>
                  <a:pt x="8303328" y="454953"/>
                  <a:pt x="8309263" y="494162"/>
                  <a:pt x="8309124" y="534021"/>
                </a:cubicBezTo>
                <a:cubicBezTo>
                  <a:pt x="8309177" y="581042"/>
                  <a:pt x="8301211" y="627240"/>
                  <a:pt x="8293154" y="672115"/>
                </a:cubicBezTo>
                <a:cubicBezTo>
                  <a:pt x="8287455" y="703824"/>
                  <a:pt x="8281839" y="736857"/>
                  <a:pt x="8279099" y="769176"/>
                </a:cubicBezTo>
                <a:cubicBezTo>
                  <a:pt x="8271208" y="866910"/>
                  <a:pt x="8290164" y="965070"/>
                  <a:pt x="8309186" y="1060039"/>
                </a:cubicBezTo>
                <a:cubicBezTo>
                  <a:pt x="8338258" y="1208834"/>
                  <a:pt x="8368983" y="1362838"/>
                  <a:pt x="8410512" y="1511108"/>
                </a:cubicBezTo>
                <a:cubicBezTo>
                  <a:pt x="8445511" y="1186645"/>
                  <a:pt x="8463496" y="815698"/>
                  <a:pt x="8351657" y="521768"/>
                </a:cubicBezTo>
                <a:cubicBezTo>
                  <a:pt x="8336376" y="481820"/>
                  <a:pt x="8314355" y="448679"/>
                  <a:pt x="8295299" y="416143"/>
                </a:cubicBezTo>
                <a:close/>
                <a:moveTo>
                  <a:pt x="8266483" y="414244"/>
                </a:moveTo>
                <a:cubicBezTo>
                  <a:pt x="8162811" y="736679"/>
                  <a:pt x="8223592" y="1050836"/>
                  <a:pt x="8343425" y="1357811"/>
                </a:cubicBezTo>
                <a:cubicBezTo>
                  <a:pt x="8320496" y="1259904"/>
                  <a:pt x="8300994" y="1161513"/>
                  <a:pt x="8282114" y="1064671"/>
                </a:cubicBezTo>
                <a:cubicBezTo>
                  <a:pt x="8263238" y="967838"/>
                  <a:pt x="8243336" y="867346"/>
                  <a:pt x="8251298" y="766414"/>
                </a:cubicBezTo>
                <a:cubicBezTo>
                  <a:pt x="8253954" y="732777"/>
                  <a:pt x="8259797" y="699198"/>
                  <a:pt x="8265729" y="666939"/>
                </a:cubicBezTo>
                <a:cubicBezTo>
                  <a:pt x="8273319" y="623158"/>
                  <a:pt x="8281376" y="578281"/>
                  <a:pt x="8281494" y="533909"/>
                </a:cubicBezTo>
                <a:cubicBezTo>
                  <a:pt x="8281080" y="493822"/>
                  <a:pt x="8274834" y="453832"/>
                  <a:pt x="8266483" y="414244"/>
                </a:cubicBezTo>
                <a:close/>
                <a:moveTo>
                  <a:pt x="8140802" y="388720"/>
                </a:moveTo>
                <a:cubicBezTo>
                  <a:pt x="8028462" y="422924"/>
                  <a:pt x="7941106" y="490876"/>
                  <a:pt x="7860379" y="596411"/>
                </a:cubicBezTo>
                <a:cubicBezTo>
                  <a:pt x="7812773" y="658663"/>
                  <a:pt x="7772566" y="720182"/>
                  <a:pt x="7737688" y="790400"/>
                </a:cubicBezTo>
                <a:cubicBezTo>
                  <a:pt x="7733439" y="798902"/>
                  <a:pt x="7729892" y="805767"/>
                  <a:pt x="7726885" y="812869"/>
                </a:cubicBezTo>
                <a:cubicBezTo>
                  <a:pt x="7764906" y="767160"/>
                  <a:pt x="7802380" y="721219"/>
                  <a:pt x="7840490" y="676832"/>
                </a:cubicBezTo>
                <a:cubicBezTo>
                  <a:pt x="7933738" y="567590"/>
                  <a:pt x="8028101" y="463327"/>
                  <a:pt x="8140802" y="388720"/>
                </a:cubicBezTo>
                <a:close/>
                <a:moveTo>
                  <a:pt x="3744487" y="383136"/>
                </a:moveTo>
                <a:cubicBezTo>
                  <a:pt x="3789590" y="603780"/>
                  <a:pt x="3850997" y="811848"/>
                  <a:pt x="3970213" y="995559"/>
                </a:cubicBezTo>
                <a:cubicBezTo>
                  <a:pt x="3927384" y="796159"/>
                  <a:pt x="3865366" y="574806"/>
                  <a:pt x="3744487" y="383136"/>
                </a:cubicBezTo>
                <a:close/>
                <a:moveTo>
                  <a:pt x="3624562" y="367041"/>
                </a:moveTo>
                <a:cubicBezTo>
                  <a:pt x="3578160" y="403736"/>
                  <a:pt x="3532667" y="442805"/>
                  <a:pt x="3489712" y="485386"/>
                </a:cubicBezTo>
                <a:cubicBezTo>
                  <a:pt x="3380716" y="591858"/>
                  <a:pt x="3284219" y="714458"/>
                  <a:pt x="3182994" y="828265"/>
                </a:cubicBezTo>
                <a:cubicBezTo>
                  <a:pt x="3100902" y="919812"/>
                  <a:pt x="2899469" y="1135252"/>
                  <a:pt x="2892114" y="1172635"/>
                </a:cubicBezTo>
                <a:lnTo>
                  <a:pt x="3021459" y="1035385"/>
                </a:lnTo>
                <a:cubicBezTo>
                  <a:pt x="3064036" y="990026"/>
                  <a:pt x="3108229" y="943501"/>
                  <a:pt x="3153873" y="898971"/>
                </a:cubicBezTo>
                <a:cubicBezTo>
                  <a:pt x="3193783" y="860125"/>
                  <a:pt x="3235680" y="822883"/>
                  <a:pt x="3276511" y="786423"/>
                </a:cubicBezTo>
                <a:cubicBezTo>
                  <a:pt x="3390214" y="684175"/>
                  <a:pt x="3507852" y="578306"/>
                  <a:pt x="3584154" y="448218"/>
                </a:cubicBezTo>
                <a:cubicBezTo>
                  <a:pt x="3599491" y="421848"/>
                  <a:pt x="3612660" y="394752"/>
                  <a:pt x="3624562" y="367041"/>
                </a:cubicBezTo>
                <a:close/>
                <a:moveTo>
                  <a:pt x="3766672" y="359429"/>
                </a:moveTo>
                <a:cubicBezTo>
                  <a:pt x="3888797" y="549425"/>
                  <a:pt x="3952247" y="768223"/>
                  <a:pt x="3996338" y="968237"/>
                </a:cubicBezTo>
                <a:cubicBezTo>
                  <a:pt x="3973140" y="739339"/>
                  <a:pt x="3922473" y="455576"/>
                  <a:pt x="3766672" y="359429"/>
                </a:cubicBezTo>
                <a:close/>
                <a:moveTo>
                  <a:pt x="5805386" y="239240"/>
                </a:moveTo>
                <a:cubicBezTo>
                  <a:pt x="5783116" y="246988"/>
                  <a:pt x="5760847" y="254734"/>
                  <a:pt x="5736947" y="261367"/>
                </a:cubicBezTo>
                <a:cubicBezTo>
                  <a:pt x="5638133" y="287976"/>
                  <a:pt x="5538513" y="299897"/>
                  <a:pt x="5427012" y="311272"/>
                </a:cubicBezTo>
                <a:cubicBezTo>
                  <a:pt x="5345554" y="319953"/>
                  <a:pt x="5243942" y="330268"/>
                  <a:pt x="5147818" y="322112"/>
                </a:cubicBezTo>
                <a:cubicBezTo>
                  <a:pt x="5118835" y="319462"/>
                  <a:pt x="5090027" y="315925"/>
                  <a:pt x="5060854" y="311882"/>
                </a:cubicBezTo>
                <a:cubicBezTo>
                  <a:pt x="5021780" y="306636"/>
                  <a:pt x="4983964" y="301993"/>
                  <a:pt x="4945989" y="300516"/>
                </a:cubicBezTo>
                <a:cubicBezTo>
                  <a:pt x="5093776" y="343728"/>
                  <a:pt x="5255799" y="359063"/>
                  <a:pt x="5410479" y="348434"/>
                </a:cubicBezTo>
                <a:cubicBezTo>
                  <a:pt x="5535307" y="339607"/>
                  <a:pt x="5683741" y="304513"/>
                  <a:pt x="5805386" y="239240"/>
                </a:cubicBezTo>
                <a:close/>
                <a:moveTo>
                  <a:pt x="5905192" y="163079"/>
                </a:moveTo>
                <a:cubicBezTo>
                  <a:pt x="5892074" y="166484"/>
                  <a:pt x="5879136" y="168997"/>
                  <a:pt x="5865655" y="171901"/>
                </a:cubicBezTo>
                <a:cubicBezTo>
                  <a:pt x="5671371" y="212758"/>
                  <a:pt x="5464843" y="252569"/>
                  <a:pt x="5259740" y="257013"/>
                </a:cubicBezTo>
                <a:cubicBezTo>
                  <a:pt x="5242649" y="257191"/>
                  <a:pt x="5225558" y="257369"/>
                  <a:pt x="5208466" y="257550"/>
                </a:cubicBezTo>
                <a:cubicBezTo>
                  <a:pt x="5132177" y="258666"/>
                  <a:pt x="5054091" y="259560"/>
                  <a:pt x="4980204" y="271903"/>
                </a:cubicBezTo>
                <a:cubicBezTo>
                  <a:pt x="5009725" y="274165"/>
                  <a:pt x="5038894" y="278201"/>
                  <a:pt x="5068068" y="282244"/>
                </a:cubicBezTo>
                <a:cubicBezTo>
                  <a:pt x="5096338" y="286164"/>
                  <a:pt x="5124608" y="290090"/>
                  <a:pt x="5153231" y="292240"/>
                </a:cubicBezTo>
                <a:cubicBezTo>
                  <a:pt x="5246661" y="300067"/>
                  <a:pt x="5346469" y="289533"/>
                  <a:pt x="5426491" y="281128"/>
                </a:cubicBezTo>
                <a:cubicBezTo>
                  <a:pt x="5536189" y="269536"/>
                  <a:pt x="5634727" y="258390"/>
                  <a:pt x="5731212" y="231951"/>
                </a:cubicBezTo>
                <a:cubicBezTo>
                  <a:pt x="5794995" y="214721"/>
                  <a:pt x="5853525" y="191373"/>
                  <a:pt x="5905192" y="163079"/>
                </a:cubicBezTo>
                <a:close/>
                <a:moveTo>
                  <a:pt x="5944437" y="113829"/>
                </a:moveTo>
                <a:cubicBezTo>
                  <a:pt x="5917256" y="119186"/>
                  <a:pt x="5863594" y="140199"/>
                  <a:pt x="5825032" y="146405"/>
                </a:cubicBezTo>
                <a:cubicBezTo>
                  <a:pt x="5539893" y="189777"/>
                  <a:pt x="5237140" y="170377"/>
                  <a:pt x="4955599" y="247008"/>
                </a:cubicBezTo>
                <a:cubicBezTo>
                  <a:pt x="5038637" y="230314"/>
                  <a:pt x="5125543" y="229138"/>
                  <a:pt x="5210104" y="228123"/>
                </a:cubicBezTo>
                <a:cubicBezTo>
                  <a:pt x="5227195" y="227945"/>
                  <a:pt x="5244285" y="227765"/>
                  <a:pt x="5261015" y="227087"/>
                </a:cubicBezTo>
                <a:cubicBezTo>
                  <a:pt x="5463242" y="223204"/>
                  <a:pt x="5667966" y="183171"/>
                  <a:pt x="5861181" y="143093"/>
                </a:cubicBezTo>
                <a:cubicBezTo>
                  <a:pt x="5895331" y="135893"/>
                  <a:pt x="5928215" y="128080"/>
                  <a:pt x="5961252" y="114820"/>
                </a:cubicBezTo>
                <a:cubicBezTo>
                  <a:pt x="5959615" y="111998"/>
                  <a:pt x="5953497" y="112044"/>
                  <a:pt x="5944437" y="113829"/>
                </a:cubicBezTo>
                <a:close/>
                <a:moveTo>
                  <a:pt x="9095810" y="0"/>
                </a:moveTo>
                <a:lnTo>
                  <a:pt x="9215999" y="0"/>
                </a:lnTo>
                <a:lnTo>
                  <a:pt x="9250991" y="17650"/>
                </a:lnTo>
                <a:cubicBezTo>
                  <a:pt x="9345825" y="54329"/>
                  <a:pt x="9448424" y="64330"/>
                  <a:pt x="9551793" y="69947"/>
                </a:cubicBezTo>
                <a:cubicBezTo>
                  <a:pt x="9773323" y="81971"/>
                  <a:pt x="9993517" y="56091"/>
                  <a:pt x="10211701" y="15192"/>
                </a:cubicBezTo>
                <a:cubicBezTo>
                  <a:pt x="10030564" y="37013"/>
                  <a:pt x="9847820" y="45912"/>
                  <a:pt x="9665014" y="41266"/>
                </a:cubicBezTo>
                <a:cubicBezTo>
                  <a:pt x="9560295" y="38460"/>
                  <a:pt x="9467175" y="31066"/>
                  <a:pt x="9382567" y="18583"/>
                </a:cubicBezTo>
                <a:lnTo>
                  <a:pt x="9283159" y="0"/>
                </a:lnTo>
                <a:lnTo>
                  <a:pt x="9469266" y="0"/>
                </a:lnTo>
                <a:lnTo>
                  <a:pt x="9504117" y="4274"/>
                </a:lnTo>
                <a:cubicBezTo>
                  <a:pt x="9555272" y="8689"/>
                  <a:pt x="9609472" y="11637"/>
                  <a:pt x="9667223" y="13232"/>
                </a:cubicBezTo>
                <a:cubicBezTo>
                  <a:pt x="9740740" y="15225"/>
                  <a:pt x="9814266" y="15008"/>
                  <a:pt x="9887703" y="12601"/>
                </a:cubicBezTo>
                <a:lnTo>
                  <a:pt x="10088930" y="0"/>
                </a:lnTo>
                <a:lnTo>
                  <a:pt x="10544171" y="0"/>
                </a:lnTo>
                <a:lnTo>
                  <a:pt x="10392396" y="36772"/>
                </a:lnTo>
                <a:cubicBezTo>
                  <a:pt x="10070832" y="110795"/>
                  <a:pt x="9739873" y="167441"/>
                  <a:pt x="9413803" y="131277"/>
                </a:cubicBezTo>
                <a:cubicBezTo>
                  <a:pt x="9315472" y="120226"/>
                  <a:pt x="9243539" y="84460"/>
                  <a:pt x="9174626" y="44983"/>
                </a:cubicBezTo>
                <a:close/>
                <a:moveTo>
                  <a:pt x="8474998" y="0"/>
                </a:moveTo>
                <a:lnTo>
                  <a:pt x="8573502" y="0"/>
                </a:lnTo>
                <a:lnTo>
                  <a:pt x="8659539" y="117664"/>
                </a:lnTo>
                <a:cubicBezTo>
                  <a:pt x="8833725" y="341427"/>
                  <a:pt x="9029703" y="551148"/>
                  <a:pt x="9248507" y="743734"/>
                </a:cubicBezTo>
                <a:cubicBezTo>
                  <a:pt x="9268744" y="761313"/>
                  <a:pt x="9289217" y="778348"/>
                  <a:pt x="9309457" y="795932"/>
                </a:cubicBezTo>
                <a:cubicBezTo>
                  <a:pt x="9458210" y="686371"/>
                  <a:pt x="9607233" y="585288"/>
                  <a:pt x="9785496" y="530713"/>
                </a:cubicBezTo>
                <a:cubicBezTo>
                  <a:pt x="10009630" y="462073"/>
                  <a:pt x="10250992" y="434854"/>
                  <a:pt x="10482828" y="399738"/>
                </a:cubicBezTo>
                <a:cubicBezTo>
                  <a:pt x="10519933" y="394202"/>
                  <a:pt x="10478550" y="453937"/>
                  <a:pt x="10468382" y="461219"/>
                </a:cubicBezTo>
                <a:cubicBezTo>
                  <a:pt x="10161572" y="688641"/>
                  <a:pt x="9818370" y="924476"/>
                  <a:pt x="9430790" y="895589"/>
                </a:cubicBezTo>
                <a:cubicBezTo>
                  <a:pt x="9617112" y="1044003"/>
                  <a:pt x="9813963" y="1178199"/>
                  <a:pt x="10019780" y="1298815"/>
                </a:cubicBezTo>
                <a:cubicBezTo>
                  <a:pt x="10142151" y="1263712"/>
                  <a:pt x="10256792" y="1186061"/>
                  <a:pt x="10372218" y="1146081"/>
                </a:cubicBezTo>
                <a:cubicBezTo>
                  <a:pt x="10279439" y="901425"/>
                  <a:pt x="10751513" y="443317"/>
                  <a:pt x="10896429" y="310883"/>
                </a:cubicBezTo>
                <a:cubicBezTo>
                  <a:pt x="10907980" y="300321"/>
                  <a:pt x="10927341" y="295643"/>
                  <a:pt x="10919735" y="318176"/>
                </a:cubicBezTo>
                <a:cubicBezTo>
                  <a:pt x="10845552" y="531416"/>
                  <a:pt x="10769057" y="750112"/>
                  <a:pt x="10637064" y="935661"/>
                </a:cubicBezTo>
                <a:cubicBezTo>
                  <a:pt x="10618262" y="961821"/>
                  <a:pt x="10471373" y="1105010"/>
                  <a:pt x="10516995" y="1070245"/>
                </a:cubicBezTo>
                <a:cubicBezTo>
                  <a:pt x="10630585" y="984423"/>
                  <a:pt x="10740230" y="886628"/>
                  <a:pt x="10868835" y="815534"/>
                </a:cubicBezTo>
                <a:cubicBezTo>
                  <a:pt x="11133493" y="669415"/>
                  <a:pt x="11435682" y="612577"/>
                  <a:pt x="11704547" y="465665"/>
                </a:cubicBezTo>
                <a:cubicBezTo>
                  <a:pt x="11748194" y="441649"/>
                  <a:pt x="11962368" y="287033"/>
                  <a:pt x="12033562" y="350012"/>
                </a:cubicBezTo>
                <a:cubicBezTo>
                  <a:pt x="12042008" y="357446"/>
                  <a:pt x="12029170" y="377121"/>
                  <a:pt x="12025537" y="382666"/>
                </a:cubicBezTo>
                <a:cubicBezTo>
                  <a:pt x="11835636" y="694348"/>
                  <a:pt x="11402055" y="895784"/>
                  <a:pt x="11088649" y="1056676"/>
                </a:cubicBezTo>
                <a:cubicBezTo>
                  <a:pt x="10916755" y="1144851"/>
                  <a:pt x="10757473" y="1230645"/>
                  <a:pt x="10561600" y="1229477"/>
                </a:cubicBezTo>
                <a:cubicBezTo>
                  <a:pt x="10456897" y="1228927"/>
                  <a:pt x="10388434" y="1221837"/>
                  <a:pt x="10280797" y="1263181"/>
                </a:cubicBezTo>
                <a:cubicBezTo>
                  <a:pt x="10214114" y="1288380"/>
                  <a:pt x="10149765" y="1312641"/>
                  <a:pt x="10083376" y="1334114"/>
                </a:cubicBezTo>
                <a:cubicBezTo>
                  <a:pt x="10323674" y="1470609"/>
                  <a:pt x="10574467" y="1588379"/>
                  <a:pt x="10832582" y="1687356"/>
                </a:cubicBezTo>
                <a:cubicBezTo>
                  <a:pt x="10835145" y="1685866"/>
                  <a:pt x="10837160" y="1684144"/>
                  <a:pt x="10839263" y="1683743"/>
                </a:cubicBezTo>
                <a:cubicBezTo>
                  <a:pt x="11026680" y="1639479"/>
                  <a:pt x="11198523" y="1559010"/>
                  <a:pt x="11350910" y="1443899"/>
                </a:cubicBezTo>
                <a:cubicBezTo>
                  <a:pt x="11353302" y="1439761"/>
                  <a:pt x="11356166" y="1434532"/>
                  <a:pt x="11360346" y="1429225"/>
                </a:cubicBezTo>
                <a:cubicBezTo>
                  <a:pt x="11568454" y="1154547"/>
                  <a:pt x="11893126" y="995756"/>
                  <a:pt x="12167580" y="789523"/>
                </a:cubicBezTo>
                <a:lnTo>
                  <a:pt x="12192000" y="769876"/>
                </a:lnTo>
                <a:lnTo>
                  <a:pt x="12192000" y="802845"/>
                </a:lnTo>
                <a:lnTo>
                  <a:pt x="12173558" y="821317"/>
                </a:lnTo>
                <a:cubicBezTo>
                  <a:pt x="12156328" y="839775"/>
                  <a:pt x="12135859" y="862655"/>
                  <a:pt x="12117398" y="877374"/>
                </a:cubicBezTo>
                <a:cubicBezTo>
                  <a:pt x="11911342" y="1038644"/>
                  <a:pt x="11659100" y="1158472"/>
                  <a:pt x="11472926" y="1344259"/>
                </a:cubicBezTo>
                <a:cubicBezTo>
                  <a:pt x="11530856" y="1294104"/>
                  <a:pt x="11599815" y="1254410"/>
                  <a:pt x="11666978" y="1215889"/>
                </a:cubicBezTo>
                <a:cubicBezTo>
                  <a:pt x="11680568" y="1208123"/>
                  <a:pt x="11694155" y="1200357"/>
                  <a:pt x="11707200" y="1192361"/>
                </a:cubicBezTo>
                <a:cubicBezTo>
                  <a:pt x="11867081" y="1099094"/>
                  <a:pt x="12010478" y="976320"/>
                  <a:pt x="12144637" y="858646"/>
                </a:cubicBezTo>
                <a:lnTo>
                  <a:pt x="12192000" y="810414"/>
                </a:lnTo>
                <a:lnTo>
                  <a:pt x="12192000" y="916439"/>
                </a:lnTo>
                <a:lnTo>
                  <a:pt x="12150630" y="982925"/>
                </a:lnTo>
                <a:cubicBezTo>
                  <a:pt x="11972246" y="1237618"/>
                  <a:pt x="11719654" y="1416530"/>
                  <a:pt x="11389484" y="1469889"/>
                </a:cubicBezTo>
                <a:cubicBezTo>
                  <a:pt x="11249700" y="1582602"/>
                  <a:pt x="11093517" y="1667134"/>
                  <a:pt x="10923736" y="1721439"/>
                </a:cubicBezTo>
                <a:cubicBezTo>
                  <a:pt x="10979487" y="1741826"/>
                  <a:pt x="11035469" y="1761662"/>
                  <a:pt x="11091913" y="1780406"/>
                </a:cubicBezTo>
                <a:cubicBezTo>
                  <a:pt x="11318237" y="1855623"/>
                  <a:pt x="11544464" y="1908264"/>
                  <a:pt x="11771238" y="1944400"/>
                </a:cubicBezTo>
                <a:cubicBezTo>
                  <a:pt x="11775181" y="1939634"/>
                  <a:pt x="11778904" y="1935410"/>
                  <a:pt x="11783166" y="1931422"/>
                </a:cubicBezTo>
                <a:cubicBezTo>
                  <a:pt x="11885723" y="1797152"/>
                  <a:pt x="11990570" y="1669642"/>
                  <a:pt x="12131988" y="1574357"/>
                </a:cubicBezTo>
                <a:lnTo>
                  <a:pt x="12192000" y="1537429"/>
                </a:lnTo>
                <a:lnTo>
                  <a:pt x="12192000" y="1589108"/>
                </a:lnTo>
                <a:lnTo>
                  <a:pt x="12112105" y="1640352"/>
                </a:lnTo>
                <a:cubicBezTo>
                  <a:pt x="12011319" y="1713959"/>
                  <a:pt x="11928638" y="1801479"/>
                  <a:pt x="11849203" y="1900149"/>
                </a:cubicBezTo>
                <a:cubicBezTo>
                  <a:pt x="11883038" y="1876488"/>
                  <a:pt x="11915071" y="1849494"/>
                  <a:pt x="11946326" y="1822808"/>
                </a:cubicBezTo>
                <a:cubicBezTo>
                  <a:pt x="11980834" y="1792997"/>
                  <a:pt x="12017130" y="1762011"/>
                  <a:pt x="12055863" y="1735914"/>
                </a:cubicBezTo>
                <a:cubicBezTo>
                  <a:pt x="12086678" y="1714840"/>
                  <a:pt x="12119524" y="1696556"/>
                  <a:pt x="12150816" y="1678902"/>
                </a:cubicBezTo>
                <a:lnTo>
                  <a:pt x="12192000" y="1655121"/>
                </a:lnTo>
                <a:lnTo>
                  <a:pt x="12192000" y="1686869"/>
                </a:lnTo>
                <a:lnTo>
                  <a:pt x="12163772" y="1703058"/>
                </a:lnTo>
                <a:cubicBezTo>
                  <a:pt x="12132704" y="1720165"/>
                  <a:pt x="12100405" y="1738677"/>
                  <a:pt x="12070597" y="1758893"/>
                </a:cubicBezTo>
                <a:cubicBezTo>
                  <a:pt x="12033422" y="1784357"/>
                  <a:pt x="11997904" y="1815035"/>
                  <a:pt x="11963621" y="1844299"/>
                </a:cubicBezTo>
                <a:cubicBezTo>
                  <a:pt x="11938421" y="1865816"/>
                  <a:pt x="11913214" y="1887338"/>
                  <a:pt x="11886604" y="1907617"/>
                </a:cubicBezTo>
                <a:cubicBezTo>
                  <a:pt x="11977116" y="1884856"/>
                  <a:pt x="12067233" y="1841647"/>
                  <a:pt x="12153575" y="1786372"/>
                </a:cubicBezTo>
                <a:lnTo>
                  <a:pt x="12192000" y="1759693"/>
                </a:lnTo>
                <a:lnTo>
                  <a:pt x="12192000" y="1809459"/>
                </a:lnTo>
                <a:lnTo>
                  <a:pt x="12121362" y="1857561"/>
                </a:lnTo>
                <a:cubicBezTo>
                  <a:pt x="12048187" y="1902591"/>
                  <a:pt x="11972544" y="1939172"/>
                  <a:pt x="11895949" y="1963079"/>
                </a:cubicBezTo>
                <a:lnTo>
                  <a:pt x="12192000" y="1990579"/>
                </a:lnTo>
                <a:lnTo>
                  <a:pt x="12192000" y="2065582"/>
                </a:lnTo>
                <a:lnTo>
                  <a:pt x="12153918" y="2063926"/>
                </a:lnTo>
                <a:lnTo>
                  <a:pt x="12192000" y="2085104"/>
                </a:lnTo>
                <a:lnTo>
                  <a:pt x="12192000" y="2178471"/>
                </a:lnTo>
                <a:lnTo>
                  <a:pt x="12085355" y="2122457"/>
                </a:lnTo>
                <a:lnTo>
                  <a:pt x="12192000" y="2196158"/>
                </a:lnTo>
                <a:lnTo>
                  <a:pt x="12192000" y="2230374"/>
                </a:lnTo>
                <a:lnTo>
                  <a:pt x="12041237" y="2126309"/>
                </a:lnTo>
                <a:cubicBezTo>
                  <a:pt x="12076493" y="2177612"/>
                  <a:pt x="12124001" y="2222030"/>
                  <a:pt x="12174450" y="2262541"/>
                </a:cubicBezTo>
                <a:lnTo>
                  <a:pt x="12192000" y="2275857"/>
                </a:lnTo>
                <a:lnTo>
                  <a:pt x="12192000" y="2377131"/>
                </a:lnTo>
                <a:lnTo>
                  <a:pt x="12155801" y="2349925"/>
                </a:lnTo>
                <a:cubicBezTo>
                  <a:pt x="12047062" y="2264619"/>
                  <a:pt x="11950704" y="2181979"/>
                  <a:pt x="11930164" y="2041945"/>
                </a:cubicBezTo>
                <a:cubicBezTo>
                  <a:pt x="11807338" y="2027929"/>
                  <a:pt x="11684723" y="2008847"/>
                  <a:pt x="11561767" y="1984479"/>
                </a:cubicBezTo>
                <a:cubicBezTo>
                  <a:pt x="11829168" y="2318516"/>
                  <a:pt x="11916257" y="2737804"/>
                  <a:pt x="11987997" y="3153822"/>
                </a:cubicBezTo>
                <a:cubicBezTo>
                  <a:pt x="11991834" y="3176690"/>
                  <a:pt x="11945766" y="3233800"/>
                  <a:pt x="11926558" y="3203134"/>
                </a:cubicBezTo>
                <a:cubicBezTo>
                  <a:pt x="11688637" y="2826855"/>
                  <a:pt x="11343207" y="2452063"/>
                  <a:pt x="11440430" y="1973028"/>
                </a:cubicBezTo>
                <a:cubicBezTo>
                  <a:pt x="11441503" y="1968973"/>
                  <a:pt x="11443583" y="1964061"/>
                  <a:pt x="11446754" y="1959605"/>
                </a:cubicBezTo>
                <a:cubicBezTo>
                  <a:pt x="11314670" y="1929437"/>
                  <a:pt x="11182797" y="1894208"/>
                  <a:pt x="11050651" y="1850495"/>
                </a:cubicBezTo>
                <a:cubicBezTo>
                  <a:pt x="10825423" y="1775743"/>
                  <a:pt x="10604642" y="1687421"/>
                  <a:pt x="10389960" y="1586232"/>
                </a:cubicBezTo>
                <a:cubicBezTo>
                  <a:pt x="10423849" y="1697796"/>
                  <a:pt x="10481699" y="1805979"/>
                  <a:pt x="10500699" y="1913175"/>
                </a:cubicBezTo>
                <a:cubicBezTo>
                  <a:pt x="10502971" y="1915419"/>
                  <a:pt x="10505550" y="1918445"/>
                  <a:pt x="10507814" y="1920694"/>
                </a:cubicBezTo>
                <a:cubicBezTo>
                  <a:pt x="10511536" y="1916469"/>
                  <a:pt x="10515800" y="1912482"/>
                  <a:pt x="10518908" y="1911226"/>
                </a:cubicBezTo>
                <a:cubicBezTo>
                  <a:pt x="10803133" y="1788841"/>
                  <a:pt x="11118572" y="2264893"/>
                  <a:pt x="11258935" y="2442781"/>
                </a:cubicBezTo>
                <a:cubicBezTo>
                  <a:pt x="11271929" y="2459223"/>
                  <a:pt x="11230610" y="2515770"/>
                  <a:pt x="11211663" y="2510325"/>
                </a:cubicBezTo>
                <a:cubicBezTo>
                  <a:pt x="10952813" y="2437432"/>
                  <a:pt x="10754880" y="2286035"/>
                  <a:pt x="10571295" y="2105302"/>
                </a:cubicBezTo>
                <a:cubicBezTo>
                  <a:pt x="10593939" y="2333141"/>
                  <a:pt x="10477445" y="2625036"/>
                  <a:pt x="10435737" y="2805672"/>
                </a:cubicBezTo>
                <a:cubicBezTo>
                  <a:pt x="10398299" y="2965580"/>
                  <a:pt x="10359478" y="3078554"/>
                  <a:pt x="10206831" y="3151701"/>
                </a:cubicBezTo>
                <a:cubicBezTo>
                  <a:pt x="10193935" y="3157832"/>
                  <a:pt x="10194572" y="3142650"/>
                  <a:pt x="10196482" y="3135084"/>
                </a:cubicBezTo>
                <a:cubicBezTo>
                  <a:pt x="10274073" y="2811909"/>
                  <a:pt x="10304290" y="2478979"/>
                  <a:pt x="10381882" y="2155807"/>
                </a:cubicBezTo>
                <a:cubicBezTo>
                  <a:pt x="10395105" y="2100241"/>
                  <a:pt x="10437104" y="2020803"/>
                  <a:pt x="10439260" y="1962486"/>
                </a:cubicBezTo>
                <a:cubicBezTo>
                  <a:pt x="10439491" y="1961942"/>
                  <a:pt x="10439175" y="1961166"/>
                  <a:pt x="10439409" y="1960615"/>
                </a:cubicBezTo>
                <a:cubicBezTo>
                  <a:pt x="10439475" y="1957427"/>
                  <a:pt x="10440085" y="1954468"/>
                  <a:pt x="10439915" y="1951821"/>
                </a:cubicBezTo>
                <a:cubicBezTo>
                  <a:pt x="10433959" y="1836632"/>
                  <a:pt x="10332627" y="1683636"/>
                  <a:pt x="10314241" y="1556749"/>
                </a:cubicBezTo>
                <a:cubicBezTo>
                  <a:pt x="10313847" y="1554649"/>
                  <a:pt x="10314451" y="1551688"/>
                  <a:pt x="10315061" y="1548729"/>
                </a:cubicBezTo>
                <a:cubicBezTo>
                  <a:pt x="10038413" y="1412938"/>
                  <a:pt x="9774128" y="1254043"/>
                  <a:pt x="9526158" y="1071804"/>
                </a:cubicBezTo>
                <a:cubicBezTo>
                  <a:pt x="9586547" y="1245450"/>
                  <a:pt x="9699054" y="1407035"/>
                  <a:pt x="9758689" y="1585512"/>
                </a:cubicBezTo>
                <a:cubicBezTo>
                  <a:pt x="9851296" y="1860991"/>
                  <a:pt x="9909066" y="2144264"/>
                  <a:pt x="9941392" y="2432858"/>
                </a:cubicBezTo>
                <a:cubicBezTo>
                  <a:pt x="9942776" y="2446319"/>
                  <a:pt x="9898852" y="2512059"/>
                  <a:pt x="9887724" y="2495762"/>
                </a:cubicBezTo>
                <a:cubicBezTo>
                  <a:pt x="9758830" y="2305989"/>
                  <a:pt x="9675953" y="2083557"/>
                  <a:pt x="9587446" y="1872898"/>
                </a:cubicBezTo>
                <a:cubicBezTo>
                  <a:pt x="9504836" y="1675682"/>
                  <a:pt x="9450239" y="1492905"/>
                  <a:pt x="9462810" y="1288346"/>
                </a:cubicBezTo>
                <a:cubicBezTo>
                  <a:pt x="9416080" y="1372857"/>
                  <a:pt x="9368030" y="1457457"/>
                  <a:pt x="9318575" y="1540820"/>
                </a:cubicBezTo>
                <a:cubicBezTo>
                  <a:pt x="9284037" y="1599587"/>
                  <a:pt x="9257140" y="1661598"/>
                  <a:pt x="9191090" y="1688355"/>
                </a:cubicBezTo>
                <a:cubicBezTo>
                  <a:pt x="9186426" y="1690241"/>
                  <a:pt x="9179411" y="1688563"/>
                  <a:pt x="9177757" y="1683354"/>
                </a:cubicBezTo>
                <a:cubicBezTo>
                  <a:pt x="9143528" y="1583238"/>
                  <a:pt x="9220115" y="1420588"/>
                  <a:pt x="9274865" y="1336896"/>
                </a:cubicBezTo>
                <a:cubicBezTo>
                  <a:pt x="9324504" y="1260695"/>
                  <a:pt x="9393212" y="1200294"/>
                  <a:pt x="9478649" y="1173376"/>
                </a:cubicBezTo>
                <a:cubicBezTo>
                  <a:pt x="9479343" y="1171736"/>
                  <a:pt x="9480811" y="1169782"/>
                  <a:pt x="9482281" y="1167830"/>
                </a:cubicBezTo>
                <a:cubicBezTo>
                  <a:pt x="9463542" y="1119335"/>
                  <a:pt x="9448141" y="1069035"/>
                  <a:pt x="9438637" y="1015438"/>
                </a:cubicBezTo>
                <a:cubicBezTo>
                  <a:pt x="9438473" y="1012795"/>
                  <a:pt x="9438847" y="1010377"/>
                  <a:pt x="9439458" y="1007420"/>
                </a:cubicBezTo>
                <a:cubicBezTo>
                  <a:pt x="9356819" y="944106"/>
                  <a:pt x="9275563" y="877509"/>
                  <a:pt x="9197105" y="808882"/>
                </a:cubicBezTo>
                <a:cubicBezTo>
                  <a:pt x="9119732" y="740719"/>
                  <a:pt x="9045390" y="669969"/>
                  <a:pt x="8973607" y="597733"/>
                </a:cubicBezTo>
                <a:cubicBezTo>
                  <a:pt x="9117865" y="988437"/>
                  <a:pt x="9115639" y="1402749"/>
                  <a:pt x="8967512" y="1795211"/>
                </a:cubicBezTo>
                <a:cubicBezTo>
                  <a:pt x="8964595" y="1803635"/>
                  <a:pt x="8922055" y="1866099"/>
                  <a:pt x="8912526" y="1841464"/>
                </a:cubicBezTo>
                <a:cubicBezTo>
                  <a:pt x="8756044" y="1433999"/>
                  <a:pt x="8647107" y="967467"/>
                  <a:pt x="8893391" y="572788"/>
                </a:cubicBezTo>
                <a:cubicBezTo>
                  <a:pt x="8896018" y="568101"/>
                  <a:pt x="8899507" y="564428"/>
                  <a:pt x="8902990" y="560750"/>
                </a:cubicBezTo>
                <a:cubicBezTo>
                  <a:pt x="8907633" y="554349"/>
                  <a:pt x="8913596" y="547863"/>
                  <a:pt x="8919102" y="542471"/>
                </a:cubicBezTo>
                <a:cubicBezTo>
                  <a:pt x="8828814" y="448553"/>
                  <a:pt x="8743025" y="351231"/>
                  <a:pt x="8661728" y="250903"/>
                </a:cubicBezTo>
                <a:close/>
                <a:moveTo>
                  <a:pt x="8357758" y="0"/>
                </a:moveTo>
                <a:lnTo>
                  <a:pt x="8405492" y="0"/>
                </a:lnTo>
                <a:lnTo>
                  <a:pt x="8392083" y="30495"/>
                </a:lnTo>
                <a:cubicBezTo>
                  <a:pt x="8354166" y="121698"/>
                  <a:pt x="8324318" y="217584"/>
                  <a:pt x="8339888" y="306259"/>
                </a:cubicBezTo>
                <a:cubicBezTo>
                  <a:pt x="8364400" y="446040"/>
                  <a:pt x="8455049" y="577127"/>
                  <a:pt x="8473847" y="727373"/>
                </a:cubicBezTo>
                <a:cubicBezTo>
                  <a:pt x="8510300" y="1013846"/>
                  <a:pt x="8488635" y="1326579"/>
                  <a:pt x="8454081" y="1611960"/>
                </a:cubicBezTo>
                <a:cubicBezTo>
                  <a:pt x="8452268" y="1625361"/>
                  <a:pt x="8409518" y="1692886"/>
                  <a:pt x="8396000" y="1663986"/>
                </a:cubicBezTo>
                <a:cubicBezTo>
                  <a:pt x="8190763" y="1233305"/>
                  <a:pt x="8063839" y="818387"/>
                  <a:pt x="8238881" y="368438"/>
                </a:cubicBezTo>
                <a:lnTo>
                  <a:pt x="7668140" y="942511"/>
                </a:lnTo>
                <a:cubicBezTo>
                  <a:pt x="7658137" y="952438"/>
                  <a:pt x="7629107" y="972341"/>
                  <a:pt x="7637853" y="942567"/>
                </a:cubicBezTo>
                <a:cubicBezTo>
                  <a:pt x="7690270" y="771614"/>
                  <a:pt x="7793861" y="624255"/>
                  <a:pt x="7909649" y="489150"/>
                </a:cubicBezTo>
                <a:cubicBezTo>
                  <a:pt x="8010566" y="370919"/>
                  <a:pt x="8112174" y="322520"/>
                  <a:pt x="8256182" y="301724"/>
                </a:cubicBezTo>
                <a:cubicBezTo>
                  <a:pt x="8255907" y="293239"/>
                  <a:pt x="8255408" y="285302"/>
                  <a:pt x="8255912" y="276498"/>
                </a:cubicBezTo>
                <a:cubicBezTo>
                  <a:pt x="8260651" y="221208"/>
                  <a:pt x="8285427" y="155085"/>
                  <a:pt x="8315225" y="89075"/>
                </a:cubicBezTo>
                <a:close/>
                <a:moveTo>
                  <a:pt x="7497388" y="0"/>
                </a:moveTo>
                <a:lnTo>
                  <a:pt x="7560921" y="0"/>
                </a:lnTo>
                <a:lnTo>
                  <a:pt x="7546742" y="68966"/>
                </a:lnTo>
                <a:cubicBezTo>
                  <a:pt x="7513334" y="225436"/>
                  <a:pt x="7494394" y="379659"/>
                  <a:pt x="7488853" y="535687"/>
                </a:cubicBezTo>
                <a:lnTo>
                  <a:pt x="7529509" y="380358"/>
                </a:lnTo>
                <a:cubicBezTo>
                  <a:pt x="7546426" y="316055"/>
                  <a:pt x="7563725" y="249346"/>
                  <a:pt x="7585939" y="184712"/>
                </a:cubicBezTo>
                <a:cubicBezTo>
                  <a:pt x="7597162" y="152119"/>
                  <a:pt x="7609478" y="119997"/>
                  <a:pt x="7621792" y="87864"/>
                </a:cubicBezTo>
                <a:lnTo>
                  <a:pt x="7654204" y="0"/>
                </a:lnTo>
                <a:lnTo>
                  <a:pt x="7683986" y="0"/>
                </a:lnTo>
                <a:lnTo>
                  <a:pt x="7647914" y="97640"/>
                </a:lnTo>
                <a:cubicBezTo>
                  <a:pt x="7635833" y="129221"/>
                  <a:pt x="7623516" y="161350"/>
                  <a:pt x="7612524" y="193392"/>
                </a:cubicBezTo>
                <a:cubicBezTo>
                  <a:pt x="7590775" y="256933"/>
                  <a:pt x="7573702" y="323103"/>
                  <a:pt x="7557013" y="386853"/>
                </a:cubicBezTo>
                <a:lnTo>
                  <a:pt x="7517286" y="539999"/>
                </a:lnTo>
                <a:cubicBezTo>
                  <a:pt x="7579804" y="409054"/>
                  <a:pt x="7648790" y="283748"/>
                  <a:pt x="7704204" y="152292"/>
                </a:cubicBezTo>
                <a:lnTo>
                  <a:pt x="7756975" y="0"/>
                </a:lnTo>
                <a:lnTo>
                  <a:pt x="7837329" y="0"/>
                </a:lnTo>
                <a:lnTo>
                  <a:pt x="7821760" y="65656"/>
                </a:lnTo>
                <a:cubicBezTo>
                  <a:pt x="7739780" y="311007"/>
                  <a:pt x="7576279" y="519263"/>
                  <a:pt x="7488925" y="763628"/>
                </a:cubicBezTo>
                <a:cubicBezTo>
                  <a:pt x="7478308" y="793254"/>
                  <a:pt x="7422482" y="826275"/>
                  <a:pt x="7419999" y="774360"/>
                </a:cubicBezTo>
                <a:cubicBezTo>
                  <a:pt x="7407159" y="524115"/>
                  <a:pt x="7434412" y="279259"/>
                  <a:pt x="7487820" y="37416"/>
                </a:cubicBezTo>
                <a:close/>
                <a:moveTo>
                  <a:pt x="3882765" y="0"/>
                </a:moveTo>
                <a:lnTo>
                  <a:pt x="3995099" y="0"/>
                </a:lnTo>
                <a:lnTo>
                  <a:pt x="4163818" y="234104"/>
                </a:lnTo>
                <a:cubicBezTo>
                  <a:pt x="4167056" y="234046"/>
                  <a:pt x="4169933" y="233486"/>
                  <a:pt x="4172099" y="234207"/>
                </a:cubicBezTo>
                <a:cubicBezTo>
                  <a:pt x="4370329" y="290447"/>
                  <a:pt x="4575890" y="304753"/>
                  <a:pt x="4784282" y="276561"/>
                </a:cubicBezTo>
                <a:cubicBezTo>
                  <a:pt x="4788943" y="273941"/>
                  <a:pt x="4794689" y="270546"/>
                  <a:pt x="4801687" y="267764"/>
                </a:cubicBezTo>
                <a:cubicBezTo>
                  <a:pt x="5207052" y="98325"/>
                  <a:pt x="5661672" y="149587"/>
                  <a:pt x="6082788" y="64119"/>
                </a:cubicBezTo>
                <a:cubicBezTo>
                  <a:pt x="6097705" y="60940"/>
                  <a:pt x="6122565" y="65809"/>
                  <a:pt x="6099442" y="82568"/>
                </a:cubicBezTo>
                <a:cubicBezTo>
                  <a:pt x="5702970" y="366122"/>
                  <a:pt x="5250177" y="483706"/>
                  <a:pt x="4804137" y="320931"/>
                </a:cubicBezTo>
                <a:cubicBezTo>
                  <a:pt x="4608728" y="353445"/>
                  <a:pt x="4415104" y="351091"/>
                  <a:pt x="4227047" y="313415"/>
                </a:cubicBezTo>
                <a:cubicBezTo>
                  <a:pt x="4265992" y="361495"/>
                  <a:pt x="4305481" y="409180"/>
                  <a:pt x="4346041" y="456086"/>
                </a:cubicBezTo>
                <a:cubicBezTo>
                  <a:pt x="4508645" y="644218"/>
                  <a:pt x="4684629" y="811207"/>
                  <a:pt x="4870967" y="963061"/>
                </a:cubicBezTo>
                <a:cubicBezTo>
                  <a:pt x="4877428" y="960662"/>
                  <a:pt x="4883360" y="958653"/>
                  <a:pt x="4889647" y="957147"/>
                </a:cubicBezTo>
                <a:cubicBezTo>
                  <a:pt x="5063790" y="885104"/>
                  <a:pt x="5235998" y="820573"/>
                  <a:pt x="5422504" y="805191"/>
                </a:cubicBezTo>
                <a:cubicBezTo>
                  <a:pt x="5643719" y="786779"/>
                  <a:pt x="5869113" y="808075"/>
                  <a:pt x="6087656" y="826703"/>
                </a:cubicBezTo>
                <a:cubicBezTo>
                  <a:pt x="6118977" y="829180"/>
                  <a:pt x="6064821" y="863092"/>
                  <a:pt x="6058717" y="865992"/>
                </a:cubicBezTo>
                <a:cubicBezTo>
                  <a:pt x="5757093" y="988464"/>
                  <a:pt x="5312094" y="1115658"/>
                  <a:pt x="4974153" y="1045456"/>
                </a:cubicBezTo>
                <a:cubicBezTo>
                  <a:pt x="5180499" y="1203411"/>
                  <a:pt x="5398986" y="1344171"/>
                  <a:pt x="5627835" y="1472077"/>
                </a:cubicBezTo>
                <a:cubicBezTo>
                  <a:pt x="5628372" y="1471688"/>
                  <a:pt x="5629279" y="1471800"/>
                  <a:pt x="5629817" y="1471412"/>
                </a:cubicBezTo>
                <a:cubicBezTo>
                  <a:pt x="5631249" y="1471132"/>
                  <a:pt x="5633225" y="1470462"/>
                  <a:pt x="5634124" y="1470572"/>
                </a:cubicBezTo>
                <a:cubicBezTo>
                  <a:pt x="5647257" y="1469448"/>
                  <a:pt x="5751167" y="1386498"/>
                  <a:pt x="5755832" y="1383886"/>
                </a:cubicBezTo>
                <a:cubicBezTo>
                  <a:pt x="5837996" y="1338827"/>
                  <a:pt x="5925989" y="1306339"/>
                  <a:pt x="6014186" y="1279799"/>
                </a:cubicBezTo>
                <a:cubicBezTo>
                  <a:pt x="6310230" y="1190367"/>
                  <a:pt x="6608567" y="1157268"/>
                  <a:pt x="6901619" y="1047874"/>
                </a:cubicBezTo>
                <a:cubicBezTo>
                  <a:pt x="6921553" y="1040293"/>
                  <a:pt x="6976591" y="1037028"/>
                  <a:pt x="6931566" y="1062034"/>
                </a:cubicBezTo>
                <a:cubicBezTo>
                  <a:pt x="6610108" y="1243134"/>
                  <a:pt x="6183662" y="1573592"/>
                  <a:pt x="5790982" y="1561380"/>
                </a:cubicBezTo>
                <a:cubicBezTo>
                  <a:pt x="5920545" y="1629240"/>
                  <a:pt x="6053507" y="1693876"/>
                  <a:pt x="6188971" y="1755168"/>
                </a:cubicBezTo>
                <a:cubicBezTo>
                  <a:pt x="6193458" y="1753446"/>
                  <a:pt x="6198307" y="1752214"/>
                  <a:pt x="6202446" y="1752268"/>
                </a:cubicBezTo>
                <a:cubicBezTo>
                  <a:pt x="6504288" y="1570118"/>
                  <a:pt x="6833930" y="1471594"/>
                  <a:pt x="7179560" y="1467551"/>
                </a:cubicBezTo>
                <a:cubicBezTo>
                  <a:pt x="7221126" y="1467186"/>
                  <a:pt x="7172003" y="1501258"/>
                  <a:pt x="7158730" y="1507835"/>
                </a:cubicBezTo>
                <a:cubicBezTo>
                  <a:pt x="6888412" y="1630502"/>
                  <a:pt x="6618589" y="1809287"/>
                  <a:pt x="6326959" y="1817686"/>
                </a:cubicBezTo>
                <a:cubicBezTo>
                  <a:pt x="6396578" y="1848113"/>
                  <a:pt x="6466739" y="1878148"/>
                  <a:pt x="6537433" y="1907790"/>
                </a:cubicBezTo>
                <a:cubicBezTo>
                  <a:pt x="6542473" y="1907949"/>
                  <a:pt x="6546435" y="1908891"/>
                  <a:pt x="6550221" y="1910729"/>
                </a:cubicBezTo>
                <a:cubicBezTo>
                  <a:pt x="6742694" y="1932993"/>
                  <a:pt x="6849771" y="2068278"/>
                  <a:pt x="6964438" y="2209505"/>
                </a:cubicBezTo>
                <a:cubicBezTo>
                  <a:pt x="7113162" y="2393201"/>
                  <a:pt x="7266286" y="2592015"/>
                  <a:pt x="7367862" y="2806833"/>
                </a:cubicBezTo>
                <a:cubicBezTo>
                  <a:pt x="7371456" y="2814338"/>
                  <a:pt x="7369522" y="2821080"/>
                  <a:pt x="7364329" y="2826907"/>
                </a:cubicBezTo>
                <a:cubicBezTo>
                  <a:pt x="7348741" y="2844389"/>
                  <a:pt x="7303788" y="2853651"/>
                  <a:pt x="7290545" y="2850663"/>
                </a:cubicBezTo>
                <a:cubicBezTo>
                  <a:pt x="6859896" y="2738539"/>
                  <a:pt x="6609607" y="2342306"/>
                  <a:pt x="6472036" y="1959003"/>
                </a:cubicBezTo>
                <a:cubicBezTo>
                  <a:pt x="6239391" y="1862081"/>
                  <a:pt x="6011946" y="1759868"/>
                  <a:pt x="5792897" y="1647747"/>
                </a:cubicBezTo>
                <a:cubicBezTo>
                  <a:pt x="5817125" y="1702679"/>
                  <a:pt x="5838127" y="1759942"/>
                  <a:pt x="5842751" y="1816112"/>
                </a:cubicBezTo>
                <a:cubicBezTo>
                  <a:pt x="5844184" y="1815832"/>
                  <a:pt x="5846161" y="1815162"/>
                  <a:pt x="5847424" y="1815776"/>
                </a:cubicBezTo>
                <a:cubicBezTo>
                  <a:pt x="6140442" y="1830791"/>
                  <a:pt x="6291873" y="2115536"/>
                  <a:pt x="6399821" y="2344799"/>
                </a:cubicBezTo>
                <a:cubicBezTo>
                  <a:pt x="6413837" y="2374329"/>
                  <a:pt x="6342916" y="2402075"/>
                  <a:pt x="6323232" y="2389634"/>
                </a:cubicBezTo>
                <a:cubicBezTo>
                  <a:pt x="6177906" y="2301146"/>
                  <a:pt x="6052833" y="2198747"/>
                  <a:pt x="5942958" y="2077708"/>
                </a:cubicBezTo>
                <a:cubicBezTo>
                  <a:pt x="5949243" y="2174636"/>
                  <a:pt x="5937179" y="2273417"/>
                  <a:pt x="5921559" y="2378596"/>
                </a:cubicBezTo>
                <a:cubicBezTo>
                  <a:pt x="5888539" y="2593290"/>
                  <a:pt x="5878937" y="2813146"/>
                  <a:pt x="5817651" y="3023919"/>
                </a:cubicBezTo>
                <a:cubicBezTo>
                  <a:pt x="5810408" y="3049005"/>
                  <a:pt x="5741174" y="3089270"/>
                  <a:pt x="5729634" y="3051849"/>
                </a:cubicBezTo>
                <a:cubicBezTo>
                  <a:pt x="5657096" y="2815984"/>
                  <a:pt x="5581632" y="2571559"/>
                  <a:pt x="5611018" y="2316769"/>
                </a:cubicBezTo>
                <a:cubicBezTo>
                  <a:pt x="5622715" y="2217484"/>
                  <a:pt x="5656813" y="2135538"/>
                  <a:pt x="5687608" y="2039972"/>
                </a:cubicBezTo>
                <a:cubicBezTo>
                  <a:pt x="5744741" y="1859679"/>
                  <a:pt x="5733310" y="1742061"/>
                  <a:pt x="5657554" y="1576445"/>
                </a:cubicBezTo>
                <a:cubicBezTo>
                  <a:pt x="5483232" y="1483028"/>
                  <a:pt x="5313009" y="1382833"/>
                  <a:pt x="5150475" y="1274012"/>
                </a:cubicBezTo>
                <a:cubicBezTo>
                  <a:pt x="5326569" y="1559959"/>
                  <a:pt x="5457991" y="1838600"/>
                  <a:pt x="5349142" y="2204405"/>
                </a:cubicBezTo>
                <a:cubicBezTo>
                  <a:pt x="5342604" y="2225928"/>
                  <a:pt x="5273881" y="2261245"/>
                  <a:pt x="5262214" y="2233836"/>
                </a:cubicBezTo>
                <a:cubicBezTo>
                  <a:pt x="5160759" y="2006724"/>
                  <a:pt x="5064863" y="1777114"/>
                  <a:pt x="4981539" y="1542201"/>
                </a:cubicBezTo>
                <a:cubicBezTo>
                  <a:pt x="4932755" y="1405876"/>
                  <a:pt x="4893729" y="1278486"/>
                  <a:pt x="4958461" y="1136957"/>
                </a:cubicBezTo>
                <a:cubicBezTo>
                  <a:pt x="4854219" y="1059900"/>
                  <a:pt x="4753195" y="978221"/>
                  <a:pt x="4655015" y="891426"/>
                </a:cubicBezTo>
                <a:cubicBezTo>
                  <a:pt x="4700834" y="1342763"/>
                  <a:pt x="4530476" y="1779853"/>
                  <a:pt x="4348002" y="2205895"/>
                </a:cubicBezTo>
                <a:cubicBezTo>
                  <a:pt x="4337873" y="2229260"/>
                  <a:pt x="4261560" y="2258626"/>
                  <a:pt x="4262250" y="2219972"/>
                </a:cubicBezTo>
                <a:cubicBezTo>
                  <a:pt x="4268663" y="1744520"/>
                  <a:pt x="4175629" y="1214471"/>
                  <a:pt x="4550611" y="817540"/>
                </a:cubicBezTo>
                <a:cubicBezTo>
                  <a:pt x="4554014" y="814312"/>
                  <a:pt x="4558850" y="810804"/>
                  <a:pt x="4564418" y="808293"/>
                </a:cubicBezTo>
                <a:cubicBezTo>
                  <a:pt x="4461330" y="711325"/>
                  <a:pt x="4361455" y="609738"/>
                  <a:pt x="4266388" y="500083"/>
                </a:cubicBezTo>
                <a:cubicBezTo>
                  <a:pt x="4185451" y="406519"/>
                  <a:pt x="4107556" y="310364"/>
                  <a:pt x="4032842" y="211809"/>
                </a:cubicBezTo>
                <a:close/>
                <a:moveTo>
                  <a:pt x="3721337" y="0"/>
                </a:moveTo>
                <a:lnTo>
                  <a:pt x="3797544" y="0"/>
                </a:lnTo>
                <a:lnTo>
                  <a:pt x="3775734" y="95131"/>
                </a:lnTo>
                <a:cubicBezTo>
                  <a:pt x="3762598" y="156923"/>
                  <a:pt x="3748081" y="217234"/>
                  <a:pt x="3724807" y="272257"/>
                </a:cubicBezTo>
                <a:cubicBezTo>
                  <a:pt x="3725550" y="275539"/>
                  <a:pt x="3726109" y="279707"/>
                  <a:pt x="3726844" y="282988"/>
                </a:cubicBezTo>
                <a:cubicBezTo>
                  <a:pt x="3732776" y="280979"/>
                  <a:pt x="3739065" y="279475"/>
                  <a:pt x="3742664" y="279918"/>
                </a:cubicBezTo>
                <a:cubicBezTo>
                  <a:pt x="4076263" y="313585"/>
                  <a:pt x="4081377" y="922622"/>
                  <a:pt x="4103910" y="1161917"/>
                </a:cubicBezTo>
                <a:cubicBezTo>
                  <a:pt x="4106010" y="1184045"/>
                  <a:pt x="4034389" y="1215360"/>
                  <a:pt x="4020269" y="1200406"/>
                </a:cubicBezTo>
                <a:cubicBezTo>
                  <a:pt x="3826459" y="997506"/>
                  <a:pt x="3735339" y="752983"/>
                  <a:pt x="3674882" y="488524"/>
                </a:cubicBezTo>
                <a:cubicBezTo>
                  <a:pt x="3559684" y="713184"/>
                  <a:pt x="3278706" y="925237"/>
                  <a:pt x="3132682" y="1072284"/>
                </a:cubicBezTo>
                <a:cubicBezTo>
                  <a:pt x="3002939" y="1202191"/>
                  <a:pt x="2899935" y="1287527"/>
                  <a:pt x="2716346" y="1276376"/>
                </a:cubicBezTo>
                <a:cubicBezTo>
                  <a:pt x="2700863" y="1275390"/>
                  <a:pt x="2710506" y="1261536"/>
                  <a:pt x="2716772" y="1255462"/>
                </a:cubicBezTo>
                <a:cubicBezTo>
                  <a:pt x="2980750" y="993927"/>
                  <a:pt x="3207119" y="698608"/>
                  <a:pt x="3471096" y="437072"/>
                </a:cubicBezTo>
                <a:cubicBezTo>
                  <a:pt x="3516376" y="392044"/>
                  <a:pt x="3602281" y="339698"/>
                  <a:pt x="3639057" y="286334"/>
                </a:cubicBezTo>
                <a:cubicBezTo>
                  <a:pt x="3639591" y="285947"/>
                  <a:pt x="3639767" y="285058"/>
                  <a:pt x="3640309" y="284664"/>
                </a:cubicBezTo>
                <a:cubicBezTo>
                  <a:pt x="3642272" y="281720"/>
                  <a:pt x="3644597" y="279273"/>
                  <a:pt x="3646022" y="276711"/>
                </a:cubicBezTo>
                <a:cubicBezTo>
                  <a:pt x="3677659" y="221350"/>
                  <a:pt x="3693078" y="144742"/>
                  <a:pt x="3707943" y="65958"/>
                </a:cubicBezTo>
                <a:close/>
                <a:moveTo>
                  <a:pt x="2867960" y="0"/>
                </a:moveTo>
                <a:lnTo>
                  <a:pt x="2926351" y="0"/>
                </a:lnTo>
                <a:lnTo>
                  <a:pt x="2902823" y="262929"/>
                </a:lnTo>
                <a:cubicBezTo>
                  <a:pt x="2913215" y="221824"/>
                  <a:pt x="2926844" y="180662"/>
                  <a:pt x="2940663" y="140884"/>
                </a:cubicBezTo>
                <a:lnTo>
                  <a:pt x="2947039" y="122524"/>
                </a:lnTo>
                <a:lnTo>
                  <a:pt x="2984316" y="0"/>
                </a:lnTo>
                <a:lnTo>
                  <a:pt x="3016114" y="0"/>
                </a:lnTo>
                <a:lnTo>
                  <a:pt x="2979949" y="119274"/>
                </a:lnTo>
                <a:lnTo>
                  <a:pt x="3023879" y="0"/>
                </a:lnTo>
                <a:lnTo>
                  <a:pt x="3105400" y="0"/>
                </a:lnTo>
                <a:lnTo>
                  <a:pt x="3094669" y="30308"/>
                </a:lnTo>
                <a:cubicBezTo>
                  <a:pt x="3037894" y="178003"/>
                  <a:pt x="2973232" y="323305"/>
                  <a:pt x="2901945" y="466538"/>
                </a:cubicBezTo>
                <a:cubicBezTo>
                  <a:pt x="2895180" y="479835"/>
                  <a:pt x="2815686" y="518381"/>
                  <a:pt x="2815209" y="497361"/>
                </a:cubicBezTo>
                <a:cubicBezTo>
                  <a:pt x="2812746" y="375148"/>
                  <a:pt x="2825702" y="251298"/>
                  <a:pt x="2844845" y="127638"/>
                </a:cubicBezTo>
                <a:close/>
                <a:moveTo>
                  <a:pt x="1057230" y="0"/>
                </a:moveTo>
                <a:lnTo>
                  <a:pt x="1111003" y="0"/>
                </a:lnTo>
                <a:lnTo>
                  <a:pt x="1125553" y="52588"/>
                </a:lnTo>
                <a:cubicBezTo>
                  <a:pt x="1174409" y="196547"/>
                  <a:pt x="1244674" y="336170"/>
                  <a:pt x="1304276" y="476275"/>
                </a:cubicBezTo>
                <a:cubicBezTo>
                  <a:pt x="1351896" y="589579"/>
                  <a:pt x="1459984" y="863646"/>
                  <a:pt x="1492066" y="886333"/>
                </a:cubicBezTo>
                <a:lnTo>
                  <a:pt x="1423698" y="710817"/>
                </a:lnTo>
                <a:cubicBezTo>
                  <a:pt x="1401022" y="652964"/>
                  <a:pt x="1378015" y="593152"/>
                  <a:pt x="1357609" y="532892"/>
                </a:cubicBezTo>
                <a:cubicBezTo>
                  <a:pt x="1339853" y="480241"/>
                  <a:pt x="1324587" y="426487"/>
                  <a:pt x="1309550" y="374031"/>
                </a:cubicBezTo>
                <a:cubicBezTo>
                  <a:pt x="1277632" y="264242"/>
                  <a:pt x="1244842" y="151584"/>
                  <a:pt x="1193673" y="49533"/>
                </a:cubicBezTo>
                <a:lnTo>
                  <a:pt x="1164391" y="0"/>
                </a:lnTo>
                <a:lnTo>
                  <a:pt x="1200666" y="0"/>
                </a:lnTo>
                <a:lnTo>
                  <a:pt x="1223408" y="38996"/>
                </a:lnTo>
                <a:cubicBezTo>
                  <a:pt x="1274817" y="142454"/>
                  <a:pt x="1307626" y="255236"/>
                  <a:pt x="1339635" y="365517"/>
                </a:cubicBezTo>
                <a:cubicBezTo>
                  <a:pt x="1354670" y="417965"/>
                  <a:pt x="1370587" y="471608"/>
                  <a:pt x="1387469" y="523079"/>
                </a:cubicBezTo>
                <a:cubicBezTo>
                  <a:pt x="1407105" y="582792"/>
                  <a:pt x="1430659" y="641842"/>
                  <a:pt x="1452685" y="699806"/>
                </a:cubicBezTo>
                <a:lnTo>
                  <a:pt x="1492092" y="800424"/>
                </a:lnTo>
                <a:cubicBezTo>
                  <a:pt x="1484618" y="760762"/>
                  <a:pt x="1473155" y="705686"/>
                  <a:pt x="1455302" y="632913"/>
                </a:cubicBezTo>
                <a:cubicBezTo>
                  <a:pt x="1413478" y="460985"/>
                  <a:pt x="1347194" y="188426"/>
                  <a:pt x="1222336" y="9480"/>
                </a:cubicBezTo>
                <a:lnTo>
                  <a:pt x="1214634" y="0"/>
                </a:lnTo>
                <a:lnTo>
                  <a:pt x="1289827" y="0"/>
                </a:lnTo>
                <a:lnTo>
                  <a:pt x="1321076" y="59722"/>
                </a:lnTo>
                <a:cubicBezTo>
                  <a:pt x="1409905" y="250193"/>
                  <a:pt x="1460341" y="480374"/>
                  <a:pt x="1512579" y="626441"/>
                </a:cubicBezTo>
                <a:cubicBezTo>
                  <a:pt x="1573756" y="799163"/>
                  <a:pt x="1605359" y="928641"/>
                  <a:pt x="1506076" y="1089289"/>
                </a:cubicBezTo>
                <a:cubicBezTo>
                  <a:pt x="1497659" y="1102817"/>
                  <a:pt x="1489109" y="1088176"/>
                  <a:pt x="1486346" y="1079919"/>
                </a:cubicBezTo>
                <a:cubicBezTo>
                  <a:pt x="1364522" y="729689"/>
                  <a:pt x="1192335" y="398839"/>
                  <a:pt x="1070511" y="48609"/>
                </a:cubicBezTo>
                <a:close/>
                <a:moveTo>
                  <a:pt x="43151" y="0"/>
                </a:moveTo>
                <a:lnTo>
                  <a:pt x="95283" y="0"/>
                </a:lnTo>
                <a:lnTo>
                  <a:pt x="300708" y="154571"/>
                </a:lnTo>
                <a:cubicBezTo>
                  <a:pt x="379729" y="218614"/>
                  <a:pt x="456466" y="285481"/>
                  <a:pt x="530414" y="354673"/>
                </a:cubicBezTo>
                <a:cubicBezTo>
                  <a:pt x="466701" y="288424"/>
                  <a:pt x="401285" y="223977"/>
                  <a:pt x="333785" y="161564"/>
                </a:cubicBezTo>
                <a:lnTo>
                  <a:pt x="147005" y="0"/>
                </a:lnTo>
                <a:lnTo>
                  <a:pt x="272509" y="0"/>
                </a:lnTo>
                <a:lnTo>
                  <a:pt x="326276" y="45847"/>
                </a:lnTo>
                <a:cubicBezTo>
                  <a:pt x="505803" y="208268"/>
                  <a:pt x="670600" y="385490"/>
                  <a:pt x="823759" y="574145"/>
                </a:cubicBezTo>
                <a:cubicBezTo>
                  <a:pt x="833168" y="585952"/>
                  <a:pt x="831522" y="674146"/>
                  <a:pt x="811254" y="665546"/>
                </a:cubicBezTo>
                <a:cubicBezTo>
                  <a:pt x="575890" y="564984"/>
                  <a:pt x="364063" y="406029"/>
                  <a:pt x="154042" y="261522"/>
                </a:cubicBezTo>
                <a:cubicBezTo>
                  <a:pt x="104946" y="227663"/>
                  <a:pt x="58037" y="193597"/>
                  <a:pt x="13550" y="158423"/>
                </a:cubicBezTo>
                <a:lnTo>
                  <a:pt x="0" y="146618"/>
                </a:lnTo>
                <a:lnTo>
                  <a:pt x="0" y="59161"/>
                </a:lnTo>
                <a:lnTo>
                  <a:pt x="45427" y="101078"/>
                </a:lnTo>
                <a:cubicBezTo>
                  <a:pt x="223783" y="254949"/>
                  <a:pt x="433006" y="385896"/>
                  <a:pt x="630103" y="485885"/>
                </a:cubicBezTo>
                <a:cubicBezTo>
                  <a:pt x="595938" y="458865"/>
                  <a:pt x="563284" y="428899"/>
                  <a:pt x="532040" y="399359"/>
                </a:cubicBezTo>
                <a:lnTo>
                  <a:pt x="517618" y="385726"/>
                </a:lnTo>
                <a:cubicBezTo>
                  <a:pt x="442853" y="315667"/>
                  <a:pt x="365106" y="247799"/>
                  <a:pt x="285074" y="18275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41" name="Rectangle 30">
            <a:extLst>
              <a:ext uri="{FF2B5EF4-FFF2-40B4-BE49-F238E27FC236}">
                <a16:creationId xmlns:a16="http://schemas.microsoft.com/office/drawing/2014/main" id="{ED888B23-07FA-482A-96DF-47E31AF1A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457201"/>
            <a:ext cx="11277600" cy="5943598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>
            <a:outerShdw blurRad="3175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FCCB25-3D15-30D9-E531-57437935F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918029"/>
            <a:ext cx="9906000" cy="685800"/>
          </a:xfrm>
        </p:spPr>
        <p:txBody>
          <a:bodyPr anchor="t">
            <a:normAutofit/>
          </a:bodyPr>
          <a:lstStyle/>
          <a:p>
            <a:r>
              <a:rPr lang="es-ES" sz="4000" b="1" dirty="0"/>
              <a:t>Optimización del Modelo Base</a:t>
            </a:r>
            <a:endParaRPr lang="en-US" sz="4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906603-3DCA-2EE1-33EF-44EE2C948740}"/>
              </a:ext>
            </a:extLst>
          </p:cNvPr>
          <p:cNvSpPr txBox="1"/>
          <p:nvPr/>
        </p:nvSpPr>
        <p:spPr>
          <a:xfrm>
            <a:off x="2197457" y="4561812"/>
            <a:ext cx="3408006" cy="1325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1455" indent="-211455" defTabSz="676656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162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MAE: 25.71 </a:t>
            </a:r>
            <a:r>
              <a:rPr lang="es-ES" sz="1628" kern="120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 25.23</a:t>
            </a:r>
          </a:p>
          <a:p>
            <a:pPr marL="211455" indent="-211455" defTabSz="676656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1628" kern="120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RMSE: 35.32 36.27</a:t>
            </a:r>
          </a:p>
          <a:p>
            <a:pPr marL="211455" indent="-211455" defTabSz="676656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1628" kern="120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Precio promedio: 99 EUR/noche</a:t>
            </a:r>
          </a:p>
          <a:p>
            <a:pPr marL="211455" indent="-211455" defTabSz="676656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1628" kern="120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No se aprecia la mejora en test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52C46FB-BEFC-8288-D25F-505579803B7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7500" t="55664" r="17708" b="14427"/>
          <a:stretch/>
        </p:blipFill>
        <p:spPr>
          <a:xfrm>
            <a:off x="2197457" y="1799772"/>
            <a:ext cx="7404102" cy="260141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8F31416-5304-9DE2-9947-0F498C3519F1}"/>
              </a:ext>
            </a:extLst>
          </p:cNvPr>
          <p:cNvSpPr/>
          <p:nvPr/>
        </p:nvSpPr>
        <p:spPr>
          <a:xfrm>
            <a:off x="5841450" y="3643086"/>
            <a:ext cx="1807579" cy="27577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9915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5C8908E2-EE49-44D2-9428-A28D2312A8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5314994-6337-4875-8CF5-652CAFE834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-1"/>
            <a:ext cx="12191999" cy="4267200"/>
            <a:chOff x="7467600" y="0"/>
            <a:chExt cx="4724400" cy="6858000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3A2D4D6-D501-439A-9FC6-397879C465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CD20BAA-1998-4EBB-AD61-13A92072E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7449A6C7-D15F-4AA5-BFA5-71A404B47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267200"/>
          </a:xfrm>
          <a:custGeom>
            <a:avLst/>
            <a:gdLst>
              <a:gd name="connsiteX0" fmla="*/ 2537169 w 12192000"/>
              <a:gd name="connsiteY0" fmla="*/ 4125568 h 4267200"/>
              <a:gd name="connsiteX1" fmla="*/ 3246267 w 12192000"/>
              <a:gd name="connsiteY1" fmla="*/ 4262961 h 4267200"/>
              <a:gd name="connsiteX2" fmla="*/ 3253970 w 12192000"/>
              <a:gd name="connsiteY2" fmla="*/ 4267200 h 4267200"/>
              <a:gd name="connsiteX3" fmla="*/ 3071791 w 12192000"/>
              <a:gd name="connsiteY3" fmla="*/ 4267200 h 4267200"/>
              <a:gd name="connsiteX4" fmla="*/ 2975095 w 12192000"/>
              <a:gd name="connsiteY4" fmla="*/ 4243356 h 4267200"/>
              <a:gd name="connsiteX5" fmla="*/ 2626982 w 12192000"/>
              <a:gd name="connsiteY5" fmla="*/ 4206450 h 4267200"/>
              <a:gd name="connsiteX6" fmla="*/ 2490617 w 12192000"/>
              <a:gd name="connsiteY6" fmla="*/ 4206951 h 4267200"/>
              <a:gd name="connsiteX7" fmla="*/ 2819869 w 12192000"/>
              <a:gd name="connsiteY7" fmla="*/ 4252936 h 4267200"/>
              <a:gd name="connsiteX8" fmla="*/ 2900997 w 12192000"/>
              <a:gd name="connsiteY8" fmla="*/ 4267200 h 4267200"/>
              <a:gd name="connsiteX9" fmla="*/ 2705858 w 12192000"/>
              <a:gd name="connsiteY9" fmla="*/ 4267200 h 4267200"/>
              <a:gd name="connsiteX10" fmla="*/ 2561467 w 12192000"/>
              <a:gd name="connsiteY10" fmla="*/ 4246270 h 4267200"/>
              <a:gd name="connsiteX11" fmla="*/ 2305292 w 12192000"/>
              <a:gd name="connsiteY11" fmla="*/ 4219492 h 4267200"/>
              <a:gd name="connsiteX12" fmla="*/ 2409349 w 12192000"/>
              <a:gd name="connsiteY12" fmla="*/ 4267200 h 4267200"/>
              <a:gd name="connsiteX13" fmla="*/ 2266705 w 12192000"/>
              <a:gd name="connsiteY13" fmla="*/ 4267200 h 4267200"/>
              <a:gd name="connsiteX14" fmla="*/ 2183576 w 12192000"/>
              <a:gd name="connsiteY14" fmla="*/ 4227150 h 4267200"/>
              <a:gd name="connsiteX15" fmla="*/ 2151029 w 12192000"/>
              <a:gd name="connsiteY15" fmla="*/ 4146947 h 4267200"/>
              <a:gd name="connsiteX16" fmla="*/ 2537169 w 12192000"/>
              <a:gd name="connsiteY16" fmla="*/ 4125568 h 4267200"/>
              <a:gd name="connsiteX17" fmla="*/ 9258094 w 12192000"/>
              <a:gd name="connsiteY17" fmla="*/ 3958602 h 4267200"/>
              <a:gd name="connsiteX18" fmla="*/ 8526712 w 12192000"/>
              <a:gd name="connsiteY18" fmla="*/ 4119804 h 4267200"/>
              <a:gd name="connsiteX19" fmla="*/ 9258094 w 12192000"/>
              <a:gd name="connsiteY19" fmla="*/ 3958602 h 4267200"/>
              <a:gd name="connsiteX20" fmla="*/ 9168987 w 12192000"/>
              <a:gd name="connsiteY20" fmla="*/ 3919232 h 4267200"/>
              <a:gd name="connsiteX21" fmla="*/ 8603910 w 12192000"/>
              <a:gd name="connsiteY21" fmla="*/ 4068895 h 4267200"/>
              <a:gd name="connsiteX22" fmla="*/ 9252382 w 12192000"/>
              <a:gd name="connsiteY22" fmla="*/ 3927759 h 4267200"/>
              <a:gd name="connsiteX23" fmla="*/ 9168987 w 12192000"/>
              <a:gd name="connsiteY23" fmla="*/ 3919232 h 4267200"/>
              <a:gd name="connsiteX24" fmla="*/ 1635889 w 12192000"/>
              <a:gd name="connsiteY24" fmla="*/ 3709494 h 4267200"/>
              <a:gd name="connsiteX25" fmla="*/ 1634800 w 12192000"/>
              <a:gd name="connsiteY25" fmla="*/ 3731111 h 4267200"/>
              <a:gd name="connsiteX26" fmla="*/ 1635889 w 12192000"/>
              <a:gd name="connsiteY26" fmla="*/ 3709494 h 4267200"/>
              <a:gd name="connsiteX27" fmla="*/ 3174829 w 12192000"/>
              <a:gd name="connsiteY27" fmla="*/ 3620110 h 4267200"/>
              <a:gd name="connsiteX28" fmla="*/ 3189263 w 12192000"/>
              <a:gd name="connsiteY28" fmla="*/ 3625726 h 4267200"/>
              <a:gd name="connsiteX29" fmla="*/ 3560912 w 12192000"/>
              <a:gd name="connsiteY29" fmla="*/ 4079863 h 4267200"/>
              <a:gd name="connsiteX30" fmla="*/ 3611854 w 12192000"/>
              <a:gd name="connsiteY30" fmla="*/ 4188366 h 4267200"/>
              <a:gd name="connsiteX31" fmla="*/ 3631583 w 12192000"/>
              <a:gd name="connsiteY31" fmla="*/ 4267200 h 4267200"/>
              <a:gd name="connsiteX32" fmla="*/ 3575699 w 12192000"/>
              <a:gd name="connsiteY32" fmla="*/ 4267200 h 4267200"/>
              <a:gd name="connsiteX33" fmla="*/ 3575567 w 12192000"/>
              <a:gd name="connsiteY33" fmla="*/ 4263588 h 4267200"/>
              <a:gd name="connsiteX34" fmla="*/ 3467355 w 12192000"/>
              <a:gd name="connsiteY34" fmla="*/ 3988130 h 4267200"/>
              <a:gd name="connsiteX35" fmla="*/ 3310753 w 12192000"/>
              <a:gd name="connsiteY35" fmla="*/ 3787140 h 4267200"/>
              <a:gd name="connsiteX36" fmla="*/ 3291335 w 12192000"/>
              <a:gd name="connsiteY36" fmla="*/ 3767420 h 4267200"/>
              <a:gd name="connsiteX37" fmla="*/ 3390805 w 12192000"/>
              <a:gd name="connsiteY37" fmla="*/ 3937163 h 4267200"/>
              <a:gd name="connsiteX38" fmla="*/ 3545740 w 12192000"/>
              <a:gd name="connsiteY38" fmla="*/ 4251102 h 4267200"/>
              <a:gd name="connsiteX39" fmla="*/ 3550709 w 12192000"/>
              <a:gd name="connsiteY39" fmla="*/ 4267200 h 4267200"/>
              <a:gd name="connsiteX40" fmla="*/ 3513586 w 12192000"/>
              <a:gd name="connsiteY40" fmla="*/ 4267200 h 4267200"/>
              <a:gd name="connsiteX41" fmla="*/ 3470728 w 12192000"/>
              <a:gd name="connsiteY41" fmla="*/ 4152456 h 4267200"/>
              <a:gd name="connsiteX42" fmla="*/ 3364433 w 12192000"/>
              <a:gd name="connsiteY42" fmla="*/ 3953121 h 4267200"/>
              <a:gd name="connsiteX43" fmla="*/ 3316479 w 12192000"/>
              <a:gd name="connsiteY43" fmla="*/ 3872136 h 4267200"/>
              <a:gd name="connsiteX44" fmla="*/ 3504482 w 12192000"/>
              <a:gd name="connsiteY44" fmla="*/ 4267200 h 4267200"/>
              <a:gd name="connsiteX45" fmla="*/ 3467547 w 12192000"/>
              <a:gd name="connsiteY45" fmla="*/ 4267200 h 4267200"/>
              <a:gd name="connsiteX46" fmla="*/ 3177952 w 12192000"/>
              <a:gd name="connsiteY46" fmla="*/ 3657386 h 4267200"/>
              <a:gd name="connsiteX47" fmla="*/ 3174829 w 12192000"/>
              <a:gd name="connsiteY47" fmla="*/ 3620110 h 4267200"/>
              <a:gd name="connsiteX48" fmla="*/ 11279315 w 12192000"/>
              <a:gd name="connsiteY48" fmla="*/ 3618448 h 4267200"/>
              <a:gd name="connsiteX49" fmla="*/ 11317765 w 12192000"/>
              <a:gd name="connsiteY49" fmla="*/ 3638405 h 4267200"/>
              <a:gd name="connsiteX50" fmla="*/ 11304886 w 12192000"/>
              <a:gd name="connsiteY50" fmla="*/ 4200582 h 4267200"/>
              <a:gd name="connsiteX51" fmla="*/ 11298904 w 12192000"/>
              <a:gd name="connsiteY51" fmla="*/ 4267200 h 4267200"/>
              <a:gd name="connsiteX52" fmla="*/ 11213088 w 12192000"/>
              <a:gd name="connsiteY52" fmla="*/ 4267200 h 4267200"/>
              <a:gd name="connsiteX53" fmla="*/ 11219157 w 12192000"/>
              <a:gd name="connsiteY53" fmla="*/ 4210725 h 4267200"/>
              <a:gd name="connsiteX54" fmla="*/ 11225213 w 12192000"/>
              <a:gd name="connsiteY54" fmla="*/ 3936722 h 4267200"/>
              <a:gd name="connsiteX55" fmla="*/ 11182914 w 12192000"/>
              <a:gd name="connsiteY55" fmla="*/ 4196771 h 4267200"/>
              <a:gd name="connsiteX56" fmla="*/ 11172266 w 12192000"/>
              <a:gd name="connsiteY56" fmla="*/ 4267200 h 4267200"/>
              <a:gd name="connsiteX57" fmla="*/ 11140975 w 12192000"/>
              <a:gd name="connsiteY57" fmla="*/ 4267200 h 4267200"/>
              <a:gd name="connsiteX58" fmla="*/ 11152239 w 12192000"/>
              <a:gd name="connsiteY58" fmla="*/ 4192628 h 4267200"/>
              <a:gd name="connsiteX59" fmla="*/ 11201005 w 12192000"/>
              <a:gd name="connsiteY59" fmla="*/ 3900089 h 4267200"/>
              <a:gd name="connsiteX60" fmla="*/ 11105754 w 12192000"/>
              <a:gd name="connsiteY60" fmla="*/ 4139192 h 4267200"/>
              <a:gd name="connsiteX61" fmla="*/ 11065821 w 12192000"/>
              <a:gd name="connsiteY61" fmla="*/ 4267200 h 4267200"/>
              <a:gd name="connsiteX62" fmla="*/ 10978133 w 12192000"/>
              <a:gd name="connsiteY62" fmla="*/ 4267200 h 4267200"/>
              <a:gd name="connsiteX63" fmla="*/ 11088889 w 12192000"/>
              <a:gd name="connsiteY63" fmla="*/ 3963916 h 4267200"/>
              <a:gd name="connsiteX64" fmla="*/ 11231212 w 12192000"/>
              <a:gd name="connsiteY64" fmla="*/ 3645474 h 4267200"/>
              <a:gd name="connsiteX65" fmla="*/ 11279315 w 12192000"/>
              <a:gd name="connsiteY65" fmla="*/ 3618448 h 4267200"/>
              <a:gd name="connsiteX66" fmla="*/ 10296877 w 12192000"/>
              <a:gd name="connsiteY66" fmla="*/ 3526602 h 4267200"/>
              <a:gd name="connsiteX67" fmla="*/ 10314210 w 12192000"/>
              <a:gd name="connsiteY67" fmla="*/ 3538353 h 4267200"/>
              <a:gd name="connsiteX68" fmla="*/ 10450858 w 12192000"/>
              <a:gd name="connsiteY68" fmla="*/ 3902477 h 4267200"/>
              <a:gd name="connsiteX69" fmla="*/ 10572255 w 12192000"/>
              <a:gd name="connsiteY69" fmla="*/ 4267200 h 4267200"/>
              <a:gd name="connsiteX70" fmla="*/ 10477642 w 12192000"/>
              <a:gd name="connsiteY70" fmla="*/ 4267200 h 4267200"/>
              <a:gd name="connsiteX71" fmla="*/ 10436479 w 12192000"/>
              <a:gd name="connsiteY71" fmla="*/ 4144570 h 4267200"/>
              <a:gd name="connsiteX72" fmla="*/ 10277529 w 12192000"/>
              <a:gd name="connsiteY72" fmla="*/ 3701307 h 4267200"/>
              <a:gd name="connsiteX73" fmla="*/ 10276797 w 12192000"/>
              <a:gd name="connsiteY73" fmla="*/ 3708672 h 4267200"/>
              <a:gd name="connsiteX74" fmla="*/ 10385906 w 12192000"/>
              <a:gd name="connsiteY74" fmla="*/ 4147031 h 4267200"/>
              <a:gd name="connsiteX75" fmla="*/ 10431445 w 12192000"/>
              <a:gd name="connsiteY75" fmla="*/ 4267200 h 4267200"/>
              <a:gd name="connsiteX76" fmla="*/ 10398237 w 12192000"/>
              <a:gd name="connsiteY76" fmla="*/ 4267200 h 4267200"/>
              <a:gd name="connsiteX77" fmla="*/ 10356661 w 12192000"/>
              <a:gd name="connsiteY77" fmla="*/ 4157302 h 4267200"/>
              <a:gd name="connsiteX78" fmla="*/ 10268559 w 12192000"/>
              <a:gd name="connsiteY78" fmla="*/ 3871054 h 4267200"/>
              <a:gd name="connsiteX79" fmla="*/ 10340065 w 12192000"/>
              <a:gd name="connsiteY79" fmla="*/ 4201637 h 4267200"/>
              <a:gd name="connsiteX80" fmla="*/ 10368861 w 12192000"/>
              <a:gd name="connsiteY80" fmla="*/ 4267200 h 4267200"/>
              <a:gd name="connsiteX81" fmla="*/ 10267862 w 12192000"/>
              <a:gd name="connsiteY81" fmla="*/ 4267200 h 4267200"/>
              <a:gd name="connsiteX82" fmla="*/ 10236210 w 12192000"/>
              <a:gd name="connsiteY82" fmla="*/ 4185635 h 4267200"/>
              <a:gd name="connsiteX83" fmla="*/ 10225980 w 12192000"/>
              <a:gd name="connsiteY83" fmla="*/ 3561061 h 4267200"/>
              <a:gd name="connsiteX84" fmla="*/ 10296877 w 12192000"/>
              <a:gd name="connsiteY84" fmla="*/ 3526602 h 4267200"/>
              <a:gd name="connsiteX85" fmla="*/ 3429186 w 12192000"/>
              <a:gd name="connsiteY85" fmla="*/ 3458784 h 4267200"/>
              <a:gd name="connsiteX86" fmla="*/ 3446761 w 12192000"/>
              <a:gd name="connsiteY86" fmla="*/ 3461278 h 4267200"/>
              <a:gd name="connsiteX87" fmla="*/ 4419733 w 12192000"/>
              <a:gd name="connsiteY87" fmla="*/ 3963555 h 4267200"/>
              <a:gd name="connsiteX88" fmla="*/ 4659448 w 12192000"/>
              <a:gd name="connsiteY88" fmla="*/ 4172746 h 4267200"/>
              <a:gd name="connsiteX89" fmla="*/ 4719140 w 12192000"/>
              <a:gd name="connsiteY89" fmla="*/ 4267200 h 4267200"/>
              <a:gd name="connsiteX90" fmla="*/ 4641222 w 12192000"/>
              <a:gd name="connsiteY90" fmla="*/ 4267200 h 4267200"/>
              <a:gd name="connsiteX91" fmla="*/ 4599968 w 12192000"/>
              <a:gd name="connsiteY91" fmla="*/ 4207074 h 4267200"/>
              <a:gd name="connsiteX92" fmla="*/ 4136093 w 12192000"/>
              <a:gd name="connsiteY92" fmla="*/ 3858466 h 4267200"/>
              <a:gd name="connsiteX93" fmla="*/ 3670252 w 12192000"/>
              <a:gd name="connsiteY93" fmla="*/ 3622798 h 4267200"/>
              <a:gd name="connsiteX94" fmla="*/ 3817258 w 12192000"/>
              <a:gd name="connsiteY94" fmla="*/ 3723577 h 4267200"/>
              <a:gd name="connsiteX95" fmla="*/ 4000461 w 12192000"/>
              <a:gd name="connsiteY95" fmla="*/ 3855966 h 4267200"/>
              <a:gd name="connsiteX96" fmla="*/ 4088180 w 12192000"/>
              <a:gd name="connsiteY96" fmla="*/ 3929774 h 4267200"/>
              <a:gd name="connsiteX97" fmla="*/ 4184555 w 12192000"/>
              <a:gd name="connsiteY97" fmla="*/ 4010683 h 4267200"/>
              <a:gd name="connsiteX98" fmla="*/ 4399563 w 12192000"/>
              <a:gd name="connsiteY98" fmla="*/ 4158106 h 4267200"/>
              <a:gd name="connsiteX99" fmla="*/ 4546299 w 12192000"/>
              <a:gd name="connsiteY99" fmla="*/ 4254934 h 4267200"/>
              <a:gd name="connsiteX100" fmla="*/ 4561743 w 12192000"/>
              <a:gd name="connsiteY100" fmla="*/ 4267200 h 4267200"/>
              <a:gd name="connsiteX101" fmla="*/ 4509274 w 12192000"/>
              <a:gd name="connsiteY101" fmla="*/ 4267200 h 4267200"/>
              <a:gd name="connsiteX102" fmla="*/ 4383389 w 12192000"/>
              <a:gd name="connsiteY102" fmla="*/ 4184369 h 4267200"/>
              <a:gd name="connsiteX103" fmla="*/ 4165508 w 12192000"/>
              <a:gd name="connsiteY103" fmla="*/ 4035196 h 4267200"/>
              <a:gd name="connsiteX104" fmla="*/ 4068162 w 12192000"/>
              <a:gd name="connsiteY104" fmla="*/ 3953394 h 4267200"/>
              <a:gd name="connsiteX105" fmla="*/ 3981416 w 12192000"/>
              <a:gd name="connsiteY105" fmla="*/ 3880482 h 4267200"/>
              <a:gd name="connsiteX106" fmla="*/ 3800147 w 12192000"/>
              <a:gd name="connsiteY106" fmla="*/ 3749872 h 4267200"/>
              <a:gd name="connsiteX107" fmla="*/ 3655073 w 12192000"/>
              <a:gd name="connsiteY107" fmla="*/ 3650884 h 4267200"/>
              <a:gd name="connsiteX108" fmla="*/ 3989938 w 12192000"/>
              <a:gd name="connsiteY108" fmla="*/ 3991685 h 4267200"/>
              <a:gd name="connsiteX109" fmla="*/ 4393907 w 12192000"/>
              <a:gd name="connsiteY109" fmla="*/ 4261258 h 4267200"/>
              <a:gd name="connsiteX110" fmla="*/ 4408201 w 12192000"/>
              <a:gd name="connsiteY110" fmla="*/ 4267200 h 4267200"/>
              <a:gd name="connsiteX111" fmla="*/ 4250346 w 12192000"/>
              <a:gd name="connsiteY111" fmla="*/ 4267200 h 4267200"/>
              <a:gd name="connsiteX112" fmla="*/ 4245269 w 12192000"/>
              <a:gd name="connsiteY112" fmla="*/ 4265040 h 4267200"/>
              <a:gd name="connsiteX113" fmla="*/ 4036318 w 12192000"/>
              <a:gd name="connsiteY113" fmla="*/ 4147013 h 4267200"/>
              <a:gd name="connsiteX114" fmla="*/ 3432098 w 12192000"/>
              <a:gd name="connsiteY114" fmla="*/ 3537312 h 4267200"/>
              <a:gd name="connsiteX115" fmla="*/ 3429186 w 12192000"/>
              <a:gd name="connsiteY115" fmla="*/ 3458784 h 4267200"/>
              <a:gd name="connsiteX116" fmla="*/ 9334796 w 12192000"/>
              <a:gd name="connsiteY116" fmla="*/ 3456584 h 4267200"/>
              <a:gd name="connsiteX117" fmla="*/ 9651570 w 12192000"/>
              <a:gd name="connsiteY117" fmla="*/ 3826505 h 4267200"/>
              <a:gd name="connsiteX118" fmla="*/ 9334796 w 12192000"/>
              <a:gd name="connsiteY118" fmla="*/ 3456584 h 4267200"/>
              <a:gd name="connsiteX119" fmla="*/ 4440129 w 12192000"/>
              <a:gd name="connsiteY119" fmla="*/ 3448571 h 4267200"/>
              <a:gd name="connsiteX120" fmla="*/ 4856525 w 12192000"/>
              <a:gd name="connsiteY120" fmla="*/ 3915351 h 4267200"/>
              <a:gd name="connsiteX121" fmla="*/ 5059055 w 12192000"/>
              <a:gd name="connsiteY121" fmla="*/ 4108918 h 4267200"/>
              <a:gd name="connsiteX122" fmla="*/ 5290070 w 12192000"/>
              <a:gd name="connsiteY122" fmla="*/ 4263619 h 4267200"/>
              <a:gd name="connsiteX123" fmla="*/ 4834991 w 12192000"/>
              <a:gd name="connsiteY123" fmla="*/ 3830985 h 4267200"/>
              <a:gd name="connsiteX124" fmla="*/ 4440129 w 12192000"/>
              <a:gd name="connsiteY124" fmla="*/ 3448571 h 4267200"/>
              <a:gd name="connsiteX125" fmla="*/ 5425834 w 12192000"/>
              <a:gd name="connsiteY125" fmla="*/ 3162785 h 4267200"/>
              <a:gd name="connsiteX126" fmla="*/ 5401644 w 12192000"/>
              <a:gd name="connsiteY126" fmla="*/ 3617847 h 4267200"/>
              <a:gd name="connsiteX127" fmla="*/ 5467256 w 12192000"/>
              <a:gd name="connsiteY127" fmla="*/ 4175494 h 4267200"/>
              <a:gd name="connsiteX128" fmla="*/ 5448069 w 12192000"/>
              <a:gd name="connsiteY128" fmla="*/ 3567554 h 4267200"/>
              <a:gd name="connsiteX129" fmla="*/ 1318687 w 12192000"/>
              <a:gd name="connsiteY129" fmla="*/ 3113840 h 4267200"/>
              <a:gd name="connsiteX130" fmla="*/ 1066793 w 12192000"/>
              <a:gd name="connsiteY130" fmla="*/ 3212171 h 4267200"/>
              <a:gd name="connsiteX131" fmla="*/ 993319 w 12192000"/>
              <a:gd name="connsiteY131" fmla="*/ 3247648 h 4267200"/>
              <a:gd name="connsiteX132" fmla="*/ 853081 w 12192000"/>
              <a:gd name="connsiteY132" fmla="*/ 3312410 h 4267200"/>
              <a:gd name="connsiteX133" fmla="*/ 805957 w 12192000"/>
              <a:gd name="connsiteY133" fmla="*/ 3330443 h 4267200"/>
              <a:gd name="connsiteX134" fmla="*/ 1318687 w 12192000"/>
              <a:gd name="connsiteY134" fmla="*/ 3113840 h 4267200"/>
              <a:gd name="connsiteX135" fmla="*/ 5453702 w 12192000"/>
              <a:gd name="connsiteY135" fmla="*/ 3090882 h 4267200"/>
              <a:gd name="connsiteX136" fmla="*/ 5480135 w 12192000"/>
              <a:gd name="connsiteY136" fmla="*/ 3565802 h 4267200"/>
              <a:gd name="connsiteX137" fmla="*/ 5499023 w 12192000"/>
              <a:gd name="connsiteY137" fmla="*/ 4166310 h 4267200"/>
              <a:gd name="connsiteX138" fmla="*/ 5547022 w 12192000"/>
              <a:gd name="connsiteY138" fmla="*/ 3607838 h 4267200"/>
              <a:gd name="connsiteX139" fmla="*/ 5515964 w 12192000"/>
              <a:gd name="connsiteY139" fmla="*/ 3378541 h 4267200"/>
              <a:gd name="connsiteX140" fmla="*/ 5453702 w 12192000"/>
              <a:gd name="connsiteY140" fmla="*/ 3090882 h 4267200"/>
              <a:gd name="connsiteX141" fmla="*/ 9790480 w 12192000"/>
              <a:gd name="connsiteY141" fmla="*/ 3078533 h 4267200"/>
              <a:gd name="connsiteX142" fmla="*/ 9763295 w 12192000"/>
              <a:gd name="connsiteY142" fmla="*/ 3245370 h 4267200"/>
              <a:gd name="connsiteX143" fmla="*/ 9736458 w 12192000"/>
              <a:gd name="connsiteY143" fmla="*/ 3758413 h 4267200"/>
              <a:gd name="connsiteX144" fmla="*/ 9763499 w 12192000"/>
              <a:gd name="connsiteY144" fmla="*/ 3528057 h 4267200"/>
              <a:gd name="connsiteX145" fmla="*/ 9793906 w 12192000"/>
              <a:gd name="connsiteY145" fmla="*/ 3231157 h 4267200"/>
              <a:gd name="connsiteX146" fmla="*/ 9791874 w 12192000"/>
              <a:gd name="connsiteY146" fmla="*/ 3142788 h 4267200"/>
              <a:gd name="connsiteX147" fmla="*/ 9790480 w 12192000"/>
              <a:gd name="connsiteY147" fmla="*/ 3078533 h 4267200"/>
              <a:gd name="connsiteX148" fmla="*/ 1238695 w 12192000"/>
              <a:gd name="connsiteY148" fmla="*/ 3076820 h 4267200"/>
              <a:gd name="connsiteX149" fmla="*/ 716371 w 12192000"/>
              <a:gd name="connsiteY149" fmla="*/ 3293249 h 4267200"/>
              <a:gd name="connsiteX150" fmla="*/ 579522 w 12192000"/>
              <a:gd name="connsiteY150" fmla="*/ 3371759 h 4267200"/>
              <a:gd name="connsiteX151" fmla="*/ 600288 w 12192000"/>
              <a:gd name="connsiteY151" fmla="*/ 3365555 h 4267200"/>
              <a:gd name="connsiteX152" fmla="*/ 840692 w 12192000"/>
              <a:gd name="connsiteY152" fmla="*/ 3284921 h 4267200"/>
              <a:gd name="connsiteX153" fmla="*/ 979248 w 12192000"/>
              <a:gd name="connsiteY153" fmla="*/ 3221003 h 4267200"/>
              <a:gd name="connsiteX154" fmla="*/ 1053282 w 12192000"/>
              <a:gd name="connsiteY154" fmla="*/ 3185247 h 4267200"/>
              <a:gd name="connsiteX155" fmla="*/ 1320603 w 12192000"/>
              <a:gd name="connsiteY155" fmla="*/ 3081281 h 4267200"/>
              <a:gd name="connsiteX156" fmla="*/ 1238695 w 12192000"/>
              <a:gd name="connsiteY156" fmla="*/ 3076820 h 4267200"/>
              <a:gd name="connsiteX157" fmla="*/ 5425627 w 12192000"/>
              <a:gd name="connsiteY157" fmla="*/ 2954192 h 4267200"/>
              <a:gd name="connsiteX158" fmla="*/ 5470770 w 12192000"/>
              <a:gd name="connsiteY158" fmla="*/ 3005435 h 4267200"/>
              <a:gd name="connsiteX159" fmla="*/ 5567647 w 12192000"/>
              <a:gd name="connsiteY159" fmla="*/ 4190286 h 4267200"/>
              <a:gd name="connsiteX160" fmla="*/ 5545854 w 12192000"/>
              <a:gd name="connsiteY160" fmla="*/ 4267200 h 4267200"/>
              <a:gd name="connsiteX161" fmla="*/ 5391871 w 12192000"/>
              <a:gd name="connsiteY161" fmla="*/ 4267200 h 4267200"/>
              <a:gd name="connsiteX162" fmla="*/ 5318171 w 12192000"/>
              <a:gd name="connsiteY162" fmla="*/ 4175818 h 4267200"/>
              <a:gd name="connsiteX163" fmla="*/ 4943646 w 12192000"/>
              <a:gd name="connsiteY163" fmla="*/ 3822916 h 4267200"/>
              <a:gd name="connsiteX164" fmla="*/ 4594837 w 12192000"/>
              <a:gd name="connsiteY164" fmla="*/ 3532274 h 4267200"/>
              <a:gd name="connsiteX165" fmla="*/ 4441737 w 12192000"/>
              <a:gd name="connsiteY165" fmla="*/ 3399734 h 4267200"/>
              <a:gd name="connsiteX166" fmla="*/ 4431236 w 12192000"/>
              <a:gd name="connsiteY166" fmla="*/ 3400954 h 4267200"/>
              <a:gd name="connsiteX167" fmla="*/ 4557150 w 12192000"/>
              <a:gd name="connsiteY167" fmla="*/ 3510023 h 4267200"/>
              <a:gd name="connsiteX168" fmla="*/ 4856936 w 12192000"/>
              <a:gd name="connsiteY168" fmla="*/ 3809146 h 4267200"/>
              <a:gd name="connsiteX169" fmla="*/ 5111996 w 12192000"/>
              <a:gd name="connsiteY169" fmla="*/ 4065759 h 4267200"/>
              <a:gd name="connsiteX170" fmla="*/ 5246890 w 12192000"/>
              <a:gd name="connsiteY170" fmla="*/ 4187633 h 4267200"/>
              <a:gd name="connsiteX171" fmla="*/ 5347266 w 12192000"/>
              <a:gd name="connsiteY171" fmla="*/ 4267200 h 4267200"/>
              <a:gd name="connsiteX172" fmla="*/ 5164092 w 12192000"/>
              <a:gd name="connsiteY172" fmla="*/ 4267200 h 4267200"/>
              <a:gd name="connsiteX173" fmla="*/ 5108945 w 12192000"/>
              <a:gd name="connsiteY173" fmla="*/ 4232176 h 4267200"/>
              <a:gd name="connsiteX174" fmla="*/ 4294126 w 12192000"/>
              <a:gd name="connsiteY174" fmla="*/ 3303048 h 4267200"/>
              <a:gd name="connsiteX175" fmla="*/ 4305321 w 12192000"/>
              <a:gd name="connsiteY175" fmla="*/ 3256953 h 4267200"/>
              <a:gd name="connsiteX176" fmla="*/ 4949299 w 12192000"/>
              <a:gd name="connsiteY176" fmla="*/ 3766336 h 4267200"/>
              <a:gd name="connsiteX177" fmla="*/ 5291452 w 12192000"/>
              <a:gd name="connsiteY177" fmla="*/ 4076801 h 4267200"/>
              <a:gd name="connsiteX178" fmla="*/ 5434998 w 12192000"/>
              <a:gd name="connsiteY178" fmla="*/ 4254100 h 4267200"/>
              <a:gd name="connsiteX179" fmla="*/ 5351015 w 12192000"/>
              <a:gd name="connsiteY179" fmla="*/ 3760989 h 4267200"/>
              <a:gd name="connsiteX180" fmla="*/ 5413780 w 12192000"/>
              <a:gd name="connsiteY180" fmla="*/ 2966265 h 4267200"/>
              <a:gd name="connsiteX181" fmla="*/ 5425627 w 12192000"/>
              <a:gd name="connsiteY181" fmla="*/ 2954192 h 4267200"/>
              <a:gd name="connsiteX182" fmla="*/ 8380397 w 12192000"/>
              <a:gd name="connsiteY182" fmla="*/ 2896659 h 4267200"/>
              <a:gd name="connsiteX183" fmla="*/ 8634801 w 12192000"/>
              <a:gd name="connsiteY183" fmla="*/ 3304169 h 4267200"/>
              <a:gd name="connsiteX184" fmla="*/ 8971448 w 12192000"/>
              <a:gd name="connsiteY184" fmla="*/ 3675946 h 4267200"/>
              <a:gd name="connsiteX185" fmla="*/ 8820691 w 12192000"/>
              <a:gd name="connsiteY185" fmla="*/ 3486482 h 4267200"/>
              <a:gd name="connsiteX186" fmla="*/ 8807612 w 12192000"/>
              <a:gd name="connsiteY186" fmla="*/ 3467256 h 4267200"/>
              <a:gd name="connsiteX187" fmla="*/ 8556796 w 12192000"/>
              <a:gd name="connsiteY187" fmla="*/ 3116474 h 4267200"/>
              <a:gd name="connsiteX188" fmla="*/ 8427018 w 12192000"/>
              <a:gd name="connsiteY188" fmla="*/ 2948853 h 4267200"/>
              <a:gd name="connsiteX189" fmla="*/ 8380397 w 12192000"/>
              <a:gd name="connsiteY189" fmla="*/ 2896659 h 4267200"/>
              <a:gd name="connsiteX190" fmla="*/ 9831020 w 12192000"/>
              <a:gd name="connsiteY190" fmla="*/ 2871730 h 4267200"/>
              <a:gd name="connsiteX191" fmla="*/ 9827707 w 12192000"/>
              <a:gd name="connsiteY191" fmla="*/ 2915231 h 4267200"/>
              <a:gd name="connsiteX192" fmla="*/ 9820699 w 12192000"/>
              <a:gd name="connsiteY192" fmla="*/ 3051540 h 4267200"/>
              <a:gd name="connsiteX193" fmla="*/ 9822525 w 12192000"/>
              <a:gd name="connsiteY193" fmla="*/ 3140814 h 4267200"/>
              <a:gd name="connsiteX194" fmla="*/ 9824704 w 12192000"/>
              <a:gd name="connsiteY194" fmla="*/ 3230628 h 4267200"/>
              <a:gd name="connsiteX195" fmla="*/ 9793821 w 12192000"/>
              <a:gd name="connsiteY195" fmla="*/ 3531652 h 4267200"/>
              <a:gd name="connsiteX196" fmla="*/ 9767436 w 12192000"/>
              <a:gd name="connsiteY196" fmla="*/ 3750864 h 4267200"/>
              <a:gd name="connsiteX197" fmla="*/ 9814477 w 12192000"/>
              <a:gd name="connsiteY197" fmla="*/ 3662531 h 4267200"/>
              <a:gd name="connsiteX198" fmla="*/ 9831020 w 12192000"/>
              <a:gd name="connsiteY198" fmla="*/ 2871730 h 4267200"/>
              <a:gd name="connsiteX199" fmla="*/ 8380521 w 12192000"/>
              <a:gd name="connsiteY199" fmla="*/ 2850596 h 4267200"/>
              <a:gd name="connsiteX200" fmla="*/ 8451446 w 12192000"/>
              <a:gd name="connsiteY200" fmla="*/ 2928627 h 4267200"/>
              <a:gd name="connsiteX201" fmla="*/ 8582269 w 12192000"/>
              <a:gd name="connsiteY201" fmla="*/ 3097880 h 4267200"/>
              <a:gd name="connsiteX202" fmla="*/ 8833783 w 12192000"/>
              <a:gd name="connsiteY202" fmla="*/ 3449753 h 4267200"/>
              <a:gd name="connsiteX203" fmla="*/ 8846863 w 12192000"/>
              <a:gd name="connsiteY203" fmla="*/ 3468981 h 4267200"/>
              <a:gd name="connsiteX204" fmla="*/ 8960046 w 12192000"/>
              <a:gd name="connsiteY204" fmla="*/ 3620389 h 4267200"/>
              <a:gd name="connsiteX205" fmla="*/ 8380521 w 12192000"/>
              <a:gd name="connsiteY205" fmla="*/ 2850596 h 4267200"/>
              <a:gd name="connsiteX206" fmla="*/ 9854151 w 12192000"/>
              <a:gd name="connsiteY206" fmla="*/ 2642862 h 4267200"/>
              <a:gd name="connsiteX207" fmla="*/ 9871341 w 12192000"/>
              <a:gd name="connsiteY207" fmla="*/ 2659697 h 4267200"/>
              <a:gd name="connsiteX208" fmla="*/ 9966678 w 12192000"/>
              <a:gd name="connsiteY208" fmla="*/ 3423399 h 4267200"/>
              <a:gd name="connsiteX209" fmla="*/ 9880832 w 12192000"/>
              <a:gd name="connsiteY209" fmla="*/ 3700562 h 4267200"/>
              <a:gd name="connsiteX210" fmla="*/ 9896024 w 12192000"/>
              <a:gd name="connsiteY210" fmla="*/ 4178295 h 4267200"/>
              <a:gd name="connsiteX211" fmla="*/ 10028060 w 12192000"/>
              <a:gd name="connsiteY211" fmla="*/ 4267200 h 4267200"/>
              <a:gd name="connsiteX212" fmla="*/ 9651813 w 12192000"/>
              <a:gd name="connsiteY212" fmla="*/ 4267200 h 4267200"/>
              <a:gd name="connsiteX213" fmla="*/ 9814527 w 12192000"/>
              <a:gd name="connsiteY213" fmla="*/ 4248048 h 4267200"/>
              <a:gd name="connsiteX214" fmla="*/ 9615182 w 12192000"/>
              <a:gd name="connsiteY214" fmla="*/ 4220499 h 4267200"/>
              <a:gd name="connsiteX215" fmla="*/ 9465210 w 12192000"/>
              <a:gd name="connsiteY215" fmla="*/ 4242240 h 4267200"/>
              <a:gd name="connsiteX216" fmla="*/ 9387108 w 12192000"/>
              <a:gd name="connsiteY216" fmla="*/ 4267200 h 4267200"/>
              <a:gd name="connsiteX217" fmla="*/ 9268441 w 12192000"/>
              <a:gd name="connsiteY217" fmla="*/ 4267200 h 4267200"/>
              <a:gd name="connsiteX218" fmla="*/ 9307676 w 12192000"/>
              <a:gd name="connsiteY218" fmla="*/ 4251276 h 4267200"/>
              <a:gd name="connsiteX219" fmla="*/ 9761570 w 12192000"/>
              <a:gd name="connsiteY219" fmla="*/ 4182283 h 4267200"/>
              <a:gd name="connsiteX220" fmla="*/ 9368237 w 12192000"/>
              <a:gd name="connsiteY220" fmla="*/ 3949470 h 4267200"/>
              <a:gd name="connsiteX221" fmla="*/ 9354614 w 12192000"/>
              <a:gd name="connsiteY221" fmla="*/ 3951288 h 4267200"/>
              <a:gd name="connsiteX222" fmla="*/ 8364351 w 12192000"/>
              <a:gd name="connsiteY222" fmla="*/ 4159267 h 4267200"/>
              <a:gd name="connsiteX223" fmla="*/ 8386567 w 12192000"/>
              <a:gd name="connsiteY223" fmla="*/ 4119760 h 4267200"/>
              <a:gd name="connsiteX224" fmla="*/ 9231713 w 12192000"/>
              <a:gd name="connsiteY224" fmla="*/ 3873539 h 4267200"/>
              <a:gd name="connsiteX225" fmla="*/ 9023301 w 12192000"/>
              <a:gd name="connsiteY225" fmla="*/ 3763109 h 4267200"/>
              <a:gd name="connsiteX226" fmla="*/ 9010556 w 12192000"/>
              <a:gd name="connsiteY226" fmla="*/ 3758998 h 4267200"/>
              <a:gd name="connsiteX227" fmla="*/ 8604324 w 12192000"/>
              <a:gd name="connsiteY227" fmla="*/ 3417171 h 4267200"/>
              <a:gd name="connsiteX228" fmla="*/ 8218577 w 12192000"/>
              <a:gd name="connsiteY228" fmla="*/ 2770227 h 4267200"/>
              <a:gd name="connsiteX229" fmla="*/ 8222774 w 12192000"/>
              <a:gd name="connsiteY229" fmla="*/ 2749954 h 4267200"/>
              <a:gd name="connsiteX230" fmla="*/ 8297623 w 12192000"/>
              <a:gd name="connsiteY230" fmla="*/ 2731935 h 4267200"/>
              <a:gd name="connsiteX231" fmla="*/ 9090618 w 12192000"/>
              <a:gd name="connsiteY231" fmla="*/ 3716225 h 4267200"/>
              <a:gd name="connsiteX232" fmla="*/ 9762441 w 12192000"/>
              <a:gd name="connsiteY232" fmla="*/ 4093587 h 4267200"/>
              <a:gd name="connsiteX233" fmla="*/ 9717826 w 12192000"/>
              <a:gd name="connsiteY233" fmla="*/ 3916719 h 4267200"/>
              <a:gd name="connsiteX234" fmla="*/ 9713123 w 12192000"/>
              <a:gd name="connsiteY234" fmla="*/ 3916663 h 4267200"/>
              <a:gd name="connsiteX235" fmla="*/ 9175594 w 12192000"/>
              <a:gd name="connsiteY235" fmla="*/ 3326950 h 4267200"/>
              <a:gd name="connsiteX236" fmla="*/ 9253941 w 12192000"/>
              <a:gd name="connsiteY236" fmla="*/ 3287566 h 4267200"/>
              <a:gd name="connsiteX237" fmla="*/ 9625671 w 12192000"/>
              <a:gd name="connsiteY237" fmla="*/ 3639960 h 4267200"/>
              <a:gd name="connsiteX238" fmla="*/ 9656881 w 12192000"/>
              <a:gd name="connsiteY238" fmla="*/ 3333361 h 4267200"/>
              <a:gd name="connsiteX239" fmla="*/ 9782066 w 12192000"/>
              <a:gd name="connsiteY239" fmla="*/ 2680771 h 4267200"/>
              <a:gd name="connsiteX240" fmla="*/ 9854151 w 12192000"/>
              <a:gd name="connsiteY240" fmla="*/ 2642862 h 4267200"/>
              <a:gd name="connsiteX241" fmla="*/ 11114299 w 12192000"/>
              <a:gd name="connsiteY241" fmla="*/ 2390555 h 4267200"/>
              <a:gd name="connsiteX242" fmla="*/ 11113373 w 12192000"/>
              <a:gd name="connsiteY242" fmla="*/ 2392739 h 4267200"/>
              <a:gd name="connsiteX243" fmla="*/ 11117197 w 12192000"/>
              <a:gd name="connsiteY243" fmla="*/ 2394358 h 4267200"/>
              <a:gd name="connsiteX244" fmla="*/ 11114299 w 12192000"/>
              <a:gd name="connsiteY244" fmla="*/ 2390555 h 4267200"/>
              <a:gd name="connsiteX245" fmla="*/ 10506276 w 12192000"/>
              <a:gd name="connsiteY245" fmla="*/ 2118977 h 4267200"/>
              <a:gd name="connsiteX246" fmla="*/ 10431542 w 12192000"/>
              <a:gd name="connsiteY246" fmla="*/ 2525128 h 4267200"/>
              <a:gd name="connsiteX247" fmla="*/ 10391375 w 12192000"/>
              <a:gd name="connsiteY247" fmla="*/ 2667145 h 4267200"/>
              <a:gd name="connsiteX248" fmla="*/ 10355047 w 12192000"/>
              <a:gd name="connsiteY248" fmla="*/ 2832031 h 4267200"/>
              <a:gd name="connsiteX249" fmla="*/ 10336080 w 12192000"/>
              <a:gd name="connsiteY249" fmla="*/ 2927011 h 4267200"/>
              <a:gd name="connsiteX250" fmla="*/ 10389394 w 12192000"/>
              <a:gd name="connsiteY250" fmla="*/ 2782834 h 4267200"/>
              <a:gd name="connsiteX251" fmla="*/ 10506276 w 12192000"/>
              <a:gd name="connsiteY251" fmla="*/ 2118977 h 4267200"/>
              <a:gd name="connsiteX252" fmla="*/ 11538179 w 12192000"/>
              <a:gd name="connsiteY252" fmla="*/ 2090376 h 4267200"/>
              <a:gd name="connsiteX253" fmla="*/ 11577479 w 12192000"/>
              <a:gd name="connsiteY253" fmla="*/ 2228695 h 4267200"/>
              <a:gd name="connsiteX254" fmla="*/ 11586754 w 12192000"/>
              <a:gd name="connsiteY254" fmla="*/ 2266098 h 4267200"/>
              <a:gd name="connsiteX255" fmla="*/ 11609011 w 12192000"/>
              <a:gd name="connsiteY255" fmla="*/ 2353427 h 4267200"/>
              <a:gd name="connsiteX256" fmla="*/ 11761579 w 12192000"/>
              <a:gd name="connsiteY256" fmla="*/ 2703223 h 4267200"/>
              <a:gd name="connsiteX257" fmla="*/ 11877711 w 12192000"/>
              <a:gd name="connsiteY257" fmla="*/ 2947465 h 4267200"/>
              <a:gd name="connsiteX258" fmla="*/ 11538179 w 12192000"/>
              <a:gd name="connsiteY258" fmla="*/ 2090376 h 4267200"/>
              <a:gd name="connsiteX259" fmla="*/ 6604735 w 12192000"/>
              <a:gd name="connsiteY259" fmla="*/ 2041381 h 4267200"/>
              <a:gd name="connsiteX260" fmla="*/ 7204487 w 12192000"/>
              <a:gd name="connsiteY260" fmla="*/ 2742112 h 4267200"/>
              <a:gd name="connsiteX261" fmla="*/ 7131592 w 12192000"/>
              <a:gd name="connsiteY261" fmla="*/ 2672096 h 4267200"/>
              <a:gd name="connsiteX262" fmla="*/ 6996344 w 12192000"/>
              <a:gd name="connsiteY262" fmla="*/ 2518310 h 4267200"/>
              <a:gd name="connsiteX263" fmla="*/ 6735495 w 12192000"/>
              <a:gd name="connsiteY263" fmla="*/ 2196890 h 4267200"/>
              <a:gd name="connsiteX264" fmla="*/ 6721901 w 12192000"/>
              <a:gd name="connsiteY264" fmla="*/ 2179274 h 4267200"/>
              <a:gd name="connsiteX265" fmla="*/ 6604735 w 12192000"/>
              <a:gd name="connsiteY265" fmla="*/ 2041381 h 4267200"/>
              <a:gd name="connsiteX266" fmla="*/ 11488421 w 12192000"/>
              <a:gd name="connsiteY266" fmla="*/ 2034549 h 4267200"/>
              <a:gd name="connsiteX267" fmla="*/ 11840356 w 12192000"/>
              <a:gd name="connsiteY267" fmla="*/ 2932293 h 4267200"/>
              <a:gd name="connsiteX268" fmla="*/ 11736331 w 12192000"/>
              <a:gd name="connsiteY268" fmla="*/ 2715710 h 4267200"/>
              <a:gd name="connsiteX269" fmla="*/ 11581560 w 12192000"/>
              <a:gd name="connsiteY269" fmla="*/ 2360474 h 4267200"/>
              <a:gd name="connsiteX270" fmla="*/ 11558442 w 12192000"/>
              <a:gd name="connsiteY270" fmla="*/ 2272139 h 4267200"/>
              <a:gd name="connsiteX271" fmla="*/ 11549169 w 12192000"/>
              <a:gd name="connsiteY271" fmla="*/ 2234734 h 4267200"/>
              <a:gd name="connsiteX272" fmla="*/ 11488421 w 12192000"/>
              <a:gd name="connsiteY272" fmla="*/ 2034549 h 4267200"/>
              <a:gd name="connsiteX273" fmla="*/ 10468916 w 12192000"/>
              <a:gd name="connsiteY273" fmla="*/ 2032338 h 4267200"/>
              <a:gd name="connsiteX274" fmla="*/ 10421480 w 12192000"/>
              <a:gd name="connsiteY274" fmla="*/ 2185446 h 4267200"/>
              <a:gd name="connsiteX275" fmla="*/ 10351264 w 12192000"/>
              <a:gd name="connsiteY275" fmla="*/ 2591574 h 4267200"/>
              <a:gd name="connsiteX276" fmla="*/ 10294485 w 12192000"/>
              <a:gd name="connsiteY276" fmla="*/ 2991809 h 4267200"/>
              <a:gd name="connsiteX277" fmla="*/ 10327850 w 12192000"/>
              <a:gd name="connsiteY277" fmla="*/ 2826310 h 4267200"/>
              <a:gd name="connsiteX278" fmla="*/ 10364099 w 12192000"/>
              <a:gd name="connsiteY278" fmla="*/ 2660098 h 4267200"/>
              <a:gd name="connsiteX279" fmla="*/ 10404725 w 12192000"/>
              <a:gd name="connsiteY279" fmla="*/ 2516991 h 4267200"/>
              <a:gd name="connsiteX280" fmla="*/ 10478071 w 12192000"/>
              <a:gd name="connsiteY280" fmla="*/ 2114122 h 4267200"/>
              <a:gd name="connsiteX281" fmla="*/ 10468916 w 12192000"/>
              <a:gd name="connsiteY281" fmla="*/ 2032338 h 4267200"/>
              <a:gd name="connsiteX282" fmla="*/ 10573132 w 12192000"/>
              <a:gd name="connsiteY282" fmla="*/ 1991479 h 4267200"/>
              <a:gd name="connsiteX283" fmla="*/ 11066880 w 12192000"/>
              <a:gd name="connsiteY283" fmla="*/ 2371770 h 4267200"/>
              <a:gd name="connsiteX284" fmla="*/ 10573132 w 12192000"/>
              <a:gd name="connsiteY284" fmla="*/ 1991479 h 4267200"/>
              <a:gd name="connsiteX285" fmla="*/ 6591670 w 12192000"/>
              <a:gd name="connsiteY285" fmla="*/ 1988277 h 4267200"/>
              <a:gd name="connsiteX286" fmla="*/ 6747349 w 12192000"/>
              <a:gd name="connsiteY286" fmla="*/ 2160069 h 4267200"/>
              <a:gd name="connsiteX287" fmla="*/ 6760943 w 12192000"/>
              <a:gd name="connsiteY287" fmla="*/ 2177686 h 4267200"/>
              <a:gd name="connsiteX288" fmla="*/ 7021065 w 12192000"/>
              <a:gd name="connsiteY288" fmla="*/ 2498102 h 4267200"/>
              <a:gd name="connsiteX289" fmla="*/ 7155223 w 12192000"/>
              <a:gd name="connsiteY289" fmla="*/ 2650386 h 4267200"/>
              <a:gd name="connsiteX290" fmla="*/ 7203167 w 12192000"/>
              <a:gd name="connsiteY290" fmla="*/ 2697288 h 4267200"/>
              <a:gd name="connsiteX291" fmla="*/ 6937703 w 12192000"/>
              <a:gd name="connsiteY291" fmla="*/ 2321981 h 4267200"/>
              <a:gd name="connsiteX292" fmla="*/ 6591670 w 12192000"/>
              <a:gd name="connsiteY292" fmla="*/ 1988277 h 4267200"/>
              <a:gd name="connsiteX293" fmla="*/ 5798671 w 12192000"/>
              <a:gd name="connsiteY293" fmla="*/ 1981601 h 4267200"/>
              <a:gd name="connsiteX294" fmla="*/ 5754709 w 12192000"/>
              <a:gd name="connsiteY294" fmla="*/ 2071454 h 4267200"/>
              <a:gd name="connsiteX295" fmla="*/ 5763044 w 12192000"/>
              <a:gd name="connsiteY295" fmla="*/ 2842206 h 4267200"/>
              <a:gd name="connsiteX296" fmla="*/ 5764974 w 12192000"/>
              <a:gd name="connsiteY296" fmla="*/ 2799609 h 4267200"/>
              <a:gd name="connsiteX297" fmla="*/ 5767665 w 12192000"/>
              <a:gd name="connsiteY297" fmla="*/ 2666409 h 4267200"/>
              <a:gd name="connsiteX298" fmla="*/ 5763055 w 12192000"/>
              <a:gd name="connsiteY298" fmla="*/ 2579705 h 4267200"/>
              <a:gd name="connsiteX299" fmla="*/ 5758079 w 12192000"/>
              <a:gd name="connsiteY299" fmla="*/ 2492508 h 4267200"/>
              <a:gd name="connsiteX300" fmla="*/ 5779325 w 12192000"/>
              <a:gd name="connsiteY300" fmla="*/ 2197069 h 4267200"/>
              <a:gd name="connsiteX301" fmla="*/ 5798671 w 12192000"/>
              <a:gd name="connsiteY301" fmla="*/ 1981601 h 4267200"/>
              <a:gd name="connsiteX302" fmla="*/ 5829202 w 12192000"/>
              <a:gd name="connsiteY302" fmla="*/ 1971679 h 4267200"/>
              <a:gd name="connsiteX303" fmla="*/ 5809558 w 12192000"/>
              <a:gd name="connsiteY303" fmla="*/ 2198043 h 4267200"/>
              <a:gd name="connsiteX304" fmla="*/ 5788653 w 12192000"/>
              <a:gd name="connsiteY304" fmla="*/ 2489430 h 4267200"/>
              <a:gd name="connsiteX305" fmla="*/ 5793439 w 12192000"/>
              <a:gd name="connsiteY305" fmla="*/ 2575235 h 4267200"/>
              <a:gd name="connsiteX306" fmla="*/ 5796837 w 12192000"/>
              <a:gd name="connsiteY306" fmla="*/ 2637633 h 4267200"/>
              <a:gd name="connsiteX307" fmla="*/ 5818614 w 12192000"/>
              <a:gd name="connsiteY307" fmla="*/ 2473055 h 4267200"/>
              <a:gd name="connsiteX308" fmla="*/ 5829202 w 12192000"/>
              <a:gd name="connsiteY308" fmla="*/ 1971679 h 4267200"/>
              <a:gd name="connsiteX309" fmla="*/ 10578769 w 12192000"/>
              <a:gd name="connsiteY309" fmla="*/ 1962963 h 4267200"/>
              <a:gd name="connsiteX310" fmla="*/ 11073823 w 12192000"/>
              <a:gd name="connsiteY310" fmla="*/ 2338658 h 4267200"/>
              <a:gd name="connsiteX311" fmla="*/ 10578769 w 12192000"/>
              <a:gd name="connsiteY311" fmla="*/ 1962963 h 4267200"/>
              <a:gd name="connsiteX312" fmla="*/ 5911389 w 12192000"/>
              <a:gd name="connsiteY312" fmla="*/ 1898371 h 4267200"/>
              <a:gd name="connsiteX313" fmla="*/ 6237627 w 12192000"/>
              <a:gd name="connsiteY313" fmla="*/ 2231921 h 4267200"/>
              <a:gd name="connsiteX314" fmla="*/ 5911389 w 12192000"/>
              <a:gd name="connsiteY314" fmla="*/ 1898371 h 4267200"/>
              <a:gd name="connsiteX315" fmla="*/ 6944437 w 12192000"/>
              <a:gd name="connsiteY315" fmla="*/ 1575402 h 4267200"/>
              <a:gd name="connsiteX316" fmla="*/ 6304730 w 12192000"/>
              <a:gd name="connsiteY316" fmla="*/ 1766654 h 4267200"/>
              <a:gd name="connsiteX317" fmla="*/ 6944437 w 12192000"/>
              <a:gd name="connsiteY317" fmla="*/ 1575402 h 4267200"/>
              <a:gd name="connsiteX318" fmla="*/ 7019523 w 12192000"/>
              <a:gd name="connsiteY318" fmla="*/ 1519450 h 4267200"/>
              <a:gd name="connsiteX319" fmla="*/ 6298091 w 12192000"/>
              <a:gd name="connsiteY319" fmla="*/ 1737122 h 4267200"/>
              <a:gd name="connsiteX320" fmla="*/ 7019523 w 12192000"/>
              <a:gd name="connsiteY320" fmla="*/ 1519450 h 4267200"/>
              <a:gd name="connsiteX321" fmla="*/ 2399523 w 12192000"/>
              <a:gd name="connsiteY321" fmla="*/ 1428234 h 4267200"/>
              <a:gd name="connsiteX322" fmla="*/ 2224982 w 12192000"/>
              <a:gd name="connsiteY322" fmla="*/ 1826201 h 4267200"/>
              <a:gd name="connsiteX323" fmla="*/ 2096099 w 12192000"/>
              <a:gd name="connsiteY323" fmla="*/ 2345900 h 4267200"/>
              <a:gd name="connsiteX324" fmla="*/ 2283317 w 12192000"/>
              <a:gd name="connsiteY324" fmla="*/ 1796925 h 4267200"/>
              <a:gd name="connsiteX325" fmla="*/ 2448558 w 12192000"/>
              <a:gd name="connsiteY325" fmla="*/ 1373435 h 4267200"/>
              <a:gd name="connsiteX326" fmla="*/ 2312521 w 12192000"/>
              <a:gd name="connsiteY326" fmla="*/ 1806140 h 4267200"/>
              <a:gd name="connsiteX327" fmla="*/ 2127533 w 12192000"/>
              <a:gd name="connsiteY327" fmla="*/ 2348380 h 4267200"/>
              <a:gd name="connsiteX328" fmla="*/ 2358080 w 12192000"/>
              <a:gd name="connsiteY328" fmla="*/ 1866134 h 4267200"/>
              <a:gd name="connsiteX329" fmla="*/ 2407436 w 12192000"/>
              <a:gd name="connsiteY329" fmla="*/ 1651070 h 4267200"/>
              <a:gd name="connsiteX330" fmla="*/ 2448558 w 12192000"/>
              <a:gd name="connsiteY330" fmla="*/ 1373435 h 4267200"/>
              <a:gd name="connsiteX331" fmla="*/ 278707 w 12192000"/>
              <a:gd name="connsiteY331" fmla="*/ 1352270 h 4267200"/>
              <a:gd name="connsiteX332" fmla="*/ 321570 w 12192000"/>
              <a:gd name="connsiteY332" fmla="*/ 1861610 h 4267200"/>
              <a:gd name="connsiteX333" fmla="*/ 294281 w 12192000"/>
              <a:gd name="connsiteY333" fmla="*/ 1440658 h 4267200"/>
              <a:gd name="connsiteX334" fmla="*/ 1423821 w 12192000"/>
              <a:gd name="connsiteY334" fmla="*/ 1351958 h 4267200"/>
              <a:gd name="connsiteX335" fmla="*/ 1638521 w 12192000"/>
              <a:gd name="connsiteY335" fmla="*/ 1908470 h 4267200"/>
              <a:gd name="connsiteX336" fmla="*/ 1754199 w 12192000"/>
              <a:gd name="connsiteY336" fmla="*/ 2149284 h 4267200"/>
              <a:gd name="connsiteX337" fmla="*/ 1908359 w 12192000"/>
              <a:gd name="connsiteY337" fmla="*/ 2364988 h 4267200"/>
              <a:gd name="connsiteX338" fmla="*/ 1647661 w 12192000"/>
              <a:gd name="connsiteY338" fmla="*/ 1825945 h 4267200"/>
              <a:gd name="connsiteX339" fmla="*/ 1423821 w 12192000"/>
              <a:gd name="connsiteY339" fmla="*/ 1351958 h 4267200"/>
              <a:gd name="connsiteX340" fmla="*/ 9518298 w 12192000"/>
              <a:gd name="connsiteY340" fmla="*/ 1338235 h 4267200"/>
              <a:gd name="connsiteX341" fmla="*/ 9838009 w 12192000"/>
              <a:gd name="connsiteY341" fmla="*/ 2272553 h 4267200"/>
              <a:gd name="connsiteX342" fmla="*/ 9805906 w 12192000"/>
              <a:gd name="connsiteY342" fmla="*/ 2159819 h 4267200"/>
              <a:gd name="connsiteX343" fmla="*/ 9801623 w 12192000"/>
              <a:gd name="connsiteY343" fmla="*/ 2142555 h 4267200"/>
              <a:gd name="connsiteX344" fmla="*/ 9628671 w 12192000"/>
              <a:gd name="connsiteY344" fmla="*/ 1617375 h 4267200"/>
              <a:gd name="connsiteX345" fmla="*/ 9598299 w 12192000"/>
              <a:gd name="connsiteY345" fmla="*/ 1544643 h 4267200"/>
              <a:gd name="connsiteX346" fmla="*/ 9518298 w 12192000"/>
              <a:gd name="connsiteY346" fmla="*/ 1338235 h 4267200"/>
              <a:gd name="connsiteX347" fmla="*/ 1431890 w 12192000"/>
              <a:gd name="connsiteY347" fmla="*/ 1306475 h 4267200"/>
              <a:gd name="connsiteX348" fmla="*/ 1507597 w 12192000"/>
              <a:gd name="connsiteY348" fmla="*/ 1446132 h 4267200"/>
              <a:gd name="connsiteX349" fmla="*/ 1674586 w 12192000"/>
              <a:gd name="connsiteY349" fmla="*/ 1813832 h 4267200"/>
              <a:gd name="connsiteX350" fmla="*/ 1815950 w 12192000"/>
              <a:gd name="connsiteY350" fmla="*/ 2128564 h 4267200"/>
              <a:gd name="connsiteX351" fmla="*/ 1984242 w 12192000"/>
              <a:gd name="connsiteY351" fmla="*/ 2430829 h 4267200"/>
              <a:gd name="connsiteX352" fmla="*/ 2014023 w 12192000"/>
              <a:gd name="connsiteY352" fmla="*/ 2450995 h 4267200"/>
              <a:gd name="connsiteX353" fmla="*/ 1747337 w 12192000"/>
              <a:gd name="connsiteY353" fmla="*/ 1855264 h 4267200"/>
              <a:gd name="connsiteX354" fmla="*/ 1533749 w 12192000"/>
              <a:gd name="connsiteY354" fmla="*/ 1478656 h 4267200"/>
              <a:gd name="connsiteX355" fmla="*/ 1431890 w 12192000"/>
              <a:gd name="connsiteY355" fmla="*/ 1306475 h 4267200"/>
              <a:gd name="connsiteX356" fmla="*/ 5052692 w 12192000"/>
              <a:gd name="connsiteY356" fmla="*/ 1292994 h 4267200"/>
              <a:gd name="connsiteX357" fmla="*/ 5200661 w 12192000"/>
              <a:gd name="connsiteY357" fmla="*/ 1635186 h 4267200"/>
              <a:gd name="connsiteX358" fmla="*/ 5297138 w 12192000"/>
              <a:gd name="connsiteY358" fmla="*/ 1906351 h 4267200"/>
              <a:gd name="connsiteX359" fmla="*/ 5052692 w 12192000"/>
              <a:gd name="connsiteY359" fmla="*/ 1292994 h 4267200"/>
              <a:gd name="connsiteX360" fmla="*/ 9528078 w 12192000"/>
              <a:gd name="connsiteY360" fmla="*/ 1278636 h 4267200"/>
              <a:gd name="connsiteX361" fmla="*/ 9623946 w 12192000"/>
              <a:gd name="connsiteY361" fmla="*/ 1534260 h 4267200"/>
              <a:gd name="connsiteX362" fmla="*/ 9654858 w 12192000"/>
              <a:gd name="connsiteY362" fmla="*/ 1607218 h 4267200"/>
              <a:gd name="connsiteX363" fmla="*/ 9826304 w 12192000"/>
              <a:gd name="connsiteY363" fmla="*/ 2125320 h 4267200"/>
              <a:gd name="connsiteX364" fmla="*/ 9701198 w 12192000"/>
              <a:gd name="connsiteY364" fmla="*/ 1646797 h 4267200"/>
              <a:gd name="connsiteX365" fmla="*/ 9528078 w 12192000"/>
              <a:gd name="connsiteY365" fmla="*/ 1278636 h 4267200"/>
              <a:gd name="connsiteX366" fmla="*/ 5009948 w 12192000"/>
              <a:gd name="connsiteY366" fmla="*/ 1273619 h 4267200"/>
              <a:gd name="connsiteX367" fmla="*/ 5121777 w 12192000"/>
              <a:gd name="connsiteY367" fmla="*/ 1654213 h 4267200"/>
              <a:gd name="connsiteX368" fmla="*/ 5293545 w 12192000"/>
              <a:gd name="connsiteY368" fmla="*/ 2072247 h 4267200"/>
              <a:gd name="connsiteX369" fmla="*/ 5294042 w 12192000"/>
              <a:gd name="connsiteY369" fmla="*/ 2065019 h 4267200"/>
              <a:gd name="connsiteX370" fmla="*/ 5171936 w 12192000"/>
              <a:gd name="connsiteY370" fmla="*/ 1647613 h 4267200"/>
              <a:gd name="connsiteX371" fmla="*/ 5009948 w 12192000"/>
              <a:gd name="connsiteY371" fmla="*/ 1273619 h 4267200"/>
              <a:gd name="connsiteX372" fmla="*/ 655236 w 12192000"/>
              <a:gd name="connsiteY372" fmla="*/ 1268632 h 4267200"/>
              <a:gd name="connsiteX373" fmla="*/ 839521 w 12192000"/>
              <a:gd name="connsiteY373" fmla="*/ 1685315 h 4267200"/>
              <a:gd name="connsiteX374" fmla="*/ 1109416 w 12192000"/>
              <a:gd name="connsiteY374" fmla="*/ 2061663 h 4267200"/>
              <a:gd name="connsiteX375" fmla="*/ 1298300 w 12192000"/>
              <a:gd name="connsiteY375" fmla="*/ 2247742 h 4267200"/>
              <a:gd name="connsiteX376" fmla="*/ 1125871 w 12192000"/>
              <a:gd name="connsiteY376" fmla="*/ 1989513 h 4267200"/>
              <a:gd name="connsiteX377" fmla="*/ 981574 w 12192000"/>
              <a:gd name="connsiteY377" fmla="*/ 1783157 h 4267200"/>
              <a:gd name="connsiteX378" fmla="*/ 922198 w 12192000"/>
              <a:gd name="connsiteY378" fmla="*/ 1677437 h 4267200"/>
              <a:gd name="connsiteX379" fmla="*/ 869293 w 12192000"/>
              <a:gd name="connsiteY379" fmla="*/ 1583214 h 4267200"/>
              <a:gd name="connsiteX380" fmla="*/ 751431 w 12192000"/>
              <a:gd name="connsiteY380" fmla="*/ 1405731 h 4267200"/>
              <a:gd name="connsiteX381" fmla="*/ 6516292 w 12192000"/>
              <a:gd name="connsiteY381" fmla="*/ 1263064 h 4267200"/>
              <a:gd name="connsiteX382" fmla="*/ 5736320 w 12192000"/>
              <a:gd name="connsiteY382" fmla="*/ 1501803 h 4267200"/>
              <a:gd name="connsiteX383" fmla="*/ 6516292 w 12192000"/>
              <a:gd name="connsiteY383" fmla="*/ 1263064 h 4267200"/>
              <a:gd name="connsiteX384" fmla="*/ 291466 w 12192000"/>
              <a:gd name="connsiteY384" fmla="*/ 1250369 h 4267200"/>
              <a:gd name="connsiteX385" fmla="*/ 323180 w 12192000"/>
              <a:gd name="connsiteY385" fmla="*/ 1435283 h 4267200"/>
              <a:gd name="connsiteX386" fmla="*/ 349381 w 12192000"/>
              <a:gd name="connsiteY386" fmla="*/ 1875041 h 4267200"/>
              <a:gd name="connsiteX387" fmla="*/ 374363 w 12192000"/>
              <a:gd name="connsiteY387" fmla="*/ 1506494 h 4267200"/>
              <a:gd name="connsiteX388" fmla="*/ 302168 w 12192000"/>
              <a:gd name="connsiteY388" fmla="*/ 1274495 h 4267200"/>
              <a:gd name="connsiteX389" fmla="*/ 291466 w 12192000"/>
              <a:gd name="connsiteY389" fmla="*/ 1250369 h 4267200"/>
              <a:gd name="connsiteX390" fmla="*/ 678222 w 12192000"/>
              <a:gd name="connsiteY390" fmla="*/ 1248670 h 4267200"/>
              <a:gd name="connsiteX391" fmla="*/ 775536 w 12192000"/>
              <a:gd name="connsiteY391" fmla="*/ 1388015 h 4267200"/>
              <a:gd name="connsiteX392" fmla="*/ 894529 w 12192000"/>
              <a:gd name="connsiteY392" fmla="*/ 1567739 h 4267200"/>
              <a:gd name="connsiteX393" fmla="*/ 948000 w 12192000"/>
              <a:gd name="connsiteY393" fmla="*/ 1663088 h 4267200"/>
              <a:gd name="connsiteX394" fmla="*/ 1006812 w 12192000"/>
              <a:gd name="connsiteY394" fmla="*/ 1767683 h 4267200"/>
              <a:gd name="connsiteX395" fmla="*/ 1149133 w 12192000"/>
              <a:gd name="connsiteY395" fmla="*/ 1971513 h 4267200"/>
              <a:gd name="connsiteX396" fmla="*/ 1333952 w 12192000"/>
              <a:gd name="connsiteY396" fmla="*/ 2251620 h 4267200"/>
              <a:gd name="connsiteX397" fmla="*/ 1337329 w 12192000"/>
              <a:gd name="connsiteY397" fmla="*/ 2258350 h 4267200"/>
              <a:gd name="connsiteX398" fmla="*/ 1014726 w 12192000"/>
              <a:gd name="connsiteY398" fmla="*/ 1615556 h 4267200"/>
              <a:gd name="connsiteX399" fmla="*/ 678222 w 12192000"/>
              <a:gd name="connsiteY399" fmla="*/ 1248670 h 4267200"/>
              <a:gd name="connsiteX400" fmla="*/ 9441752 w 12192000"/>
              <a:gd name="connsiteY400" fmla="*/ 1245311 h 4267200"/>
              <a:gd name="connsiteX401" fmla="*/ 9278979 w 12192000"/>
              <a:gd name="connsiteY401" fmla="*/ 1406236 h 4267200"/>
              <a:gd name="connsiteX402" fmla="*/ 9235540 w 12192000"/>
              <a:gd name="connsiteY402" fmla="*/ 1546869 h 4267200"/>
              <a:gd name="connsiteX403" fmla="*/ 9264074 w 12192000"/>
              <a:gd name="connsiteY403" fmla="*/ 1557016 h 4267200"/>
              <a:gd name="connsiteX404" fmla="*/ 9441752 w 12192000"/>
              <a:gd name="connsiteY404" fmla="*/ 1245311 h 4267200"/>
              <a:gd name="connsiteX405" fmla="*/ 6691602 w 12192000"/>
              <a:gd name="connsiteY405" fmla="*/ 1140573 h 4267200"/>
              <a:gd name="connsiteX406" fmla="*/ 6571100 w 12192000"/>
              <a:gd name="connsiteY406" fmla="*/ 1183662 h 4267200"/>
              <a:gd name="connsiteX407" fmla="*/ 6241687 w 12192000"/>
              <a:gd name="connsiteY407" fmla="*/ 1257600 h 4267200"/>
              <a:gd name="connsiteX408" fmla="*/ 5693009 w 12192000"/>
              <a:gd name="connsiteY408" fmla="*/ 1478256 h 4267200"/>
              <a:gd name="connsiteX409" fmla="*/ 6548420 w 12192000"/>
              <a:gd name="connsiteY409" fmla="*/ 1214599 h 4267200"/>
              <a:gd name="connsiteX410" fmla="*/ 6605473 w 12192000"/>
              <a:gd name="connsiteY410" fmla="*/ 1184686 h 4267200"/>
              <a:gd name="connsiteX411" fmla="*/ 6691602 w 12192000"/>
              <a:gd name="connsiteY411" fmla="*/ 1140573 h 4267200"/>
              <a:gd name="connsiteX412" fmla="*/ 4002475 w 12192000"/>
              <a:gd name="connsiteY412" fmla="*/ 1037802 h 4267200"/>
              <a:gd name="connsiteX413" fmla="*/ 4000324 w 12192000"/>
              <a:gd name="connsiteY413" fmla="*/ 1039362 h 4267200"/>
              <a:gd name="connsiteX414" fmla="*/ 4002862 w 12192000"/>
              <a:gd name="connsiteY414" fmla="*/ 1042866 h 4267200"/>
              <a:gd name="connsiteX415" fmla="*/ 4002475 w 12192000"/>
              <a:gd name="connsiteY415" fmla="*/ 1037802 h 4267200"/>
              <a:gd name="connsiteX416" fmla="*/ 506322 w 12192000"/>
              <a:gd name="connsiteY416" fmla="*/ 1020997 h 4267200"/>
              <a:gd name="connsiteX417" fmla="*/ 533068 w 12192000"/>
              <a:gd name="connsiteY417" fmla="*/ 1029409 h 4267200"/>
              <a:gd name="connsiteX418" fmla="*/ 1232525 w 12192000"/>
              <a:gd name="connsiteY418" fmla="*/ 1804675 h 4267200"/>
              <a:gd name="connsiteX419" fmla="*/ 1388858 w 12192000"/>
              <a:gd name="connsiteY419" fmla="*/ 2368011 h 4267200"/>
              <a:gd name="connsiteX420" fmla="*/ 1384098 w 12192000"/>
              <a:gd name="connsiteY420" fmla="*/ 2378125 h 4267200"/>
              <a:gd name="connsiteX421" fmla="*/ 1425393 w 12192000"/>
              <a:gd name="connsiteY421" fmla="*/ 2589124 h 4267200"/>
              <a:gd name="connsiteX422" fmla="*/ 1424001 w 12192000"/>
              <a:gd name="connsiteY422" fmla="*/ 2597541 h 4267200"/>
              <a:gd name="connsiteX423" fmla="*/ 2152729 w 12192000"/>
              <a:gd name="connsiteY423" fmla="*/ 2864487 h 4267200"/>
              <a:gd name="connsiteX424" fmla="*/ 2020609 w 12192000"/>
              <a:gd name="connsiteY424" fmla="*/ 2539671 h 4267200"/>
              <a:gd name="connsiteX425" fmla="*/ 2018920 w 12192000"/>
              <a:gd name="connsiteY425" fmla="*/ 2536309 h 4267200"/>
              <a:gd name="connsiteX426" fmla="*/ 1342441 w 12192000"/>
              <a:gd name="connsiteY426" fmla="*/ 1173017 h 4267200"/>
              <a:gd name="connsiteX427" fmla="*/ 1367925 w 12192000"/>
              <a:gd name="connsiteY427" fmla="*/ 1135648 h 4267200"/>
              <a:gd name="connsiteX428" fmla="*/ 1771401 w 12192000"/>
              <a:gd name="connsiteY428" fmla="*/ 1806673 h 4267200"/>
              <a:gd name="connsiteX429" fmla="*/ 1972385 w 12192000"/>
              <a:gd name="connsiteY429" fmla="*/ 2198735 h 4267200"/>
              <a:gd name="connsiteX430" fmla="*/ 2040892 w 12192000"/>
              <a:gd name="connsiteY430" fmla="*/ 2405205 h 4267200"/>
              <a:gd name="connsiteX431" fmla="*/ 2131689 w 12192000"/>
              <a:gd name="connsiteY431" fmla="*/ 1936926 h 4267200"/>
              <a:gd name="connsiteX432" fmla="*/ 2454820 w 12192000"/>
              <a:gd name="connsiteY432" fmla="*/ 1248808 h 4267200"/>
              <a:gd name="connsiteX433" fmla="*/ 2492512 w 12192000"/>
              <a:gd name="connsiteY433" fmla="*/ 1302920 h 4267200"/>
              <a:gd name="connsiteX434" fmla="*/ 2081216 w 12192000"/>
              <a:gd name="connsiteY434" fmla="*/ 2527513 h 4267200"/>
              <a:gd name="connsiteX435" fmla="*/ 2081211 w 12192000"/>
              <a:gd name="connsiteY435" fmla="*/ 2528916 h 4267200"/>
              <a:gd name="connsiteX436" fmla="*/ 2199067 w 12192000"/>
              <a:gd name="connsiteY436" fmla="*/ 2884061 h 4267200"/>
              <a:gd name="connsiteX437" fmla="*/ 3192586 w 12192000"/>
              <a:gd name="connsiteY437" fmla="*/ 3411496 h 4267200"/>
              <a:gd name="connsiteX438" fmla="*/ 3182620 w 12192000"/>
              <a:gd name="connsiteY438" fmla="*/ 3483279 h 4267200"/>
              <a:gd name="connsiteX439" fmla="*/ 2435119 w 12192000"/>
              <a:gd name="connsiteY439" fmla="*/ 3080173 h 4267200"/>
              <a:gd name="connsiteX440" fmla="*/ 2410152 w 12192000"/>
              <a:gd name="connsiteY440" fmla="*/ 3063751 h 4267200"/>
              <a:gd name="connsiteX441" fmla="*/ 2408099 w 12192000"/>
              <a:gd name="connsiteY441" fmla="*/ 3064403 h 4267200"/>
              <a:gd name="connsiteX442" fmla="*/ 2407218 w 12192000"/>
              <a:gd name="connsiteY442" fmla="*/ 3070324 h 4267200"/>
              <a:gd name="connsiteX443" fmla="*/ 2380138 w 12192000"/>
              <a:gd name="connsiteY443" fmla="*/ 3099341 h 4267200"/>
              <a:gd name="connsiteX444" fmla="*/ 1765923 w 12192000"/>
              <a:gd name="connsiteY444" fmla="*/ 3581043 h 4267200"/>
              <a:gd name="connsiteX445" fmla="*/ 1702258 w 12192000"/>
              <a:gd name="connsiteY445" fmla="*/ 3612286 h 4267200"/>
              <a:gd name="connsiteX446" fmla="*/ 1538370 w 12192000"/>
              <a:gd name="connsiteY446" fmla="*/ 3811804 h 4267200"/>
              <a:gd name="connsiteX447" fmla="*/ 1325720 w 12192000"/>
              <a:gd name="connsiteY447" fmla="*/ 4125411 h 4267200"/>
              <a:gd name="connsiteX448" fmla="*/ 1206279 w 12192000"/>
              <a:gd name="connsiteY448" fmla="*/ 4267200 h 4267200"/>
              <a:gd name="connsiteX449" fmla="*/ 1115040 w 12192000"/>
              <a:gd name="connsiteY449" fmla="*/ 4267200 h 4267200"/>
              <a:gd name="connsiteX450" fmla="*/ 1258195 w 12192000"/>
              <a:gd name="connsiteY450" fmla="*/ 4099624 h 4267200"/>
              <a:gd name="connsiteX451" fmla="*/ 1423113 w 12192000"/>
              <a:gd name="connsiteY451" fmla="*/ 3874565 h 4267200"/>
              <a:gd name="connsiteX452" fmla="*/ 1260565 w 12192000"/>
              <a:gd name="connsiteY452" fmla="*/ 4031982 h 4267200"/>
              <a:gd name="connsiteX453" fmla="*/ 1073327 w 12192000"/>
              <a:gd name="connsiteY453" fmla="*/ 4218727 h 4267200"/>
              <a:gd name="connsiteX454" fmla="*/ 1032294 w 12192000"/>
              <a:gd name="connsiteY454" fmla="*/ 4267200 h 4267200"/>
              <a:gd name="connsiteX455" fmla="*/ 993830 w 12192000"/>
              <a:gd name="connsiteY455" fmla="*/ 4267200 h 4267200"/>
              <a:gd name="connsiteX456" fmla="*/ 1051860 w 12192000"/>
              <a:gd name="connsiteY456" fmla="*/ 4198693 h 4267200"/>
              <a:gd name="connsiteX457" fmla="*/ 1240607 w 12192000"/>
              <a:gd name="connsiteY457" fmla="*/ 4010401 h 4267200"/>
              <a:gd name="connsiteX458" fmla="*/ 1310106 w 12192000"/>
              <a:gd name="connsiteY458" fmla="*/ 3943217 h 4267200"/>
              <a:gd name="connsiteX459" fmla="*/ 952103 w 12192000"/>
              <a:gd name="connsiteY459" fmla="*/ 4265972 h 4267200"/>
              <a:gd name="connsiteX460" fmla="*/ 951207 w 12192000"/>
              <a:gd name="connsiteY460" fmla="*/ 4267200 h 4267200"/>
              <a:gd name="connsiteX461" fmla="*/ 862760 w 12192000"/>
              <a:gd name="connsiteY461" fmla="*/ 4267200 h 4267200"/>
              <a:gd name="connsiteX462" fmla="*/ 909145 w 12192000"/>
              <a:gd name="connsiteY462" fmla="*/ 4199225 h 4267200"/>
              <a:gd name="connsiteX463" fmla="*/ 1214067 w 12192000"/>
              <a:gd name="connsiteY463" fmla="*/ 3908561 h 4267200"/>
              <a:gd name="connsiteX464" fmla="*/ 640967 w 12192000"/>
              <a:gd name="connsiteY464" fmla="*/ 4105601 h 4267200"/>
              <a:gd name="connsiteX465" fmla="*/ 372807 w 12192000"/>
              <a:gd name="connsiteY465" fmla="*/ 4243651 h 4267200"/>
              <a:gd name="connsiteX466" fmla="*/ 332830 w 12192000"/>
              <a:gd name="connsiteY466" fmla="*/ 4267200 h 4267200"/>
              <a:gd name="connsiteX467" fmla="*/ 168301 w 12192000"/>
              <a:gd name="connsiteY467" fmla="*/ 4267200 h 4267200"/>
              <a:gd name="connsiteX468" fmla="*/ 278002 w 12192000"/>
              <a:gd name="connsiteY468" fmla="*/ 4201399 h 4267200"/>
              <a:gd name="connsiteX469" fmla="*/ 527241 w 12192000"/>
              <a:gd name="connsiteY469" fmla="*/ 4065078 h 4267200"/>
              <a:gd name="connsiteX470" fmla="*/ 1510397 w 12192000"/>
              <a:gd name="connsiteY470" fmla="*/ 3684705 h 4267200"/>
              <a:gd name="connsiteX471" fmla="*/ 1146550 w 12192000"/>
              <a:gd name="connsiteY471" fmla="*/ 3802012 h 4267200"/>
              <a:gd name="connsiteX472" fmla="*/ 698834 w 12192000"/>
              <a:gd name="connsiteY472" fmla="*/ 3952272 h 4267200"/>
              <a:gd name="connsiteX473" fmla="*/ 192528 w 12192000"/>
              <a:gd name="connsiteY473" fmla="*/ 4236299 h 4267200"/>
              <a:gd name="connsiteX474" fmla="*/ 148586 w 12192000"/>
              <a:gd name="connsiteY474" fmla="*/ 4267200 h 4267200"/>
              <a:gd name="connsiteX475" fmla="*/ 98116 w 12192000"/>
              <a:gd name="connsiteY475" fmla="*/ 4267200 h 4267200"/>
              <a:gd name="connsiteX476" fmla="*/ 169669 w 12192000"/>
              <a:gd name="connsiteY476" fmla="*/ 4216852 h 4267200"/>
              <a:gd name="connsiteX477" fmla="*/ 687572 w 12192000"/>
              <a:gd name="connsiteY477" fmla="*/ 3925629 h 4267200"/>
              <a:gd name="connsiteX478" fmla="*/ 1138365 w 12192000"/>
              <a:gd name="connsiteY478" fmla="*/ 3774515 h 4267200"/>
              <a:gd name="connsiteX479" fmla="*/ 1505579 w 12192000"/>
              <a:gd name="connsiteY479" fmla="*/ 3655526 h 4267200"/>
              <a:gd name="connsiteX480" fmla="*/ 1313114 w 12192000"/>
              <a:gd name="connsiteY480" fmla="*/ 3655216 h 4267200"/>
              <a:gd name="connsiteX481" fmla="*/ 1109304 w 12192000"/>
              <a:gd name="connsiteY481" fmla="*/ 3669030 h 4267200"/>
              <a:gd name="connsiteX482" fmla="*/ 258951 w 12192000"/>
              <a:gd name="connsiteY482" fmla="*/ 4111994 h 4267200"/>
              <a:gd name="connsiteX483" fmla="*/ 80807 w 12192000"/>
              <a:gd name="connsiteY483" fmla="*/ 4267200 h 4267200"/>
              <a:gd name="connsiteX484" fmla="*/ 0 w 12192000"/>
              <a:gd name="connsiteY484" fmla="*/ 4267200 h 4267200"/>
              <a:gd name="connsiteX485" fmla="*/ 0 w 12192000"/>
              <a:gd name="connsiteY485" fmla="*/ 4233763 h 4267200"/>
              <a:gd name="connsiteX486" fmla="*/ 36881 w 12192000"/>
              <a:gd name="connsiteY486" fmla="*/ 4200118 h 4267200"/>
              <a:gd name="connsiteX487" fmla="*/ 910534 w 12192000"/>
              <a:gd name="connsiteY487" fmla="*/ 3629753 h 4267200"/>
              <a:gd name="connsiteX488" fmla="*/ 1578717 w 12192000"/>
              <a:gd name="connsiteY488" fmla="*/ 3575982 h 4267200"/>
              <a:gd name="connsiteX489" fmla="*/ 2338780 w 12192000"/>
              <a:gd name="connsiteY489" fmla="*/ 3033725 h 4267200"/>
              <a:gd name="connsiteX490" fmla="*/ 1807991 w 12192000"/>
              <a:gd name="connsiteY490" fmla="*/ 2807184 h 4267200"/>
              <a:gd name="connsiteX491" fmla="*/ 1416358 w 12192000"/>
              <a:gd name="connsiteY491" fmla="*/ 3112571 h 4267200"/>
              <a:gd name="connsiteX492" fmla="*/ 939066 w 12192000"/>
              <a:gd name="connsiteY492" fmla="*/ 3378798 h 4267200"/>
              <a:gd name="connsiteX493" fmla="*/ 115099 w 12192000"/>
              <a:gd name="connsiteY493" fmla="*/ 3607650 h 4267200"/>
              <a:gd name="connsiteX494" fmla="*/ 97284 w 12192000"/>
              <a:gd name="connsiteY494" fmla="*/ 3520393 h 4267200"/>
              <a:gd name="connsiteX495" fmla="*/ 922050 w 12192000"/>
              <a:gd name="connsiteY495" fmla="*/ 3074867 h 4267200"/>
              <a:gd name="connsiteX496" fmla="*/ 1405265 w 12192000"/>
              <a:gd name="connsiteY496" fmla="*/ 3016319 h 4267200"/>
              <a:gd name="connsiteX497" fmla="*/ 1407512 w 12192000"/>
              <a:gd name="connsiteY497" fmla="*/ 3018001 h 4267200"/>
              <a:gd name="connsiteX498" fmla="*/ 1726266 w 12192000"/>
              <a:gd name="connsiteY498" fmla="*/ 2777274 h 4267200"/>
              <a:gd name="connsiteX499" fmla="*/ 625390 w 12192000"/>
              <a:gd name="connsiteY499" fmla="*/ 2514541 h 4267200"/>
              <a:gd name="connsiteX500" fmla="*/ 619799 w 12192000"/>
              <a:gd name="connsiteY500" fmla="*/ 2527180 h 4267200"/>
              <a:gd name="connsiteX501" fmla="*/ 310030 w 12192000"/>
              <a:gd name="connsiteY501" fmla="*/ 2771818 h 4267200"/>
              <a:gd name="connsiteX502" fmla="*/ 173877 w 12192000"/>
              <a:gd name="connsiteY502" fmla="*/ 2937056 h 4267200"/>
              <a:gd name="connsiteX503" fmla="*/ 77889 w 12192000"/>
              <a:gd name="connsiteY503" fmla="*/ 3138440 h 4267200"/>
              <a:gd name="connsiteX504" fmla="*/ 0 w 12192000"/>
              <a:gd name="connsiteY504" fmla="*/ 3271395 h 4267200"/>
              <a:gd name="connsiteX505" fmla="*/ 0 w 12192000"/>
              <a:gd name="connsiteY505" fmla="*/ 3153002 h 4267200"/>
              <a:gd name="connsiteX506" fmla="*/ 2386 w 12192000"/>
              <a:gd name="connsiteY506" fmla="*/ 3149203 h 4267200"/>
              <a:gd name="connsiteX507" fmla="*/ 89753 w 12192000"/>
              <a:gd name="connsiteY507" fmla="*/ 2987702 h 4267200"/>
              <a:gd name="connsiteX508" fmla="*/ 76869 w 12192000"/>
              <a:gd name="connsiteY508" fmla="*/ 3005404 h 4267200"/>
              <a:gd name="connsiteX509" fmla="*/ 32049 w 12192000"/>
              <a:gd name="connsiteY509" fmla="*/ 3065814 h 4267200"/>
              <a:gd name="connsiteX510" fmla="*/ 0 w 12192000"/>
              <a:gd name="connsiteY510" fmla="*/ 3108744 h 4267200"/>
              <a:gd name="connsiteX511" fmla="*/ 0 w 12192000"/>
              <a:gd name="connsiteY511" fmla="*/ 3058059 h 4267200"/>
              <a:gd name="connsiteX512" fmla="*/ 7610 w 12192000"/>
              <a:gd name="connsiteY512" fmla="*/ 3047889 h 4267200"/>
              <a:gd name="connsiteX513" fmla="*/ 52419 w 12192000"/>
              <a:gd name="connsiteY513" fmla="*/ 2987479 h 4267200"/>
              <a:gd name="connsiteX514" fmla="*/ 59142 w 12192000"/>
              <a:gd name="connsiteY514" fmla="*/ 2978488 h 4267200"/>
              <a:gd name="connsiteX515" fmla="*/ 0 w 12192000"/>
              <a:gd name="connsiteY515" fmla="*/ 3015334 h 4267200"/>
              <a:gd name="connsiteX516" fmla="*/ 0 w 12192000"/>
              <a:gd name="connsiteY516" fmla="*/ 2914286 h 4267200"/>
              <a:gd name="connsiteX517" fmla="*/ 36383 w 12192000"/>
              <a:gd name="connsiteY517" fmla="*/ 2901128 h 4267200"/>
              <a:gd name="connsiteX518" fmla="*/ 156329 w 12192000"/>
              <a:gd name="connsiteY518" fmla="*/ 2840533 h 4267200"/>
              <a:gd name="connsiteX519" fmla="*/ 358355 w 12192000"/>
              <a:gd name="connsiteY519" fmla="*/ 2620471 h 4267200"/>
              <a:gd name="connsiteX520" fmla="*/ 510577 w 12192000"/>
              <a:gd name="connsiteY520" fmla="*/ 2501244 h 4267200"/>
              <a:gd name="connsiteX521" fmla="*/ 211967 w 12192000"/>
              <a:gd name="connsiteY521" fmla="*/ 2479171 h 4267200"/>
              <a:gd name="connsiteX522" fmla="*/ 0 w 12192000"/>
              <a:gd name="connsiteY522" fmla="*/ 2476398 h 4267200"/>
              <a:gd name="connsiteX523" fmla="*/ 0 w 12192000"/>
              <a:gd name="connsiteY523" fmla="*/ 2389189 h 4267200"/>
              <a:gd name="connsiteX524" fmla="*/ 103062 w 12192000"/>
              <a:gd name="connsiteY524" fmla="*/ 2389518 h 4267200"/>
              <a:gd name="connsiteX525" fmla="*/ 510734 w 12192000"/>
              <a:gd name="connsiteY525" fmla="*/ 2416201 h 4267200"/>
              <a:gd name="connsiteX526" fmla="*/ 279257 w 12192000"/>
              <a:gd name="connsiteY526" fmla="*/ 2092102 h 4267200"/>
              <a:gd name="connsiteX527" fmla="*/ 65265 w 12192000"/>
              <a:gd name="connsiteY527" fmla="*/ 2006049 h 4267200"/>
              <a:gd name="connsiteX528" fmla="*/ 0 w 12192000"/>
              <a:gd name="connsiteY528" fmla="*/ 1982532 h 4267200"/>
              <a:gd name="connsiteX529" fmla="*/ 0 w 12192000"/>
              <a:gd name="connsiteY529" fmla="*/ 1912789 h 4267200"/>
              <a:gd name="connsiteX530" fmla="*/ 97460 w 12192000"/>
              <a:gd name="connsiteY530" fmla="*/ 1953725 h 4267200"/>
              <a:gd name="connsiteX531" fmla="*/ 221272 w 12192000"/>
              <a:gd name="connsiteY531" fmla="*/ 1980766 h 4267200"/>
              <a:gd name="connsiteX532" fmla="*/ 116765 w 12192000"/>
              <a:gd name="connsiteY532" fmla="*/ 1911033 h 4267200"/>
              <a:gd name="connsiteX533" fmla="*/ 16405 w 12192000"/>
              <a:gd name="connsiteY533" fmla="*/ 1803412 h 4267200"/>
              <a:gd name="connsiteX534" fmla="*/ 0 w 12192000"/>
              <a:gd name="connsiteY534" fmla="*/ 1784777 h 4267200"/>
              <a:gd name="connsiteX535" fmla="*/ 0 w 12192000"/>
              <a:gd name="connsiteY535" fmla="*/ 1740082 h 4267200"/>
              <a:gd name="connsiteX536" fmla="*/ 39394 w 12192000"/>
              <a:gd name="connsiteY536" fmla="*/ 1784856 h 4267200"/>
              <a:gd name="connsiteX537" fmla="*/ 135813 w 12192000"/>
              <a:gd name="connsiteY537" fmla="*/ 1888838 h 4267200"/>
              <a:gd name="connsiteX538" fmla="*/ 242575 w 12192000"/>
              <a:gd name="connsiteY538" fmla="*/ 1958841 h 4267200"/>
              <a:gd name="connsiteX539" fmla="*/ 82197 w 12192000"/>
              <a:gd name="connsiteY539" fmla="*/ 1754826 h 4267200"/>
              <a:gd name="connsiteX540" fmla="*/ 0 w 12192000"/>
              <a:gd name="connsiteY540" fmla="*/ 1679650 h 4267200"/>
              <a:gd name="connsiteX541" fmla="*/ 0 w 12192000"/>
              <a:gd name="connsiteY541" fmla="*/ 1602463 h 4267200"/>
              <a:gd name="connsiteX542" fmla="*/ 84689 w 12192000"/>
              <a:gd name="connsiteY542" fmla="*/ 1677442 h 4267200"/>
              <a:gd name="connsiteX543" fmla="*/ 298437 w 12192000"/>
              <a:gd name="connsiteY543" fmla="*/ 1968019 h 4267200"/>
              <a:gd name="connsiteX544" fmla="*/ 227269 w 12192000"/>
              <a:gd name="connsiteY544" fmla="*/ 1114064 h 4267200"/>
              <a:gd name="connsiteX545" fmla="*/ 248003 w 12192000"/>
              <a:gd name="connsiteY545" fmla="*/ 1089613 h 4267200"/>
              <a:gd name="connsiteX546" fmla="*/ 427020 w 12192000"/>
              <a:gd name="connsiteY546" fmla="*/ 1619803 h 4267200"/>
              <a:gd name="connsiteX547" fmla="*/ 340345 w 12192000"/>
              <a:gd name="connsiteY547" fmla="*/ 2027739 h 4267200"/>
              <a:gd name="connsiteX548" fmla="*/ 360865 w 12192000"/>
              <a:gd name="connsiteY548" fmla="*/ 2044827 h 4267200"/>
              <a:gd name="connsiteX549" fmla="*/ 560414 w 12192000"/>
              <a:gd name="connsiteY549" fmla="*/ 2421457 h 4267200"/>
              <a:gd name="connsiteX550" fmla="*/ 1359703 w 12192000"/>
              <a:gd name="connsiteY550" fmla="*/ 2578554 h 4267200"/>
              <a:gd name="connsiteX551" fmla="*/ 1359422 w 12192000"/>
              <a:gd name="connsiteY551" fmla="*/ 2577994 h 4267200"/>
              <a:gd name="connsiteX552" fmla="*/ 828701 w 12192000"/>
              <a:gd name="connsiteY552" fmla="*/ 1839520 h 4267200"/>
              <a:gd name="connsiteX553" fmla="*/ 494427 w 12192000"/>
              <a:gd name="connsiteY553" fmla="*/ 1092333 h 4267200"/>
              <a:gd name="connsiteX554" fmla="*/ 506322 w 12192000"/>
              <a:gd name="connsiteY554" fmla="*/ 1020997 h 4267200"/>
              <a:gd name="connsiteX555" fmla="*/ 4570198 w 12192000"/>
              <a:gd name="connsiteY555" fmla="*/ 978081 h 4267200"/>
              <a:gd name="connsiteX556" fmla="*/ 4523691 w 12192000"/>
              <a:gd name="connsiteY556" fmla="*/ 1127776 h 4267200"/>
              <a:gd name="connsiteX557" fmla="*/ 4509875 w 12192000"/>
              <a:gd name="connsiteY557" fmla="*/ 1167552 h 4267200"/>
              <a:gd name="connsiteX558" fmla="*/ 4478168 w 12192000"/>
              <a:gd name="connsiteY558" fmla="*/ 1260735 h 4267200"/>
              <a:gd name="connsiteX559" fmla="*/ 4409309 w 12192000"/>
              <a:gd name="connsiteY559" fmla="*/ 1666996 h 4267200"/>
              <a:gd name="connsiteX560" fmla="*/ 4370031 w 12192000"/>
              <a:gd name="connsiteY560" fmla="*/ 1955666 h 4267200"/>
              <a:gd name="connsiteX561" fmla="*/ 4570198 w 12192000"/>
              <a:gd name="connsiteY561" fmla="*/ 978081 h 4267200"/>
              <a:gd name="connsiteX562" fmla="*/ 12149131 w 12192000"/>
              <a:gd name="connsiteY562" fmla="*/ 959050 h 4267200"/>
              <a:gd name="connsiteX563" fmla="*/ 12105664 w 12192000"/>
              <a:gd name="connsiteY563" fmla="*/ 1006960 h 4267200"/>
              <a:gd name="connsiteX564" fmla="*/ 11883102 w 12192000"/>
              <a:gd name="connsiteY564" fmla="*/ 1184424 h 4267200"/>
              <a:gd name="connsiteX565" fmla="*/ 11665174 w 12192000"/>
              <a:gd name="connsiteY565" fmla="*/ 1317493 h 4267200"/>
              <a:gd name="connsiteX566" fmla="*/ 11590337 w 12192000"/>
              <a:gd name="connsiteY566" fmla="*/ 1348256 h 4267200"/>
              <a:gd name="connsiteX567" fmla="*/ 11492588 w 12192000"/>
              <a:gd name="connsiteY567" fmla="*/ 1390573 h 4267200"/>
              <a:gd name="connsiteX568" fmla="*/ 11888865 w 12192000"/>
              <a:gd name="connsiteY568" fmla="*/ 1220988 h 4267200"/>
              <a:gd name="connsiteX569" fmla="*/ 12149131 w 12192000"/>
              <a:gd name="connsiteY569" fmla="*/ 959050 h 4267200"/>
              <a:gd name="connsiteX570" fmla="*/ 4557898 w 12192000"/>
              <a:gd name="connsiteY570" fmla="*/ 900011 h 4267200"/>
              <a:gd name="connsiteX571" fmla="*/ 4344840 w 12192000"/>
              <a:gd name="connsiteY571" fmla="*/ 1922038 h 4267200"/>
              <a:gd name="connsiteX572" fmla="*/ 4378710 w 12192000"/>
              <a:gd name="connsiteY572" fmla="*/ 1665516 h 4267200"/>
              <a:gd name="connsiteX573" fmla="*/ 4448798 w 12192000"/>
              <a:gd name="connsiteY573" fmla="*/ 1253024 h 4267200"/>
              <a:gd name="connsiteX574" fmla="*/ 4480315 w 12192000"/>
              <a:gd name="connsiteY574" fmla="*/ 1158454 h 4267200"/>
              <a:gd name="connsiteX575" fmla="*/ 4494133 w 12192000"/>
              <a:gd name="connsiteY575" fmla="*/ 1118676 h 4267200"/>
              <a:gd name="connsiteX576" fmla="*/ 4557898 w 12192000"/>
              <a:gd name="connsiteY576" fmla="*/ 900011 h 4267200"/>
              <a:gd name="connsiteX577" fmla="*/ 5870151 w 12192000"/>
              <a:gd name="connsiteY577" fmla="*/ 898890 h 4267200"/>
              <a:gd name="connsiteX578" fmla="*/ 5861335 w 12192000"/>
              <a:gd name="connsiteY578" fmla="*/ 899177 h 4267200"/>
              <a:gd name="connsiteX579" fmla="*/ 5843702 w 12192000"/>
              <a:gd name="connsiteY579" fmla="*/ 899748 h 4267200"/>
              <a:gd name="connsiteX580" fmla="*/ 5651107 w 12192000"/>
              <a:gd name="connsiteY580" fmla="*/ 920306 h 4267200"/>
              <a:gd name="connsiteX581" fmla="*/ 5459407 w 12192000"/>
              <a:gd name="connsiteY581" fmla="*/ 940975 h 4267200"/>
              <a:gd name="connsiteX582" fmla="*/ 5374846 w 12192000"/>
              <a:gd name="connsiteY582" fmla="*/ 941988 h 4267200"/>
              <a:gd name="connsiteX583" fmla="*/ 5256105 w 12192000"/>
              <a:gd name="connsiteY583" fmla="*/ 945632 h 4267200"/>
              <a:gd name="connsiteX584" fmla="*/ 5107071 w 12192000"/>
              <a:gd name="connsiteY584" fmla="*/ 969720 h 4267200"/>
              <a:gd name="connsiteX585" fmla="*/ 4998681 w 12192000"/>
              <a:gd name="connsiteY585" fmla="*/ 988771 h 4267200"/>
              <a:gd name="connsiteX586" fmla="*/ 5870151 w 12192000"/>
              <a:gd name="connsiteY586" fmla="*/ 898890 h 4267200"/>
              <a:gd name="connsiteX587" fmla="*/ 12190084 w 12192000"/>
              <a:gd name="connsiteY587" fmla="*/ 854709 h 4267200"/>
              <a:gd name="connsiteX588" fmla="*/ 12162947 w 12192000"/>
              <a:gd name="connsiteY588" fmla="*/ 879275 h 4267200"/>
              <a:gd name="connsiteX589" fmla="*/ 11721478 w 12192000"/>
              <a:gd name="connsiteY589" fmla="*/ 1216434 h 4267200"/>
              <a:gd name="connsiteX590" fmla="*/ 11680712 w 12192000"/>
              <a:gd name="connsiteY590" fmla="*/ 1239730 h 4267200"/>
              <a:gd name="connsiteX591" fmla="*/ 11505347 w 12192000"/>
              <a:gd name="connsiteY591" fmla="*/ 1352837 h 4267200"/>
              <a:gd name="connsiteX592" fmla="*/ 11580962 w 12192000"/>
              <a:gd name="connsiteY592" fmla="*/ 1321759 h 4267200"/>
              <a:gd name="connsiteX593" fmla="*/ 11654234 w 12192000"/>
              <a:gd name="connsiteY593" fmla="*/ 1291618 h 4267200"/>
              <a:gd name="connsiteX594" fmla="*/ 11867274 w 12192000"/>
              <a:gd name="connsiteY594" fmla="*/ 1160983 h 4267200"/>
              <a:gd name="connsiteX595" fmla="*/ 12086035 w 12192000"/>
              <a:gd name="connsiteY595" fmla="*/ 986418 h 4267200"/>
              <a:gd name="connsiteX596" fmla="*/ 12190084 w 12192000"/>
              <a:gd name="connsiteY596" fmla="*/ 854709 h 4267200"/>
              <a:gd name="connsiteX597" fmla="*/ 5504425 w 12192000"/>
              <a:gd name="connsiteY597" fmla="*/ 848067 h 4267200"/>
              <a:gd name="connsiteX598" fmla="*/ 4968849 w 12192000"/>
              <a:gd name="connsiteY598" fmla="*/ 962318 h 4267200"/>
              <a:gd name="connsiteX599" fmla="*/ 5104039 w 12192000"/>
              <a:gd name="connsiteY599" fmla="*/ 940634 h 4267200"/>
              <a:gd name="connsiteX600" fmla="*/ 5256311 w 12192000"/>
              <a:gd name="connsiteY600" fmla="*/ 916490 h 4267200"/>
              <a:gd name="connsiteX601" fmla="*/ 5377381 w 12192000"/>
              <a:gd name="connsiteY601" fmla="*/ 912671 h 4267200"/>
              <a:gd name="connsiteX602" fmla="*/ 5460148 w 12192000"/>
              <a:gd name="connsiteY602" fmla="*/ 911442 h 4267200"/>
              <a:gd name="connsiteX603" fmla="*/ 5648971 w 12192000"/>
              <a:gd name="connsiteY603" fmla="*/ 891331 h 4267200"/>
              <a:gd name="connsiteX604" fmla="*/ 5844807 w 12192000"/>
              <a:gd name="connsiteY604" fmla="*/ 870718 h 4267200"/>
              <a:gd name="connsiteX605" fmla="*/ 5862975 w 12192000"/>
              <a:gd name="connsiteY605" fmla="*/ 869756 h 4267200"/>
              <a:gd name="connsiteX606" fmla="*/ 5920887 w 12192000"/>
              <a:gd name="connsiteY606" fmla="*/ 865929 h 4267200"/>
              <a:gd name="connsiteX607" fmla="*/ 5504425 w 12192000"/>
              <a:gd name="connsiteY607" fmla="*/ 848067 h 4267200"/>
              <a:gd name="connsiteX608" fmla="*/ 8924104 w 12192000"/>
              <a:gd name="connsiteY608" fmla="*/ 777000 h 4267200"/>
              <a:gd name="connsiteX609" fmla="*/ 8921999 w 12192000"/>
              <a:gd name="connsiteY609" fmla="*/ 794136 h 4267200"/>
              <a:gd name="connsiteX610" fmla="*/ 8916066 w 12192000"/>
              <a:gd name="connsiteY610" fmla="*/ 843129 h 4267200"/>
              <a:gd name="connsiteX611" fmla="*/ 8909852 w 12192000"/>
              <a:gd name="connsiteY611" fmla="*/ 1005313 h 4267200"/>
              <a:gd name="connsiteX612" fmla="*/ 8936982 w 12192000"/>
              <a:gd name="connsiteY612" fmla="*/ 1614896 h 4267200"/>
              <a:gd name="connsiteX613" fmla="*/ 8939706 w 12192000"/>
              <a:gd name="connsiteY613" fmla="*/ 1632791 h 4267200"/>
              <a:gd name="connsiteX614" fmla="*/ 8946691 w 12192000"/>
              <a:gd name="connsiteY614" fmla="*/ 1680170 h 4267200"/>
              <a:gd name="connsiteX615" fmla="*/ 8947643 w 12192000"/>
              <a:gd name="connsiteY615" fmla="*/ 1649028 h 4267200"/>
              <a:gd name="connsiteX616" fmla="*/ 8931687 w 12192000"/>
              <a:gd name="connsiteY616" fmla="*/ 871628 h 4267200"/>
              <a:gd name="connsiteX617" fmla="*/ 8929804 w 12192000"/>
              <a:gd name="connsiteY617" fmla="*/ 850229 h 4267200"/>
              <a:gd name="connsiteX618" fmla="*/ 8924104 w 12192000"/>
              <a:gd name="connsiteY618" fmla="*/ 777000 h 4267200"/>
              <a:gd name="connsiteX619" fmla="*/ 8951219 w 12192000"/>
              <a:gd name="connsiteY619" fmla="*/ 764662 h 4267200"/>
              <a:gd name="connsiteX620" fmla="*/ 8957270 w 12192000"/>
              <a:gd name="connsiteY620" fmla="*/ 847698 h 4267200"/>
              <a:gd name="connsiteX621" fmla="*/ 8959153 w 12192000"/>
              <a:gd name="connsiteY621" fmla="*/ 869097 h 4267200"/>
              <a:gd name="connsiteX622" fmla="*/ 8976081 w 12192000"/>
              <a:gd name="connsiteY622" fmla="*/ 1619865 h 4267200"/>
              <a:gd name="connsiteX623" fmla="*/ 8951219 w 12192000"/>
              <a:gd name="connsiteY623" fmla="*/ 764662 h 4267200"/>
              <a:gd name="connsiteX624" fmla="*/ 8898081 w 12192000"/>
              <a:gd name="connsiteY624" fmla="*/ 630137 h 4267200"/>
              <a:gd name="connsiteX625" fmla="*/ 8910095 w 12192000"/>
              <a:gd name="connsiteY625" fmla="*/ 1626691 h 4267200"/>
              <a:gd name="connsiteX626" fmla="*/ 8908822 w 12192000"/>
              <a:gd name="connsiteY626" fmla="*/ 1619067 h 4267200"/>
              <a:gd name="connsiteX627" fmla="*/ 8881669 w 12192000"/>
              <a:gd name="connsiteY627" fmla="*/ 1004967 h 4267200"/>
              <a:gd name="connsiteX628" fmla="*/ 8888265 w 12192000"/>
              <a:gd name="connsiteY628" fmla="*/ 840369 h 4267200"/>
              <a:gd name="connsiteX629" fmla="*/ 8894429 w 12192000"/>
              <a:gd name="connsiteY629" fmla="*/ 790831 h 4267200"/>
              <a:gd name="connsiteX630" fmla="*/ 8898081 w 12192000"/>
              <a:gd name="connsiteY630" fmla="*/ 630137 h 4267200"/>
              <a:gd name="connsiteX631" fmla="*/ 11491396 w 12192000"/>
              <a:gd name="connsiteY631" fmla="*/ 623931 h 4267200"/>
              <a:gd name="connsiteX632" fmla="*/ 11413329 w 12192000"/>
              <a:gd name="connsiteY632" fmla="*/ 662344 h 4267200"/>
              <a:gd name="connsiteX633" fmla="*/ 10966547 w 12192000"/>
              <a:gd name="connsiteY633" fmla="*/ 818916 h 4267200"/>
              <a:gd name="connsiteX634" fmla="*/ 10498883 w 12192000"/>
              <a:gd name="connsiteY634" fmla="*/ 1111507 h 4267200"/>
              <a:gd name="connsiteX635" fmla="*/ 10671292 w 12192000"/>
              <a:gd name="connsiteY635" fmla="*/ 1035777 h 4267200"/>
              <a:gd name="connsiteX636" fmla="*/ 10685894 w 12192000"/>
              <a:gd name="connsiteY636" fmla="*/ 1027151 h 4267200"/>
              <a:gd name="connsiteX637" fmla="*/ 11104337 w 12192000"/>
              <a:gd name="connsiteY637" fmla="*/ 817377 h 4267200"/>
              <a:gd name="connsiteX638" fmla="*/ 11491396 w 12192000"/>
              <a:gd name="connsiteY638" fmla="*/ 623931 h 4267200"/>
              <a:gd name="connsiteX639" fmla="*/ 10779304 w 12192000"/>
              <a:gd name="connsiteY639" fmla="*/ 584486 h 4267200"/>
              <a:gd name="connsiteX640" fmla="*/ 10658378 w 12192000"/>
              <a:gd name="connsiteY640" fmla="*/ 772788 h 4267200"/>
              <a:gd name="connsiteX641" fmla="*/ 10475581 w 12192000"/>
              <a:gd name="connsiteY641" fmla="*/ 1070739 h 4267200"/>
              <a:gd name="connsiteX642" fmla="*/ 10735178 w 12192000"/>
              <a:gd name="connsiteY642" fmla="*/ 693281 h 4267200"/>
              <a:gd name="connsiteX643" fmla="*/ 10132488 w 12192000"/>
              <a:gd name="connsiteY643" fmla="*/ 518596 h 4267200"/>
              <a:gd name="connsiteX644" fmla="*/ 9879465 w 12192000"/>
              <a:gd name="connsiteY644" fmla="*/ 567273 h 4267200"/>
              <a:gd name="connsiteX645" fmla="*/ 9364243 w 12192000"/>
              <a:gd name="connsiteY645" fmla="*/ 809468 h 4267200"/>
              <a:gd name="connsiteX646" fmla="*/ 9366655 w 12192000"/>
              <a:gd name="connsiteY646" fmla="*/ 809848 h 4267200"/>
              <a:gd name="connsiteX647" fmla="*/ 9914233 w 12192000"/>
              <a:gd name="connsiteY647" fmla="*/ 596159 h 4267200"/>
              <a:gd name="connsiteX648" fmla="*/ 10264524 w 12192000"/>
              <a:gd name="connsiteY648" fmla="*/ 501747 h 4267200"/>
              <a:gd name="connsiteX649" fmla="*/ 9922837 w 12192000"/>
              <a:gd name="connsiteY649" fmla="*/ 622979 h 4267200"/>
              <a:gd name="connsiteX650" fmla="*/ 9416908 w 12192000"/>
              <a:gd name="connsiteY650" fmla="*/ 818889 h 4267200"/>
              <a:gd name="connsiteX651" fmla="*/ 9418234 w 12192000"/>
              <a:gd name="connsiteY651" fmla="*/ 818810 h 4267200"/>
              <a:gd name="connsiteX652" fmla="*/ 10264524 w 12192000"/>
              <a:gd name="connsiteY652" fmla="*/ 501747 h 4267200"/>
              <a:gd name="connsiteX653" fmla="*/ 10802699 w 12192000"/>
              <a:gd name="connsiteY653" fmla="*/ 488163 h 4267200"/>
              <a:gd name="connsiteX654" fmla="*/ 10618739 w 12192000"/>
              <a:gd name="connsiteY654" fmla="*/ 734118 h 4267200"/>
              <a:gd name="connsiteX655" fmla="*/ 10604580 w 12192000"/>
              <a:gd name="connsiteY655" fmla="*/ 753877 h 4267200"/>
              <a:gd name="connsiteX656" fmla="*/ 10529643 w 12192000"/>
              <a:gd name="connsiteY656" fmla="*/ 867004 h 4267200"/>
              <a:gd name="connsiteX657" fmla="*/ 10462194 w 12192000"/>
              <a:gd name="connsiteY657" fmla="*/ 1035452 h 4267200"/>
              <a:gd name="connsiteX658" fmla="*/ 10635117 w 12192000"/>
              <a:gd name="connsiteY658" fmla="*/ 757788 h 4267200"/>
              <a:gd name="connsiteX659" fmla="*/ 10802699 w 12192000"/>
              <a:gd name="connsiteY659" fmla="*/ 488163 h 4267200"/>
              <a:gd name="connsiteX660" fmla="*/ 10359107 w 12192000"/>
              <a:gd name="connsiteY660" fmla="*/ 485136 h 4267200"/>
              <a:gd name="connsiteX661" fmla="*/ 9515108 w 12192000"/>
              <a:gd name="connsiteY661" fmla="*/ 825701 h 4267200"/>
              <a:gd name="connsiteX662" fmla="*/ 10359107 w 12192000"/>
              <a:gd name="connsiteY662" fmla="*/ 485136 h 4267200"/>
              <a:gd name="connsiteX663" fmla="*/ 11886089 w 12192000"/>
              <a:gd name="connsiteY663" fmla="*/ 483936 h 4267200"/>
              <a:gd name="connsiteX664" fmla="*/ 11622890 w 12192000"/>
              <a:gd name="connsiteY664" fmla="*/ 661575 h 4267200"/>
              <a:gd name="connsiteX665" fmla="*/ 11038640 w 12192000"/>
              <a:gd name="connsiteY665" fmla="*/ 996875 h 4267200"/>
              <a:gd name="connsiteX666" fmla="*/ 10561310 w 12192000"/>
              <a:gd name="connsiteY666" fmla="*/ 1145020 h 4267200"/>
              <a:gd name="connsiteX667" fmla="*/ 10675127 w 12192000"/>
              <a:gd name="connsiteY667" fmla="*/ 1163586 h 4267200"/>
              <a:gd name="connsiteX668" fmla="*/ 11120351 w 12192000"/>
              <a:gd name="connsiteY668" fmla="*/ 990907 h 4267200"/>
              <a:gd name="connsiteX669" fmla="*/ 11648506 w 12192000"/>
              <a:gd name="connsiteY669" fmla="*/ 680145 h 4267200"/>
              <a:gd name="connsiteX670" fmla="*/ 11886089 w 12192000"/>
              <a:gd name="connsiteY670" fmla="*/ 483936 h 4267200"/>
              <a:gd name="connsiteX671" fmla="*/ 3607114 w 12192000"/>
              <a:gd name="connsiteY671" fmla="*/ 467441 h 4267200"/>
              <a:gd name="connsiteX672" fmla="*/ 3296242 w 12192000"/>
              <a:gd name="connsiteY672" fmla="*/ 807991 h 4267200"/>
              <a:gd name="connsiteX673" fmla="*/ 3174674 w 12192000"/>
              <a:gd name="connsiteY673" fmla="*/ 919759 h 4267200"/>
              <a:gd name="connsiteX674" fmla="*/ 3042978 w 12192000"/>
              <a:gd name="connsiteY674" fmla="*/ 1054894 h 4267200"/>
              <a:gd name="connsiteX675" fmla="*/ 2968914 w 12192000"/>
              <a:gd name="connsiteY675" fmla="*/ 1133756 h 4267200"/>
              <a:gd name="connsiteX676" fmla="*/ 3103823 w 12192000"/>
              <a:gd name="connsiteY676" fmla="*/ 1026814 h 4267200"/>
              <a:gd name="connsiteX677" fmla="*/ 3607114 w 12192000"/>
              <a:gd name="connsiteY677" fmla="*/ 467441 h 4267200"/>
              <a:gd name="connsiteX678" fmla="*/ 10784544 w 12192000"/>
              <a:gd name="connsiteY678" fmla="*/ 465669 h 4267200"/>
              <a:gd name="connsiteX679" fmla="*/ 10426419 w 12192000"/>
              <a:gd name="connsiteY679" fmla="*/ 1062158 h 4267200"/>
              <a:gd name="connsiteX680" fmla="*/ 10471732 w 12192000"/>
              <a:gd name="connsiteY680" fmla="*/ 921679 h 4267200"/>
              <a:gd name="connsiteX681" fmla="*/ 10504824 w 12192000"/>
              <a:gd name="connsiteY681" fmla="*/ 852631 h 4267200"/>
              <a:gd name="connsiteX682" fmla="*/ 10582237 w 12192000"/>
              <a:gd name="connsiteY682" fmla="*/ 736692 h 4267200"/>
              <a:gd name="connsiteX683" fmla="*/ 10596401 w 12192000"/>
              <a:gd name="connsiteY683" fmla="*/ 716935 h 4267200"/>
              <a:gd name="connsiteX684" fmla="*/ 10784544 w 12192000"/>
              <a:gd name="connsiteY684" fmla="*/ 465669 h 4267200"/>
              <a:gd name="connsiteX685" fmla="*/ 11916494 w 12192000"/>
              <a:gd name="connsiteY685" fmla="*/ 422768 h 4267200"/>
              <a:gd name="connsiteX686" fmla="*/ 11703185 w 12192000"/>
              <a:gd name="connsiteY686" fmla="*/ 528178 h 4267200"/>
              <a:gd name="connsiteX687" fmla="*/ 11680755 w 12192000"/>
              <a:gd name="connsiteY687" fmla="*/ 543149 h 4267200"/>
              <a:gd name="connsiteX688" fmla="*/ 11116818 w 12192000"/>
              <a:gd name="connsiteY688" fmla="*/ 842623 h 4267200"/>
              <a:gd name="connsiteX689" fmla="*/ 10700164 w 12192000"/>
              <a:gd name="connsiteY689" fmla="*/ 1051220 h 4267200"/>
              <a:gd name="connsiteX690" fmla="*/ 10685570 w 12192000"/>
              <a:gd name="connsiteY690" fmla="*/ 1059849 h 4267200"/>
              <a:gd name="connsiteX691" fmla="*/ 10584288 w 12192000"/>
              <a:gd name="connsiteY691" fmla="*/ 1113543 h 4267200"/>
              <a:gd name="connsiteX692" fmla="*/ 11026698 w 12192000"/>
              <a:gd name="connsiteY692" fmla="*/ 971858 h 4267200"/>
              <a:gd name="connsiteX693" fmla="*/ 11607604 w 12192000"/>
              <a:gd name="connsiteY693" fmla="*/ 638368 h 4267200"/>
              <a:gd name="connsiteX694" fmla="*/ 11919452 w 12192000"/>
              <a:gd name="connsiteY694" fmla="*/ 423380 h 4267200"/>
              <a:gd name="connsiteX695" fmla="*/ 11916494 w 12192000"/>
              <a:gd name="connsiteY695" fmla="*/ 422768 h 4267200"/>
              <a:gd name="connsiteX696" fmla="*/ 8148168 w 12192000"/>
              <a:gd name="connsiteY696" fmla="*/ 416949 h 4267200"/>
              <a:gd name="connsiteX697" fmla="*/ 7862052 w 12192000"/>
              <a:gd name="connsiteY697" fmla="*/ 694330 h 4267200"/>
              <a:gd name="connsiteX698" fmla="*/ 7808002 w 12192000"/>
              <a:gd name="connsiteY698" fmla="*/ 759654 h 4267200"/>
              <a:gd name="connsiteX699" fmla="*/ 8295299 w 12192000"/>
              <a:gd name="connsiteY699" fmla="*/ 416143 h 4267200"/>
              <a:gd name="connsiteX700" fmla="*/ 8309124 w 12192000"/>
              <a:gd name="connsiteY700" fmla="*/ 534021 h 4267200"/>
              <a:gd name="connsiteX701" fmla="*/ 8293154 w 12192000"/>
              <a:gd name="connsiteY701" fmla="*/ 672115 h 4267200"/>
              <a:gd name="connsiteX702" fmla="*/ 8279099 w 12192000"/>
              <a:gd name="connsiteY702" fmla="*/ 769176 h 4267200"/>
              <a:gd name="connsiteX703" fmla="*/ 8309186 w 12192000"/>
              <a:gd name="connsiteY703" fmla="*/ 1060039 h 4267200"/>
              <a:gd name="connsiteX704" fmla="*/ 8410512 w 12192000"/>
              <a:gd name="connsiteY704" fmla="*/ 1511108 h 4267200"/>
              <a:gd name="connsiteX705" fmla="*/ 8351657 w 12192000"/>
              <a:gd name="connsiteY705" fmla="*/ 521768 h 4267200"/>
              <a:gd name="connsiteX706" fmla="*/ 8295299 w 12192000"/>
              <a:gd name="connsiteY706" fmla="*/ 416143 h 4267200"/>
              <a:gd name="connsiteX707" fmla="*/ 8266483 w 12192000"/>
              <a:gd name="connsiteY707" fmla="*/ 414244 h 4267200"/>
              <a:gd name="connsiteX708" fmla="*/ 8343425 w 12192000"/>
              <a:gd name="connsiteY708" fmla="*/ 1357811 h 4267200"/>
              <a:gd name="connsiteX709" fmla="*/ 8282114 w 12192000"/>
              <a:gd name="connsiteY709" fmla="*/ 1064671 h 4267200"/>
              <a:gd name="connsiteX710" fmla="*/ 8251298 w 12192000"/>
              <a:gd name="connsiteY710" fmla="*/ 766414 h 4267200"/>
              <a:gd name="connsiteX711" fmla="*/ 8265729 w 12192000"/>
              <a:gd name="connsiteY711" fmla="*/ 666939 h 4267200"/>
              <a:gd name="connsiteX712" fmla="*/ 8281494 w 12192000"/>
              <a:gd name="connsiteY712" fmla="*/ 533909 h 4267200"/>
              <a:gd name="connsiteX713" fmla="*/ 8266483 w 12192000"/>
              <a:gd name="connsiteY713" fmla="*/ 414244 h 4267200"/>
              <a:gd name="connsiteX714" fmla="*/ 8140802 w 12192000"/>
              <a:gd name="connsiteY714" fmla="*/ 388720 h 4267200"/>
              <a:gd name="connsiteX715" fmla="*/ 7860379 w 12192000"/>
              <a:gd name="connsiteY715" fmla="*/ 596411 h 4267200"/>
              <a:gd name="connsiteX716" fmla="*/ 7737688 w 12192000"/>
              <a:gd name="connsiteY716" fmla="*/ 790400 h 4267200"/>
              <a:gd name="connsiteX717" fmla="*/ 7726885 w 12192000"/>
              <a:gd name="connsiteY717" fmla="*/ 812869 h 4267200"/>
              <a:gd name="connsiteX718" fmla="*/ 7840490 w 12192000"/>
              <a:gd name="connsiteY718" fmla="*/ 676832 h 4267200"/>
              <a:gd name="connsiteX719" fmla="*/ 8140802 w 12192000"/>
              <a:gd name="connsiteY719" fmla="*/ 388720 h 4267200"/>
              <a:gd name="connsiteX720" fmla="*/ 3744487 w 12192000"/>
              <a:gd name="connsiteY720" fmla="*/ 383136 h 4267200"/>
              <a:gd name="connsiteX721" fmla="*/ 3970213 w 12192000"/>
              <a:gd name="connsiteY721" fmla="*/ 995559 h 4267200"/>
              <a:gd name="connsiteX722" fmla="*/ 3744487 w 12192000"/>
              <a:gd name="connsiteY722" fmla="*/ 383136 h 4267200"/>
              <a:gd name="connsiteX723" fmla="*/ 3624562 w 12192000"/>
              <a:gd name="connsiteY723" fmla="*/ 367041 h 4267200"/>
              <a:gd name="connsiteX724" fmla="*/ 3489712 w 12192000"/>
              <a:gd name="connsiteY724" fmla="*/ 485386 h 4267200"/>
              <a:gd name="connsiteX725" fmla="*/ 3182994 w 12192000"/>
              <a:gd name="connsiteY725" fmla="*/ 828265 h 4267200"/>
              <a:gd name="connsiteX726" fmla="*/ 2892114 w 12192000"/>
              <a:gd name="connsiteY726" fmla="*/ 1172635 h 4267200"/>
              <a:gd name="connsiteX727" fmla="*/ 3021459 w 12192000"/>
              <a:gd name="connsiteY727" fmla="*/ 1035385 h 4267200"/>
              <a:gd name="connsiteX728" fmla="*/ 3153873 w 12192000"/>
              <a:gd name="connsiteY728" fmla="*/ 898971 h 4267200"/>
              <a:gd name="connsiteX729" fmla="*/ 3276511 w 12192000"/>
              <a:gd name="connsiteY729" fmla="*/ 786423 h 4267200"/>
              <a:gd name="connsiteX730" fmla="*/ 3584154 w 12192000"/>
              <a:gd name="connsiteY730" fmla="*/ 448218 h 4267200"/>
              <a:gd name="connsiteX731" fmla="*/ 3624562 w 12192000"/>
              <a:gd name="connsiteY731" fmla="*/ 367041 h 4267200"/>
              <a:gd name="connsiteX732" fmla="*/ 3766672 w 12192000"/>
              <a:gd name="connsiteY732" fmla="*/ 359429 h 4267200"/>
              <a:gd name="connsiteX733" fmla="*/ 3996338 w 12192000"/>
              <a:gd name="connsiteY733" fmla="*/ 968237 h 4267200"/>
              <a:gd name="connsiteX734" fmla="*/ 3766672 w 12192000"/>
              <a:gd name="connsiteY734" fmla="*/ 359429 h 4267200"/>
              <a:gd name="connsiteX735" fmla="*/ 5805386 w 12192000"/>
              <a:gd name="connsiteY735" fmla="*/ 239240 h 4267200"/>
              <a:gd name="connsiteX736" fmla="*/ 5736947 w 12192000"/>
              <a:gd name="connsiteY736" fmla="*/ 261367 h 4267200"/>
              <a:gd name="connsiteX737" fmla="*/ 5427012 w 12192000"/>
              <a:gd name="connsiteY737" fmla="*/ 311272 h 4267200"/>
              <a:gd name="connsiteX738" fmla="*/ 5147818 w 12192000"/>
              <a:gd name="connsiteY738" fmla="*/ 322112 h 4267200"/>
              <a:gd name="connsiteX739" fmla="*/ 5060854 w 12192000"/>
              <a:gd name="connsiteY739" fmla="*/ 311882 h 4267200"/>
              <a:gd name="connsiteX740" fmla="*/ 4945989 w 12192000"/>
              <a:gd name="connsiteY740" fmla="*/ 300516 h 4267200"/>
              <a:gd name="connsiteX741" fmla="*/ 5410479 w 12192000"/>
              <a:gd name="connsiteY741" fmla="*/ 348434 h 4267200"/>
              <a:gd name="connsiteX742" fmla="*/ 5805386 w 12192000"/>
              <a:gd name="connsiteY742" fmla="*/ 239240 h 4267200"/>
              <a:gd name="connsiteX743" fmla="*/ 5905192 w 12192000"/>
              <a:gd name="connsiteY743" fmla="*/ 163079 h 4267200"/>
              <a:gd name="connsiteX744" fmla="*/ 5865655 w 12192000"/>
              <a:gd name="connsiteY744" fmla="*/ 171901 h 4267200"/>
              <a:gd name="connsiteX745" fmla="*/ 5259740 w 12192000"/>
              <a:gd name="connsiteY745" fmla="*/ 257013 h 4267200"/>
              <a:gd name="connsiteX746" fmla="*/ 5208466 w 12192000"/>
              <a:gd name="connsiteY746" fmla="*/ 257550 h 4267200"/>
              <a:gd name="connsiteX747" fmla="*/ 4980204 w 12192000"/>
              <a:gd name="connsiteY747" fmla="*/ 271903 h 4267200"/>
              <a:gd name="connsiteX748" fmla="*/ 5068068 w 12192000"/>
              <a:gd name="connsiteY748" fmla="*/ 282244 h 4267200"/>
              <a:gd name="connsiteX749" fmla="*/ 5153231 w 12192000"/>
              <a:gd name="connsiteY749" fmla="*/ 292240 h 4267200"/>
              <a:gd name="connsiteX750" fmla="*/ 5426491 w 12192000"/>
              <a:gd name="connsiteY750" fmla="*/ 281128 h 4267200"/>
              <a:gd name="connsiteX751" fmla="*/ 5731212 w 12192000"/>
              <a:gd name="connsiteY751" fmla="*/ 231951 h 4267200"/>
              <a:gd name="connsiteX752" fmla="*/ 5905192 w 12192000"/>
              <a:gd name="connsiteY752" fmla="*/ 163079 h 4267200"/>
              <a:gd name="connsiteX753" fmla="*/ 5944437 w 12192000"/>
              <a:gd name="connsiteY753" fmla="*/ 113829 h 4267200"/>
              <a:gd name="connsiteX754" fmla="*/ 5825032 w 12192000"/>
              <a:gd name="connsiteY754" fmla="*/ 146405 h 4267200"/>
              <a:gd name="connsiteX755" fmla="*/ 4955599 w 12192000"/>
              <a:gd name="connsiteY755" fmla="*/ 247008 h 4267200"/>
              <a:gd name="connsiteX756" fmla="*/ 5210104 w 12192000"/>
              <a:gd name="connsiteY756" fmla="*/ 228123 h 4267200"/>
              <a:gd name="connsiteX757" fmla="*/ 5261015 w 12192000"/>
              <a:gd name="connsiteY757" fmla="*/ 227087 h 4267200"/>
              <a:gd name="connsiteX758" fmla="*/ 5861181 w 12192000"/>
              <a:gd name="connsiteY758" fmla="*/ 143093 h 4267200"/>
              <a:gd name="connsiteX759" fmla="*/ 5961252 w 12192000"/>
              <a:gd name="connsiteY759" fmla="*/ 114820 h 4267200"/>
              <a:gd name="connsiteX760" fmla="*/ 5944437 w 12192000"/>
              <a:gd name="connsiteY760" fmla="*/ 113829 h 4267200"/>
              <a:gd name="connsiteX761" fmla="*/ 9095810 w 12192000"/>
              <a:gd name="connsiteY761" fmla="*/ 0 h 4267200"/>
              <a:gd name="connsiteX762" fmla="*/ 9215999 w 12192000"/>
              <a:gd name="connsiteY762" fmla="*/ 0 h 4267200"/>
              <a:gd name="connsiteX763" fmla="*/ 9250991 w 12192000"/>
              <a:gd name="connsiteY763" fmla="*/ 17650 h 4267200"/>
              <a:gd name="connsiteX764" fmla="*/ 9551793 w 12192000"/>
              <a:gd name="connsiteY764" fmla="*/ 69947 h 4267200"/>
              <a:gd name="connsiteX765" fmla="*/ 10211701 w 12192000"/>
              <a:gd name="connsiteY765" fmla="*/ 15192 h 4267200"/>
              <a:gd name="connsiteX766" fmla="*/ 9665014 w 12192000"/>
              <a:gd name="connsiteY766" fmla="*/ 41266 h 4267200"/>
              <a:gd name="connsiteX767" fmla="*/ 9382567 w 12192000"/>
              <a:gd name="connsiteY767" fmla="*/ 18583 h 4267200"/>
              <a:gd name="connsiteX768" fmla="*/ 9283159 w 12192000"/>
              <a:gd name="connsiteY768" fmla="*/ 0 h 4267200"/>
              <a:gd name="connsiteX769" fmla="*/ 9469266 w 12192000"/>
              <a:gd name="connsiteY769" fmla="*/ 0 h 4267200"/>
              <a:gd name="connsiteX770" fmla="*/ 9504117 w 12192000"/>
              <a:gd name="connsiteY770" fmla="*/ 4274 h 4267200"/>
              <a:gd name="connsiteX771" fmla="*/ 9667223 w 12192000"/>
              <a:gd name="connsiteY771" fmla="*/ 13232 h 4267200"/>
              <a:gd name="connsiteX772" fmla="*/ 9887703 w 12192000"/>
              <a:gd name="connsiteY772" fmla="*/ 12601 h 4267200"/>
              <a:gd name="connsiteX773" fmla="*/ 10088930 w 12192000"/>
              <a:gd name="connsiteY773" fmla="*/ 0 h 4267200"/>
              <a:gd name="connsiteX774" fmla="*/ 10544171 w 12192000"/>
              <a:gd name="connsiteY774" fmla="*/ 0 h 4267200"/>
              <a:gd name="connsiteX775" fmla="*/ 10392396 w 12192000"/>
              <a:gd name="connsiteY775" fmla="*/ 36772 h 4267200"/>
              <a:gd name="connsiteX776" fmla="*/ 9413803 w 12192000"/>
              <a:gd name="connsiteY776" fmla="*/ 131277 h 4267200"/>
              <a:gd name="connsiteX777" fmla="*/ 9174626 w 12192000"/>
              <a:gd name="connsiteY777" fmla="*/ 44983 h 4267200"/>
              <a:gd name="connsiteX778" fmla="*/ 8474998 w 12192000"/>
              <a:gd name="connsiteY778" fmla="*/ 0 h 4267200"/>
              <a:gd name="connsiteX779" fmla="*/ 8573502 w 12192000"/>
              <a:gd name="connsiteY779" fmla="*/ 0 h 4267200"/>
              <a:gd name="connsiteX780" fmla="*/ 8659539 w 12192000"/>
              <a:gd name="connsiteY780" fmla="*/ 117664 h 4267200"/>
              <a:gd name="connsiteX781" fmla="*/ 9248507 w 12192000"/>
              <a:gd name="connsiteY781" fmla="*/ 743734 h 4267200"/>
              <a:gd name="connsiteX782" fmla="*/ 9309457 w 12192000"/>
              <a:gd name="connsiteY782" fmla="*/ 795932 h 4267200"/>
              <a:gd name="connsiteX783" fmla="*/ 9785496 w 12192000"/>
              <a:gd name="connsiteY783" fmla="*/ 530713 h 4267200"/>
              <a:gd name="connsiteX784" fmla="*/ 10482828 w 12192000"/>
              <a:gd name="connsiteY784" fmla="*/ 399738 h 4267200"/>
              <a:gd name="connsiteX785" fmla="*/ 10468382 w 12192000"/>
              <a:gd name="connsiteY785" fmla="*/ 461219 h 4267200"/>
              <a:gd name="connsiteX786" fmla="*/ 9430790 w 12192000"/>
              <a:gd name="connsiteY786" fmla="*/ 895589 h 4267200"/>
              <a:gd name="connsiteX787" fmla="*/ 10019780 w 12192000"/>
              <a:gd name="connsiteY787" fmla="*/ 1298815 h 4267200"/>
              <a:gd name="connsiteX788" fmla="*/ 10372218 w 12192000"/>
              <a:gd name="connsiteY788" fmla="*/ 1146081 h 4267200"/>
              <a:gd name="connsiteX789" fmla="*/ 10896429 w 12192000"/>
              <a:gd name="connsiteY789" fmla="*/ 310883 h 4267200"/>
              <a:gd name="connsiteX790" fmla="*/ 10919735 w 12192000"/>
              <a:gd name="connsiteY790" fmla="*/ 318176 h 4267200"/>
              <a:gd name="connsiteX791" fmla="*/ 10637064 w 12192000"/>
              <a:gd name="connsiteY791" fmla="*/ 935661 h 4267200"/>
              <a:gd name="connsiteX792" fmla="*/ 10516995 w 12192000"/>
              <a:gd name="connsiteY792" fmla="*/ 1070245 h 4267200"/>
              <a:gd name="connsiteX793" fmla="*/ 10868835 w 12192000"/>
              <a:gd name="connsiteY793" fmla="*/ 815534 h 4267200"/>
              <a:gd name="connsiteX794" fmla="*/ 11704547 w 12192000"/>
              <a:gd name="connsiteY794" fmla="*/ 465665 h 4267200"/>
              <a:gd name="connsiteX795" fmla="*/ 12033562 w 12192000"/>
              <a:gd name="connsiteY795" fmla="*/ 350012 h 4267200"/>
              <a:gd name="connsiteX796" fmla="*/ 12025537 w 12192000"/>
              <a:gd name="connsiteY796" fmla="*/ 382666 h 4267200"/>
              <a:gd name="connsiteX797" fmla="*/ 11088649 w 12192000"/>
              <a:gd name="connsiteY797" fmla="*/ 1056676 h 4267200"/>
              <a:gd name="connsiteX798" fmla="*/ 10561600 w 12192000"/>
              <a:gd name="connsiteY798" fmla="*/ 1229477 h 4267200"/>
              <a:gd name="connsiteX799" fmla="*/ 10280797 w 12192000"/>
              <a:gd name="connsiteY799" fmla="*/ 1263181 h 4267200"/>
              <a:gd name="connsiteX800" fmla="*/ 10083376 w 12192000"/>
              <a:gd name="connsiteY800" fmla="*/ 1334114 h 4267200"/>
              <a:gd name="connsiteX801" fmla="*/ 10832582 w 12192000"/>
              <a:gd name="connsiteY801" fmla="*/ 1687356 h 4267200"/>
              <a:gd name="connsiteX802" fmla="*/ 10839263 w 12192000"/>
              <a:gd name="connsiteY802" fmla="*/ 1683743 h 4267200"/>
              <a:gd name="connsiteX803" fmla="*/ 11350910 w 12192000"/>
              <a:gd name="connsiteY803" fmla="*/ 1443899 h 4267200"/>
              <a:gd name="connsiteX804" fmla="*/ 11360346 w 12192000"/>
              <a:gd name="connsiteY804" fmla="*/ 1429225 h 4267200"/>
              <a:gd name="connsiteX805" fmla="*/ 12167580 w 12192000"/>
              <a:gd name="connsiteY805" fmla="*/ 789523 h 4267200"/>
              <a:gd name="connsiteX806" fmla="*/ 12192000 w 12192000"/>
              <a:gd name="connsiteY806" fmla="*/ 769876 h 4267200"/>
              <a:gd name="connsiteX807" fmla="*/ 12192000 w 12192000"/>
              <a:gd name="connsiteY807" fmla="*/ 802845 h 4267200"/>
              <a:gd name="connsiteX808" fmla="*/ 12173558 w 12192000"/>
              <a:gd name="connsiteY808" fmla="*/ 821317 h 4267200"/>
              <a:gd name="connsiteX809" fmla="*/ 12117398 w 12192000"/>
              <a:gd name="connsiteY809" fmla="*/ 877374 h 4267200"/>
              <a:gd name="connsiteX810" fmla="*/ 11472926 w 12192000"/>
              <a:gd name="connsiteY810" fmla="*/ 1344259 h 4267200"/>
              <a:gd name="connsiteX811" fmla="*/ 11666978 w 12192000"/>
              <a:gd name="connsiteY811" fmla="*/ 1215889 h 4267200"/>
              <a:gd name="connsiteX812" fmla="*/ 11707200 w 12192000"/>
              <a:gd name="connsiteY812" fmla="*/ 1192361 h 4267200"/>
              <a:gd name="connsiteX813" fmla="*/ 12144637 w 12192000"/>
              <a:gd name="connsiteY813" fmla="*/ 858646 h 4267200"/>
              <a:gd name="connsiteX814" fmla="*/ 12192000 w 12192000"/>
              <a:gd name="connsiteY814" fmla="*/ 810414 h 4267200"/>
              <a:gd name="connsiteX815" fmla="*/ 12192000 w 12192000"/>
              <a:gd name="connsiteY815" fmla="*/ 916439 h 4267200"/>
              <a:gd name="connsiteX816" fmla="*/ 12150630 w 12192000"/>
              <a:gd name="connsiteY816" fmla="*/ 982925 h 4267200"/>
              <a:gd name="connsiteX817" fmla="*/ 11389484 w 12192000"/>
              <a:gd name="connsiteY817" fmla="*/ 1469889 h 4267200"/>
              <a:gd name="connsiteX818" fmla="*/ 10923736 w 12192000"/>
              <a:gd name="connsiteY818" fmla="*/ 1721439 h 4267200"/>
              <a:gd name="connsiteX819" fmla="*/ 11091913 w 12192000"/>
              <a:gd name="connsiteY819" fmla="*/ 1780406 h 4267200"/>
              <a:gd name="connsiteX820" fmla="*/ 11771238 w 12192000"/>
              <a:gd name="connsiteY820" fmla="*/ 1944400 h 4267200"/>
              <a:gd name="connsiteX821" fmla="*/ 11783166 w 12192000"/>
              <a:gd name="connsiteY821" fmla="*/ 1931422 h 4267200"/>
              <a:gd name="connsiteX822" fmla="*/ 12131988 w 12192000"/>
              <a:gd name="connsiteY822" fmla="*/ 1574357 h 4267200"/>
              <a:gd name="connsiteX823" fmla="*/ 12192000 w 12192000"/>
              <a:gd name="connsiteY823" fmla="*/ 1537429 h 4267200"/>
              <a:gd name="connsiteX824" fmla="*/ 12192000 w 12192000"/>
              <a:gd name="connsiteY824" fmla="*/ 1589108 h 4267200"/>
              <a:gd name="connsiteX825" fmla="*/ 12112105 w 12192000"/>
              <a:gd name="connsiteY825" fmla="*/ 1640352 h 4267200"/>
              <a:gd name="connsiteX826" fmla="*/ 11849203 w 12192000"/>
              <a:gd name="connsiteY826" fmla="*/ 1900149 h 4267200"/>
              <a:gd name="connsiteX827" fmla="*/ 11946326 w 12192000"/>
              <a:gd name="connsiteY827" fmla="*/ 1822808 h 4267200"/>
              <a:gd name="connsiteX828" fmla="*/ 12055863 w 12192000"/>
              <a:gd name="connsiteY828" fmla="*/ 1735914 h 4267200"/>
              <a:gd name="connsiteX829" fmla="*/ 12150816 w 12192000"/>
              <a:gd name="connsiteY829" fmla="*/ 1678902 h 4267200"/>
              <a:gd name="connsiteX830" fmla="*/ 12192000 w 12192000"/>
              <a:gd name="connsiteY830" fmla="*/ 1655121 h 4267200"/>
              <a:gd name="connsiteX831" fmla="*/ 12192000 w 12192000"/>
              <a:gd name="connsiteY831" fmla="*/ 1686869 h 4267200"/>
              <a:gd name="connsiteX832" fmla="*/ 12163772 w 12192000"/>
              <a:gd name="connsiteY832" fmla="*/ 1703058 h 4267200"/>
              <a:gd name="connsiteX833" fmla="*/ 12070597 w 12192000"/>
              <a:gd name="connsiteY833" fmla="*/ 1758893 h 4267200"/>
              <a:gd name="connsiteX834" fmla="*/ 11963621 w 12192000"/>
              <a:gd name="connsiteY834" fmla="*/ 1844299 h 4267200"/>
              <a:gd name="connsiteX835" fmla="*/ 11886604 w 12192000"/>
              <a:gd name="connsiteY835" fmla="*/ 1907617 h 4267200"/>
              <a:gd name="connsiteX836" fmla="*/ 12153575 w 12192000"/>
              <a:gd name="connsiteY836" fmla="*/ 1786372 h 4267200"/>
              <a:gd name="connsiteX837" fmla="*/ 12192000 w 12192000"/>
              <a:gd name="connsiteY837" fmla="*/ 1759693 h 4267200"/>
              <a:gd name="connsiteX838" fmla="*/ 12192000 w 12192000"/>
              <a:gd name="connsiteY838" fmla="*/ 1809459 h 4267200"/>
              <a:gd name="connsiteX839" fmla="*/ 12121362 w 12192000"/>
              <a:gd name="connsiteY839" fmla="*/ 1857561 h 4267200"/>
              <a:gd name="connsiteX840" fmla="*/ 11895949 w 12192000"/>
              <a:gd name="connsiteY840" fmla="*/ 1963079 h 4267200"/>
              <a:gd name="connsiteX841" fmla="*/ 12192000 w 12192000"/>
              <a:gd name="connsiteY841" fmla="*/ 1990579 h 4267200"/>
              <a:gd name="connsiteX842" fmla="*/ 12192000 w 12192000"/>
              <a:gd name="connsiteY842" fmla="*/ 2065582 h 4267200"/>
              <a:gd name="connsiteX843" fmla="*/ 12153918 w 12192000"/>
              <a:gd name="connsiteY843" fmla="*/ 2063926 h 4267200"/>
              <a:gd name="connsiteX844" fmla="*/ 12192000 w 12192000"/>
              <a:gd name="connsiteY844" fmla="*/ 2085104 h 4267200"/>
              <a:gd name="connsiteX845" fmla="*/ 12192000 w 12192000"/>
              <a:gd name="connsiteY845" fmla="*/ 2178471 h 4267200"/>
              <a:gd name="connsiteX846" fmla="*/ 12085355 w 12192000"/>
              <a:gd name="connsiteY846" fmla="*/ 2122457 h 4267200"/>
              <a:gd name="connsiteX847" fmla="*/ 12192000 w 12192000"/>
              <a:gd name="connsiteY847" fmla="*/ 2196158 h 4267200"/>
              <a:gd name="connsiteX848" fmla="*/ 12192000 w 12192000"/>
              <a:gd name="connsiteY848" fmla="*/ 2230374 h 4267200"/>
              <a:gd name="connsiteX849" fmla="*/ 12041237 w 12192000"/>
              <a:gd name="connsiteY849" fmla="*/ 2126309 h 4267200"/>
              <a:gd name="connsiteX850" fmla="*/ 12174450 w 12192000"/>
              <a:gd name="connsiteY850" fmla="*/ 2262541 h 4267200"/>
              <a:gd name="connsiteX851" fmla="*/ 12192000 w 12192000"/>
              <a:gd name="connsiteY851" fmla="*/ 2275857 h 4267200"/>
              <a:gd name="connsiteX852" fmla="*/ 12192000 w 12192000"/>
              <a:gd name="connsiteY852" fmla="*/ 2377131 h 4267200"/>
              <a:gd name="connsiteX853" fmla="*/ 12155801 w 12192000"/>
              <a:gd name="connsiteY853" fmla="*/ 2349925 h 4267200"/>
              <a:gd name="connsiteX854" fmla="*/ 11930164 w 12192000"/>
              <a:gd name="connsiteY854" fmla="*/ 2041945 h 4267200"/>
              <a:gd name="connsiteX855" fmla="*/ 11561767 w 12192000"/>
              <a:gd name="connsiteY855" fmla="*/ 1984479 h 4267200"/>
              <a:gd name="connsiteX856" fmla="*/ 11987997 w 12192000"/>
              <a:gd name="connsiteY856" fmla="*/ 3153822 h 4267200"/>
              <a:gd name="connsiteX857" fmla="*/ 11926558 w 12192000"/>
              <a:gd name="connsiteY857" fmla="*/ 3203134 h 4267200"/>
              <a:gd name="connsiteX858" fmla="*/ 11440430 w 12192000"/>
              <a:gd name="connsiteY858" fmla="*/ 1973028 h 4267200"/>
              <a:gd name="connsiteX859" fmla="*/ 11446754 w 12192000"/>
              <a:gd name="connsiteY859" fmla="*/ 1959605 h 4267200"/>
              <a:gd name="connsiteX860" fmla="*/ 11050651 w 12192000"/>
              <a:gd name="connsiteY860" fmla="*/ 1850495 h 4267200"/>
              <a:gd name="connsiteX861" fmla="*/ 10389960 w 12192000"/>
              <a:gd name="connsiteY861" fmla="*/ 1586232 h 4267200"/>
              <a:gd name="connsiteX862" fmla="*/ 10500699 w 12192000"/>
              <a:gd name="connsiteY862" fmla="*/ 1913175 h 4267200"/>
              <a:gd name="connsiteX863" fmla="*/ 10507814 w 12192000"/>
              <a:gd name="connsiteY863" fmla="*/ 1920694 h 4267200"/>
              <a:gd name="connsiteX864" fmla="*/ 10518908 w 12192000"/>
              <a:gd name="connsiteY864" fmla="*/ 1911226 h 4267200"/>
              <a:gd name="connsiteX865" fmla="*/ 11258935 w 12192000"/>
              <a:gd name="connsiteY865" fmla="*/ 2442781 h 4267200"/>
              <a:gd name="connsiteX866" fmla="*/ 11211663 w 12192000"/>
              <a:gd name="connsiteY866" fmla="*/ 2510325 h 4267200"/>
              <a:gd name="connsiteX867" fmla="*/ 10571295 w 12192000"/>
              <a:gd name="connsiteY867" fmla="*/ 2105302 h 4267200"/>
              <a:gd name="connsiteX868" fmla="*/ 10435737 w 12192000"/>
              <a:gd name="connsiteY868" fmla="*/ 2805672 h 4267200"/>
              <a:gd name="connsiteX869" fmla="*/ 10206831 w 12192000"/>
              <a:gd name="connsiteY869" fmla="*/ 3151701 h 4267200"/>
              <a:gd name="connsiteX870" fmla="*/ 10196482 w 12192000"/>
              <a:gd name="connsiteY870" fmla="*/ 3135084 h 4267200"/>
              <a:gd name="connsiteX871" fmla="*/ 10381882 w 12192000"/>
              <a:gd name="connsiteY871" fmla="*/ 2155807 h 4267200"/>
              <a:gd name="connsiteX872" fmla="*/ 10439260 w 12192000"/>
              <a:gd name="connsiteY872" fmla="*/ 1962486 h 4267200"/>
              <a:gd name="connsiteX873" fmla="*/ 10439409 w 12192000"/>
              <a:gd name="connsiteY873" fmla="*/ 1960615 h 4267200"/>
              <a:gd name="connsiteX874" fmla="*/ 10439915 w 12192000"/>
              <a:gd name="connsiteY874" fmla="*/ 1951821 h 4267200"/>
              <a:gd name="connsiteX875" fmla="*/ 10314241 w 12192000"/>
              <a:gd name="connsiteY875" fmla="*/ 1556749 h 4267200"/>
              <a:gd name="connsiteX876" fmla="*/ 10315061 w 12192000"/>
              <a:gd name="connsiteY876" fmla="*/ 1548729 h 4267200"/>
              <a:gd name="connsiteX877" fmla="*/ 9526158 w 12192000"/>
              <a:gd name="connsiteY877" fmla="*/ 1071804 h 4267200"/>
              <a:gd name="connsiteX878" fmla="*/ 9758689 w 12192000"/>
              <a:gd name="connsiteY878" fmla="*/ 1585512 h 4267200"/>
              <a:gd name="connsiteX879" fmla="*/ 9941392 w 12192000"/>
              <a:gd name="connsiteY879" fmla="*/ 2432858 h 4267200"/>
              <a:gd name="connsiteX880" fmla="*/ 9887724 w 12192000"/>
              <a:gd name="connsiteY880" fmla="*/ 2495762 h 4267200"/>
              <a:gd name="connsiteX881" fmla="*/ 9587446 w 12192000"/>
              <a:gd name="connsiteY881" fmla="*/ 1872898 h 4267200"/>
              <a:gd name="connsiteX882" fmla="*/ 9462810 w 12192000"/>
              <a:gd name="connsiteY882" fmla="*/ 1288346 h 4267200"/>
              <a:gd name="connsiteX883" fmla="*/ 9318575 w 12192000"/>
              <a:gd name="connsiteY883" fmla="*/ 1540820 h 4267200"/>
              <a:gd name="connsiteX884" fmla="*/ 9191090 w 12192000"/>
              <a:gd name="connsiteY884" fmla="*/ 1688355 h 4267200"/>
              <a:gd name="connsiteX885" fmla="*/ 9177757 w 12192000"/>
              <a:gd name="connsiteY885" fmla="*/ 1683354 h 4267200"/>
              <a:gd name="connsiteX886" fmla="*/ 9274865 w 12192000"/>
              <a:gd name="connsiteY886" fmla="*/ 1336896 h 4267200"/>
              <a:gd name="connsiteX887" fmla="*/ 9478649 w 12192000"/>
              <a:gd name="connsiteY887" fmla="*/ 1173376 h 4267200"/>
              <a:gd name="connsiteX888" fmla="*/ 9482281 w 12192000"/>
              <a:gd name="connsiteY888" fmla="*/ 1167830 h 4267200"/>
              <a:gd name="connsiteX889" fmla="*/ 9438637 w 12192000"/>
              <a:gd name="connsiteY889" fmla="*/ 1015438 h 4267200"/>
              <a:gd name="connsiteX890" fmla="*/ 9439458 w 12192000"/>
              <a:gd name="connsiteY890" fmla="*/ 1007420 h 4267200"/>
              <a:gd name="connsiteX891" fmla="*/ 9197105 w 12192000"/>
              <a:gd name="connsiteY891" fmla="*/ 808882 h 4267200"/>
              <a:gd name="connsiteX892" fmla="*/ 8973607 w 12192000"/>
              <a:gd name="connsiteY892" fmla="*/ 597733 h 4267200"/>
              <a:gd name="connsiteX893" fmla="*/ 8967512 w 12192000"/>
              <a:gd name="connsiteY893" fmla="*/ 1795211 h 4267200"/>
              <a:gd name="connsiteX894" fmla="*/ 8912526 w 12192000"/>
              <a:gd name="connsiteY894" fmla="*/ 1841464 h 4267200"/>
              <a:gd name="connsiteX895" fmla="*/ 8893391 w 12192000"/>
              <a:gd name="connsiteY895" fmla="*/ 572788 h 4267200"/>
              <a:gd name="connsiteX896" fmla="*/ 8902990 w 12192000"/>
              <a:gd name="connsiteY896" fmla="*/ 560750 h 4267200"/>
              <a:gd name="connsiteX897" fmla="*/ 8919102 w 12192000"/>
              <a:gd name="connsiteY897" fmla="*/ 542471 h 4267200"/>
              <a:gd name="connsiteX898" fmla="*/ 8661728 w 12192000"/>
              <a:gd name="connsiteY898" fmla="*/ 250903 h 4267200"/>
              <a:gd name="connsiteX899" fmla="*/ 8357758 w 12192000"/>
              <a:gd name="connsiteY899" fmla="*/ 0 h 4267200"/>
              <a:gd name="connsiteX900" fmla="*/ 8405492 w 12192000"/>
              <a:gd name="connsiteY900" fmla="*/ 0 h 4267200"/>
              <a:gd name="connsiteX901" fmla="*/ 8392083 w 12192000"/>
              <a:gd name="connsiteY901" fmla="*/ 30495 h 4267200"/>
              <a:gd name="connsiteX902" fmla="*/ 8339888 w 12192000"/>
              <a:gd name="connsiteY902" fmla="*/ 306259 h 4267200"/>
              <a:gd name="connsiteX903" fmla="*/ 8473847 w 12192000"/>
              <a:gd name="connsiteY903" fmla="*/ 727373 h 4267200"/>
              <a:gd name="connsiteX904" fmla="*/ 8454081 w 12192000"/>
              <a:gd name="connsiteY904" fmla="*/ 1611960 h 4267200"/>
              <a:gd name="connsiteX905" fmla="*/ 8396000 w 12192000"/>
              <a:gd name="connsiteY905" fmla="*/ 1663986 h 4267200"/>
              <a:gd name="connsiteX906" fmla="*/ 8238881 w 12192000"/>
              <a:gd name="connsiteY906" fmla="*/ 368438 h 4267200"/>
              <a:gd name="connsiteX907" fmla="*/ 7668140 w 12192000"/>
              <a:gd name="connsiteY907" fmla="*/ 942511 h 4267200"/>
              <a:gd name="connsiteX908" fmla="*/ 7637853 w 12192000"/>
              <a:gd name="connsiteY908" fmla="*/ 942567 h 4267200"/>
              <a:gd name="connsiteX909" fmla="*/ 7909649 w 12192000"/>
              <a:gd name="connsiteY909" fmla="*/ 489150 h 4267200"/>
              <a:gd name="connsiteX910" fmla="*/ 8256182 w 12192000"/>
              <a:gd name="connsiteY910" fmla="*/ 301724 h 4267200"/>
              <a:gd name="connsiteX911" fmla="*/ 8255912 w 12192000"/>
              <a:gd name="connsiteY911" fmla="*/ 276498 h 4267200"/>
              <a:gd name="connsiteX912" fmla="*/ 8315225 w 12192000"/>
              <a:gd name="connsiteY912" fmla="*/ 89075 h 4267200"/>
              <a:gd name="connsiteX913" fmla="*/ 7497388 w 12192000"/>
              <a:gd name="connsiteY913" fmla="*/ 0 h 4267200"/>
              <a:gd name="connsiteX914" fmla="*/ 7560921 w 12192000"/>
              <a:gd name="connsiteY914" fmla="*/ 0 h 4267200"/>
              <a:gd name="connsiteX915" fmla="*/ 7546742 w 12192000"/>
              <a:gd name="connsiteY915" fmla="*/ 68966 h 4267200"/>
              <a:gd name="connsiteX916" fmla="*/ 7488853 w 12192000"/>
              <a:gd name="connsiteY916" fmla="*/ 535687 h 4267200"/>
              <a:gd name="connsiteX917" fmla="*/ 7529509 w 12192000"/>
              <a:gd name="connsiteY917" fmla="*/ 380358 h 4267200"/>
              <a:gd name="connsiteX918" fmla="*/ 7585939 w 12192000"/>
              <a:gd name="connsiteY918" fmla="*/ 184712 h 4267200"/>
              <a:gd name="connsiteX919" fmla="*/ 7621792 w 12192000"/>
              <a:gd name="connsiteY919" fmla="*/ 87864 h 4267200"/>
              <a:gd name="connsiteX920" fmla="*/ 7654204 w 12192000"/>
              <a:gd name="connsiteY920" fmla="*/ 0 h 4267200"/>
              <a:gd name="connsiteX921" fmla="*/ 7683986 w 12192000"/>
              <a:gd name="connsiteY921" fmla="*/ 0 h 4267200"/>
              <a:gd name="connsiteX922" fmla="*/ 7647914 w 12192000"/>
              <a:gd name="connsiteY922" fmla="*/ 97640 h 4267200"/>
              <a:gd name="connsiteX923" fmla="*/ 7612524 w 12192000"/>
              <a:gd name="connsiteY923" fmla="*/ 193392 h 4267200"/>
              <a:gd name="connsiteX924" fmla="*/ 7557013 w 12192000"/>
              <a:gd name="connsiteY924" fmla="*/ 386853 h 4267200"/>
              <a:gd name="connsiteX925" fmla="*/ 7517286 w 12192000"/>
              <a:gd name="connsiteY925" fmla="*/ 539999 h 4267200"/>
              <a:gd name="connsiteX926" fmla="*/ 7704204 w 12192000"/>
              <a:gd name="connsiteY926" fmla="*/ 152292 h 4267200"/>
              <a:gd name="connsiteX927" fmla="*/ 7756975 w 12192000"/>
              <a:gd name="connsiteY927" fmla="*/ 0 h 4267200"/>
              <a:gd name="connsiteX928" fmla="*/ 7837329 w 12192000"/>
              <a:gd name="connsiteY928" fmla="*/ 0 h 4267200"/>
              <a:gd name="connsiteX929" fmla="*/ 7821760 w 12192000"/>
              <a:gd name="connsiteY929" fmla="*/ 65656 h 4267200"/>
              <a:gd name="connsiteX930" fmla="*/ 7488925 w 12192000"/>
              <a:gd name="connsiteY930" fmla="*/ 763628 h 4267200"/>
              <a:gd name="connsiteX931" fmla="*/ 7419999 w 12192000"/>
              <a:gd name="connsiteY931" fmla="*/ 774360 h 4267200"/>
              <a:gd name="connsiteX932" fmla="*/ 7487820 w 12192000"/>
              <a:gd name="connsiteY932" fmla="*/ 37416 h 4267200"/>
              <a:gd name="connsiteX933" fmla="*/ 3882765 w 12192000"/>
              <a:gd name="connsiteY933" fmla="*/ 0 h 4267200"/>
              <a:gd name="connsiteX934" fmla="*/ 3995099 w 12192000"/>
              <a:gd name="connsiteY934" fmla="*/ 0 h 4267200"/>
              <a:gd name="connsiteX935" fmla="*/ 4163818 w 12192000"/>
              <a:gd name="connsiteY935" fmla="*/ 234104 h 4267200"/>
              <a:gd name="connsiteX936" fmla="*/ 4172099 w 12192000"/>
              <a:gd name="connsiteY936" fmla="*/ 234207 h 4267200"/>
              <a:gd name="connsiteX937" fmla="*/ 4784282 w 12192000"/>
              <a:gd name="connsiteY937" fmla="*/ 276561 h 4267200"/>
              <a:gd name="connsiteX938" fmla="*/ 4801687 w 12192000"/>
              <a:gd name="connsiteY938" fmla="*/ 267764 h 4267200"/>
              <a:gd name="connsiteX939" fmla="*/ 6082788 w 12192000"/>
              <a:gd name="connsiteY939" fmla="*/ 64119 h 4267200"/>
              <a:gd name="connsiteX940" fmla="*/ 6099442 w 12192000"/>
              <a:gd name="connsiteY940" fmla="*/ 82568 h 4267200"/>
              <a:gd name="connsiteX941" fmla="*/ 4804137 w 12192000"/>
              <a:gd name="connsiteY941" fmla="*/ 320931 h 4267200"/>
              <a:gd name="connsiteX942" fmla="*/ 4227047 w 12192000"/>
              <a:gd name="connsiteY942" fmla="*/ 313415 h 4267200"/>
              <a:gd name="connsiteX943" fmla="*/ 4346041 w 12192000"/>
              <a:gd name="connsiteY943" fmla="*/ 456086 h 4267200"/>
              <a:gd name="connsiteX944" fmla="*/ 4870967 w 12192000"/>
              <a:gd name="connsiteY944" fmla="*/ 963061 h 4267200"/>
              <a:gd name="connsiteX945" fmla="*/ 4889647 w 12192000"/>
              <a:gd name="connsiteY945" fmla="*/ 957147 h 4267200"/>
              <a:gd name="connsiteX946" fmla="*/ 5422504 w 12192000"/>
              <a:gd name="connsiteY946" fmla="*/ 805191 h 4267200"/>
              <a:gd name="connsiteX947" fmla="*/ 6087656 w 12192000"/>
              <a:gd name="connsiteY947" fmla="*/ 826703 h 4267200"/>
              <a:gd name="connsiteX948" fmla="*/ 6058717 w 12192000"/>
              <a:gd name="connsiteY948" fmla="*/ 865992 h 4267200"/>
              <a:gd name="connsiteX949" fmla="*/ 4974153 w 12192000"/>
              <a:gd name="connsiteY949" fmla="*/ 1045456 h 4267200"/>
              <a:gd name="connsiteX950" fmla="*/ 5627835 w 12192000"/>
              <a:gd name="connsiteY950" fmla="*/ 1472077 h 4267200"/>
              <a:gd name="connsiteX951" fmla="*/ 5629817 w 12192000"/>
              <a:gd name="connsiteY951" fmla="*/ 1471412 h 4267200"/>
              <a:gd name="connsiteX952" fmla="*/ 5634124 w 12192000"/>
              <a:gd name="connsiteY952" fmla="*/ 1470572 h 4267200"/>
              <a:gd name="connsiteX953" fmla="*/ 5755832 w 12192000"/>
              <a:gd name="connsiteY953" fmla="*/ 1383886 h 4267200"/>
              <a:gd name="connsiteX954" fmla="*/ 6014186 w 12192000"/>
              <a:gd name="connsiteY954" fmla="*/ 1279799 h 4267200"/>
              <a:gd name="connsiteX955" fmla="*/ 6901619 w 12192000"/>
              <a:gd name="connsiteY955" fmla="*/ 1047874 h 4267200"/>
              <a:gd name="connsiteX956" fmla="*/ 6931566 w 12192000"/>
              <a:gd name="connsiteY956" fmla="*/ 1062034 h 4267200"/>
              <a:gd name="connsiteX957" fmla="*/ 5790982 w 12192000"/>
              <a:gd name="connsiteY957" fmla="*/ 1561380 h 4267200"/>
              <a:gd name="connsiteX958" fmla="*/ 6188971 w 12192000"/>
              <a:gd name="connsiteY958" fmla="*/ 1755168 h 4267200"/>
              <a:gd name="connsiteX959" fmla="*/ 6202446 w 12192000"/>
              <a:gd name="connsiteY959" fmla="*/ 1752268 h 4267200"/>
              <a:gd name="connsiteX960" fmla="*/ 7179560 w 12192000"/>
              <a:gd name="connsiteY960" fmla="*/ 1467551 h 4267200"/>
              <a:gd name="connsiteX961" fmla="*/ 7158730 w 12192000"/>
              <a:gd name="connsiteY961" fmla="*/ 1507835 h 4267200"/>
              <a:gd name="connsiteX962" fmla="*/ 6326959 w 12192000"/>
              <a:gd name="connsiteY962" fmla="*/ 1817686 h 4267200"/>
              <a:gd name="connsiteX963" fmla="*/ 6537433 w 12192000"/>
              <a:gd name="connsiteY963" fmla="*/ 1907790 h 4267200"/>
              <a:gd name="connsiteX964" fmla="*/ 6550221 w 12192000"/>
              <a:gd name="connsiteY964" fmla="*/ 1910729 h 4267200"/>
              <a:gd name="connsiteX965" fmla="*/ 6964438 w 12192000"/>
              <a:gd name="connsiteY965" fmla="*/ 2209505 h 4267200"/>
              <a:gd name="connsiteX966" fmla="*/ 7367862 w 12192000"/>
              <a:gd name="connsiteY966" fmla="*/ 2806833 h 4267200"/>
              <a:gd name="connsiteX967" fmla="*/ 7364329 w 12192000"/>
              <a:gd name="connsiteY967" fmla="*/ 2826907 h 4267200"/>
              <a:gd name="connsiteX968" fmla="*/ 7290545 w 12192000"/>
              <a:gd name="connsiteY968" fmla="*/ 2850663 h 4267200"/>
              <a:gd name="connsiteX969" fmla="*/ 6472036 w 12192000"/>
              <a:gd name="connsiteY969" fmla="*/ 1959003 h 4267200"/>
              <a:gd name="connsiteX970" fmla="*/ 5792897 w 12192000"/>
              <a:gd name="connsiteY970" fmla="*/ 1647747 h 4267200"/>
              <a:gd name="connsiteX971" fmla="*/ 5842751 w 12192000"/>
              <a:gd name="connsiteY971" fmla="*/ 1816112 h 4267200"/>
              <a:gd name="connsiteX972" fmla="*/ 5847424 w 12192000"/>
              <a:gd name="connsiteY972" fmla="*/ 1815776 h 4267200"/>
              <a:gd name="connsiteX973" fmla="*/ 6399821 w 12192000"/>
              <a:gd name="connsiteY973" fmla="*/ 2344799 h 4267200"/>
              <a:gd name="connsiteX974" fmla="*/ 6323232 w 12192000"/>
              <a:gd name="connsiteY974" fmla="*/ 2389634 h 4267200"/>
              <a:gd name="connsiteX975" fmla="*/ 5942958 w 12192000"/>
              <a:gd name="connsiteY975" fmla="*/ 2077708 h 4267200"/>
              <a:gd name="connsiteX976" fmla="*/ 5921559 w 12192000"/>
              <a:gd name="connsiteY976" fmla="*/ 2378596 h 4267200"/>
              <a:gd name="connsiteX977" fmla="*/ 5817651 w 12192000"/>
              <a:gd name="connsiteY977" fmla="*/ 3023919 h 4267200"/>
              <a:gd name="connsiteX978" fmla="*/ 5729634 w 12192000"/>
              <a:gd name="connsiteY978" fmla="*/ 3051849 h 4267200"/>
              <a:gd name="connsiteX979" fmla="*/ 5611018 w 12192000"/>
              <a:gd name="connsiteY979" fmla="*/ 2316769 h 4267200"/>
              <a:gd name="connsiteX980" fmla="*/ 5687608 w 12192000"/>
              <a:gd name="connsiteY980" fmla="*/ 2039972 h 4267200"/>
              <a:gd name="connsiteX981" fmla="*/ 5657554 w 12192000"/>
              <a:gd name="connsiteY981" fmla="*/ 1576445 h 4267200"/>
              <a:gd name="connsiteX982" fmla="*/ 5150475 w 12192000"/>
              <a:gd name="connsiteY982" fmla="*/ 1274012 h 4267200"/>
              <a:gd name="connsiteX983" fmla="*/ 5349142 w 12192000"/>
              <a:gd name="connsiteY983" fmla="*/ 2204405 h 4267200"/>
              <a:gd name="connsiteX984" fmla="*/ 5262214 w 12192000"/>
              <a:gd name="connsiteY984" fmla="*/ 2233836 h 4267200"/>
              <a:gd name="connsiteX985" fmla="*/ 4981539 w 12192000"/>
              <a:gd name="connsiteY985" fmla="*/ 1542201 h 4267200"/>
              <a:gd name="connsiteX986" fmla="*/ 4958461 w 12192000"/>
              <a:gd name="connsiteY986" fmla="*/ 1136957 h 4267200"/>
              <a:gd name="connsiteX987" fmla="*/ 4655015 w 12192000"/>
              <a:gd name="connsiteY987" fmla="*/ 891426 h 4267200"/>
              <a:gd name="connsiteX988" fmla="*/ 4348002 w 12192000"/>
              <a:gd name="connsiteY988" fmla="*/ 2205895 h 4267200"/>
              <a:gd name="connsiteX989" fmla="*/ 4262250 w 12192000"/>
              <a:gd name="connsiteY989" fmla="*/ 2219972 h 4267200"/>
              <a:gd name="connsiteX990" fmla="*/ 4550611 w 12192000"/>
              <a:gd name="connsiteY990" fmla="*/ 817540 h 4267200"/>
              <a:gd name="connsiteX991" fmla="*/ 4564418 w 12192000"/>
              <a:gd name="connsiteY991" fmla="*/ 808293 h 4267200"/>
              <a:gd name="connsiteX992" fmla="*/ 4266388 w 12192000"/>
              <a:gd name="connsiteY992" fmla="*/ 500083 h 4267200"/>
              <a:gd name="connsiteX993" fmla="*/ 4032842 w 12192000"/>
              <a:gd name="connsiteY993" fmla="*/ 211809 h 4267200"/>
              <a:gd name="connsiteX994" fmla="*/ 3721337 w 12192000"/>
              <a:gd name="connsiteY994" fmla="*/ 0 h 4267200"/>
              <a:gd name="connsiteX995" fmla="*/ 3797544 w 12192000"/>
              <a:gd name="connsiteY995" fmla="*/ 0 h 4267200"/>
              <a:gd name="connsiteX996" fmla="*/ 3775734 w 12192000"/>
              <a:gd name="connsiteY996" fmla="*/ 95131 h 4267200"/>
              <a:gd name="connsiteX997" fmla="*/ 3724807 w 12192000"/>
              <a:gd name="connsiteY997" fmla="*/ 272257 h 4267200"/>
              <a:gd name="connsiteX998" fmla="*/ 3726844 w 12192000"/>
              <a:gd name="connsiteY998" fmla="*/ 282988 h 4267200"/>
              <a:gd name="connsiteX999" fmla="*/ 3742664 w 12192000"/>
              <a:gd name="connsiteY999" fmla="*/ 279918 h 4267200"/>
              <a:gd name="connsiteX1000" fmla="*/ 4103910 w 12192000"/>
              <a:gd name="connsiteY1000" fmla="*/ 1161917 h 4267200"/>
              <a:gd name="connsiteX1001" fmla="*/ 4020269 w 12192000"/>
              <a:gd name="connsiteY1001" fmla="*/ 1200406 h 4267200"/>
              <a:gd name="connsiteX1002" fmla="*/ 3674882 w 12192000"/>
              <a:gd name="connsiteY1002" fmla="*/ 488524 h 4267200"/>
              <a:gd name="connsiteX1003" fmla="*/ 3132682 w 12192000"/>
              <a:gd name="connsiteY1003" fmla="*/ 1072284 h 4267200"/>
              <a:gd name="connsiteX1004" fmla="*/ 2716346 w 12192000"/>
              <a:gd name="connsiteY1004" fmla="*/ 1276376 h 4267200"/>
              <a:gd name="connsiteX1005" fmla="*/ 2716772 w 12192000"/>
              <a:gd name="connsiteY1005" fmla="*/ 1255462 h 4267200"/>
              <a:gd name="connsiteX1006" fmla="*/ 3471096 w 12192000"/>
              <a:gd name="connsiteY1006" fmla="*/ 437072 h 4267200"/>
              <a:gd name="connsiteX1007" fmla="*/ 3639057 w 12192000"/>
              <a:gd name="connsiteY1007" fmla="*/ 286334 h 4267200"/>
              <a:gd name="connsiteX1008" fmla="*/ 3640309 w 12192000"/>
              <a:gd name="connsiteY1008" fmla="*/ 284664 h 4267200"/>
              <a:gd name="connsiteX1009" fmla="*/ 3646022 w 12192000"/>
              <a:gd name="connsiteY1009" fmla="*/ 276711 h 4267200"/>
              <a:gd name="connsiteX1010" fmla="*/ 3707943 w 12192000"/>
              <a:gd name="connsiteY1010" fmla="*/ 65958 h 4267200"/>
              <a:gd name="connsiteX1011" fmla="*/ 2867960 w 12192000"/>
              <a:gd name="connsiteY1011" fmla="*/ 0 h 4267200"/>
              <a:gd name="connsiteX1012" fmla="*/ 2926351 w 12192000"/>
              <a:gd name="connsiteY1012" fmla="*/ 0 h 4267200"/>
              <a:gd name="connsiteX1013" fmla="*/ 2902823 w 12192000"/>
              <a:gd name="connsiteY1013" fmla="*/ 262929 h 4267200"/>
              <a:gd name="connsiteX1014" fmla="*/ 2940663 w 12192000"/>
              <a:gd name="connsiteY1014" fmla="*/ 140884 h 4267200"/>
              <a:gd name="connsiteX1015" fmla="*/ 2947039 w 12192000"/>
              <a:gd name="connsiteY1015" fmla="*/ 122524 h 4267200"/>
              <a:gd name="connsiteX1016" fmla="*/ 2984316 w 12192000"/>
              <a:gd name="connsiteY1016" fmla="*/ 0 h 4267200"/>
              <a:gd name="connsiteX1017" fmla="*/ 3016114 w 12192000"/>
              <a:gd name="connsiteY1017" fmla="*/ 0 h 4267200"/>
              <a:gd name="connsiteX1018" fmla="*/ 2979949 w 12192000"/>
              <a:gd name="connsiteY1018" fmla="*/ 119274 h 4267200"/>
              <a:gd name="connsiteX1019" fmla="*/ 3023879 w 12192000"/>
              <a:gd name="connsiteY1019" fmla="*/ 0 h 4267200"/>
              <a:gd name="connsiteX1020" fmla="*/ 3105400 w 12192000"/>
              <a:gd name="connsiteY1020" fmla="*/ 0 h 4267200"/>
              <a:gd name="connsiteX1021" fmla="*/ 3094669 w 12192000"/>
              <a:gd name="connsiteY1021" fmla="*/ 30308 h 4267200"/>
              <a:gd name="connsiteX1022" fmla="*/ 2901945 w 12192000"/>
              <a:gd name="connsiteY1022" fmla="*/ 466538 h 4267200"/>
              <a:gd name="connsiteX1023" fmla="*/ 2815209 w 12192000"/>
              <a:gd name="connsiteY1023" fmla="*/ 497361 h 4267200"/>
              <a:gd name="connsiteX1024" fmla="*/ 2844845 w 12192000"/>
              <a:gd name="connsiteY1024" fmla="*/ 127638 h 4267200"/>
              <a:gd name="connsiteX1025" fmla="*/ 1057230 w 12192000"/>
              <a:gd name="connsiteY1025" fmla="*/ 0 h 4267200"/>
              <a:gd name="connsiteX1026" fmla="*/ 1111003 w 12192000"/>
              <a:gd name="connsiteY1026" fmla="*/ 0 h 4267200"/>
              <a:gd name="connsiteX1027" fmla="*/ 1125553 w 12192000"/>
              <a:gd name="connsiteY1027" fmla="*/ 52588 h 4267200"/>
              <a:gd name="connsiteX1028" fmla="*/ 1304276 w 12192000"/>
              <a:gd name="connsiteY1028" fmla="*/ 476275 h 4267200"/>
              <a:gd name="connsiteX1029" fmla="*/ 1492066 w 12192000"/>
              <a:gd name="connsiteY1029" fmla="*/ 886333 h 4267200"/>
              <a:gd name="connsiteX1030" fmla="*/ 1423698 w 12192000"/>
              <a:gd name="connsiteY1030" fmla="*/ 710817 h 4267200"/>
              <a:gd name="connsiteX1031" fmla="*/ 1357609 w 12192000"/>
              <a:gd name="connsiteY1031" fmla="*/ 532892 h 4267200"/>
              <a:gd name="connsiteX1032" fmla="*/ 1309550 w 12192000"/>
              <a:gd name="connsiteY1032" fmla="*/ 374031 h 4267200"/>
              <a:gd name="connsiteX1033" fmla="*/ 1193673 w 12192000"/>
              <a:gd name="connsiteY1033" fmla="*/ 49533 h 4267200"/>
              <a:gd name="connsiteX1034" fmla="*/ 1164391 w 12192000"/>
              <a:gd name="connsiteY1034" fmla="*/ 0 h 4267200"/>
              <a:gd name="connsiteX1035" fmla="*/ 1200666 w 12192000"/>
              <a:gd name="connsiteY1035" fmla="*/ 0 h 4267200"/>
              <a:gd name="connsiteX1036" fmla="*/ 1223408 w 12192000"/>
              <a:gd name="connsiteY1036" fmla="*/ 38996 h 4267200"/>
              <a:gd name="connsiteX1037" fmla="*/ 1339635 w 12192000"/>
              <a:gd name="connsiteY1037" fmla="*/ 365517 h 4267200"/>
              <a:gd name="connsiteX1038" fmla="*/ 1387469 w 12192000"/>
              <a:gd name="connsiteY1038" fmla="*/ 523079 h 4267200"/>
              <a:gd name="connsiteX1039" fmla="*/ 1452685 w 12192000"/>
              <a:gd name="connsiteY1039" fmla="*/ 699806 h 4267200"/>
              <a:gd name="connsiteX1040" fmla="*/ 1492092 w 12192000"/>
              <a:gd name="connsiteY1040" fmla="*/ 800424 h 4267200"/>
              <a:gd name="connsiteX1041" fmla="*/ 1455302 w 12192000"/>
              <a:gd name="connsiteY1041" fmla="*/ 632913 h 4267200"/>
              <a:gd name="connsiteX1042" fmla="*/ 1222336 w 12192000"/>
              <a:gd name="connsiteY1042" fmla="*/ 9480 h 4267200"/>
              <a:gd name="connsiteX1043" fmla="*/ 1214634 w 12192000"/>
              <a:gd name="connsiteY1043" fmla="*/ 0 h 4267200"/>
              <a:gd name="connsiteX1044" fmla="*/ 1289827 w 12192000"/>
              <a:gd name="connsiteY1044" fmla="*/ 0 h 4267200"/>
              <a:gd name="connsiteX1045" fmla="*/ 1321076 w 12192000"/>
              <a:gd name="connsiteY1045" fmla="*/ 59722 h 4267200"/>
              <a:gd name="connsiteX1046" fmla="*/ 1512579 w 12192000"/>
              <a:gd name="connsiteY1046" fmla="*/ 626441 h 4267200"/>
              <a:gd name="connsiteX1047" fmla="*/ 1506076 w 12192000"/>
              <a:gd name="connsiteY1047" fmla="*/ 1089289 h 4267200"/>
              <a:gd name="connsiteX1048" fmla="*/ 1486346 w 12192000"/>
              <a:gd name="connsiteY1048" fmla="*/ 1079919 h 4267200"/>
              <a:gd name="connsiteX1049" fmla="*/ 1070511 w 12192000"/>
              <a:gd name="connsiteY1049" fmla="*/ 48609 h 4267200"/>
              <a:gd name="connsiteX1050" fmla="*/ 43151 w 12192000"/>
              <a:gd name="connsiteY1050" fmla="*/ 0 h 4267200"/>
              <a:gd name="connsiteX1051" fmla="*/ 95283 w 12192000"/>
              <a:gd name="connsiteY1051" fmla="*/ 0 h 4267200"/>
              <a:gd name="connsiteX1052" fmla="*/ 300708 w 12192000"/>
              <a:gd name="connsiteY1052" fmla="*/ 154571 h 4267200"/>
              <a:gd name="connsiteX1053" fmla="*/ 530414 w 12192000"/>
              <a:gd name="connsiteY1053" fmla="*/ 354673 h 4267200"/>
              <a:gd name="connsiteX1054" fmla="*/ 333785 w 12192000"/>
              <a:gd name="connsiteY1054" fmla="*/ 161564 h 4267200"/>
              <a:gd name="connsiteX1055" fmla="*/ 147005 w 12192000"/>
              <a:gd name="connsiteY1055" fmla="*/ 0 h 4267200"/>
              <a:gd name="connsiteX1056" fmla="*/ 272509 w 12192000"/>
              <a:gd name="connsiteY1056" fmla="*/ 0 h 4267200"/>
              <a:gd name="connsiteX1057" fmla="*/ 326276 w 12192000"/>
              <a:gd name="connsiteY1057" fmla="*/ 45847 h 4267200"/>
              <a:gd name="connsiteX1058" fmla="*/ 823759 w 12192000"/>
              <a:gd name="connsiteY1058" fmla="*/ 574145 h 4267200"/>
              <a:gd name="connsiteX1059" fmla="*/ 811254 w 12192000"/>
              <a:gd name="connsiteY1059" fmla="*/ 665546 h 4267200"/>
              <a:gd name="connsiteX1060" fmla="*/ 154042 w 12192000"/>
              <a:gd name="connsiteY1060" fmla="*/ 261522 h 4267200"/>
              <a:gd name="connsiteX1061" fmla="*/ 13550 w 12192000"/>
              <a:gd name="connsiteY1061" fmla="*/ 158423 h 4267200"/>
              <a:gd name="connsiteX1062" fmla="*/ 0 w 12192000"/>
              <a:gd name="connsiteY1062" fmla="*/ 146618 h 4267200"/>
              <a:gd name="connsiteX1063" fmla="*/ 0 w 12192000"/>
              <a:gd name="connsiteY1063" fmla="*/ 59161 h 4267200"/>
              <a:gd name="connsiteX1064" fmla="*/ 45427 w 12192000"/>
              <a:gd name="connsiteY1064" fmla="*/ 101078 h 4267200"/>
              <a:gd name="connsiteX1065" fmla="*/ 630103 w 12192000"/>
              <a:gd name="connsiteY1065" fmla="*/ 485885 h 4267200"/>
              <a:gd name="connsiteX1066" fmla="*/ 532040 w 12192000"/>
              <a:gd name="connsiteY1066" fmla="*/ 399359 h 4267200"/>
              <a:gd name="connsiteX1067" fmla="*/ 517618 w 12192000"/>
              <a:gd name="connsiteY1067" fmla="*/ 385726 h 4267200"/>
              <a:gd name="connsiteX1068" fmla="*/ 285074 w 12192000"/>
              <a:gd name="connsiteY1068" fmla="*/ 182755 h 426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</a:cxnLst>
            <a:rect l="l" t="t" r="r" b="b"/>
            <a:pathLst>
              <a:path w="12192000" h="4267200">
                <a:moveTo>
                  <a:pt x="2537169" y="4125568"/>
                </a:moveTo>
                <a:cubicBezTo>
                  <a:pt x="2788218" y="4126068"/>
                  <a:pt x="3025872" y="4161336"/>
                  <a:pt x="3246267" y="4262961"/>
                </a:cubicBezTo>
                <a:lnTo>
                  <a:pt x="3253970" y="4267200"/>
                </a:lnTo>
                <a:lnTo>
                  <a:pt x="3071791" y="4267200"/>
                </a:lnTo>
                <a:lnTo>
                  <a:pt x="2975095" y="4243356"/>
                </a:lnTo>
                <a:cubicBezTo>
                  <a:pt x="2862058" y="4220032"/>
                  <a:pt x="2745568" y="4209031"/>
                  <a:pt x="2626982" y="4206450"/>
                </a:cubicBezTo>
                <a:cubicBezTo>
                  <a:pt x="2581807" y="4205467"/>
                  <a:pt x="2536327" y="4205706"/>
                  <a:pt x="2490617" y="4206951"/>
                </a:cubicBezTo>
                <a:cubicBezTo>
                  <a:pt x="2601507" y="4219748"/>
                  <a:pt x="2711611" y="4236309"/>
                  <a:pt x="2819869" y="4252936"/>
                </a:cubicBezTo>
                <a:lnTo>
                  <a:pt x="2900997" y="4267200"/>
                </a:lnTo>
                <a:lnTo>
                  <a:pt x="2705858" y="4267200"/>
                </a:lnTo>
                <a:lnTo>
                  <a:pt x="2561467" y="4246270"/>
                </a:lnTo>
                <a:cubicBezTo>
                  <a:pt x="2476258" y="4235123"/>
                  <a:pt x="2390533" y="4225627"/>
                  <a:pt x="2305292" y="4219492"/>
                </a:cubicBezTo>
                <a:lnTo>
                  <a:pt x="2409349" y="4267200"/>
                </a:lnTo>
                <a:lnTo>
                  <a:pt x="2266705" y="4267200"/>
                </a:lnTo>
                <a:lnTo>
                  <a:pt x="2183576" y="4227150"/>
                </a:lnTo>
                <a:cubicBezTo>
                  <a:pt x="2170260" y="4220226"/>
                  <a:pt x="2115765" y="4150220"/>
                  <a:pt x="2151029" y="4146947"/>
                </a:cubicBezTo>
                <a:cubicBezTo>
                  <a:pt x="2282770" y="4133761"/>
                  <a:pt x="2411644" y="4125319"/>
                  <a:pt x="2537169" y="4125568"/>
                </a:cubicBezTo>
                <a:close/>
                <a:moveTo>
                  <a:pt x="9258094" y="3958602"/>
                </a:moveTo>
                <a:cubicBezTo>
                  <a:pt x="9013678" y="4006086"/>
                  <a:pt x="8768731" y="4060051"/>
                  <a:pt x="8526712" y="4119804"/>
                </a:cubicBezTo>
                <a:cubicBezTo>
                  <a:pt x="8781748" y="4123003"/>
                  <a:pt x="9026494" y="4069940"/>
                  <a:pt x="9258094" y="3958602"/>
                </a:cubicBezTo>
                <a:close/>
                <a:moveTo>
                  <a:pt x="9168987" y="3919232"/>
                </a:moveTo>
                <a:cubicBezTo>
                  <a:pt x="8975366" y="3912045"/>
                  <a:pt x="8788341" y="3989836"/>
                  <a:pt x="8603910" y="4068895"/>
                </a:cubicBezTo>
                <a:cubicBezTo>
                  <a:pt x="8818554" y="4017452"/>
                  <a:pt x="9035976" y="3970366"/>
                  <a:pt x="9252382" y="3927759"/>
                </a:cubicBezTo>
                <a:cubicBezTo>
                  <a:pt x="9224441" y="3923020"/>
                  <a:pt x="9196646" y="3920259"/>
                  <a:pt x="9168987" y="3919232"/>
                </a:cubicBezTo>
                <a:close/>
                <a:moveTo>
                  <a:pt x="1635889" y="3709494"/>
                </a:moveTo>
                <a:lnTo>
                  <a:pt x="1634800" y="3731111"/>
                </a:lnTo>
                <a:cubicBezTo>
                  <a:pt x="1634800" y="3731111"/>
                  <a:pt x="1635342" y="3716795"/>
                  <a:pt x="1635889" y="3709494"/>
                </a:cubicBezTo>
                <a:close/>
                <a:moveTo>
                  <a:pt x="3174829" y="3620110"/>
                </a:moveTo>
                <a:cubicBezTo>
                  <a:pt x="3177710" y="3619202"/>
                  <a:pt x="3182308" y="3620648"/>
                  <a:pt x="3189263" y="3625726"/>
                </a:cubicBezTo>
                <a:cubicBezTo>
                  <a:pt x="3348177" y="3744655"/>
                  <a:pt x="3463235" y="3908187"/>
                  <a:pt x="3560912" y="4079863"/>
                </a:cubicBezTo>
                <a:cubicBezTo>
                  <a:pt x="3582321" y="4117314"/>
                  <a:pt x="3599153" y="4153173"/>
                  <a:pt x="3611854" y="4188366"/>
                </a:cubicBezTo>
                <a:lnTo>
                  <a:pt x="3631583" y="4267200"/>
                </a:lnTo>
                <a:lnTo>
                  <a:pt x="3575699" y="4267200"/>
                </a:lnTo>
                <a:lnTo>
                  <a:pt x="3575567" y="4263588"/>
                </a:lnTo>
                <a:cubicBezTo>
                  <a:pt x="3563792" y="4170010"/>
                  <a:pt x="3527316" y="4081090"/>
                  <a:pt x="3467355" y="3988130"/>
                </a:cubicBezTo>
                <a:cubicBezTo>
                  <a:pt x="3420192" y="3915029"/>
                  <a:pt x="3371016" y="3849934"/>
                  <a:pt x="3310753" y="3787140"/>
                </a:cubicBezTo>
                <a:cubicBezTo>
                  <a:pt x="3303466" y="3779509"/>
                  <a:pt x="3297626" y="3773227"/>
                  <a:pt x="3291335" y="3767420"/>
                </a:cubicBezTo>
                <a:cubicBezTo>
                  <a:pt x="3324815" y="3824296"/>
                  <a:pt x="3358740" y="3880691"/>
                  <a:pt x="3390805" y="3937163"/>
                </a:cubicBezTo>
                <a:cubicBezTo>
                  <a:pt x="3450145" y="4040978"/>
                  <a:pt x="3506325" y="4144397"/>
                  <a:pt x="3545740" y="4251102"/>
                </a:cubicBezTo>
                <a:lnTo>
                  <a:pt x="3550709" y="4267200"/>
                </a:lnTo>
                <a:lnTo>
                  <a:pt x="3513586" y="4267200"/>
                </a:lnTo>
                <a:lnTo>
                  <a:pt x="3470728" y="4152456"/>
                </a:lnTo>
                <a:cubicBezTo>
                  <a:pt x="3439124" y="4085665"/>
                  <a:pt x="3402484" y="4019598"/>
                  <a:pt x="3364433" y="3953121"/>
                </a:cubicBezTo>
                <a:lnTo>
                  <a:pt x="3316479" y="3872136"/>
                </a:lnTo>
                <a:lnTo>
                  <a:pt x="3504482" y="4267200"/>
                </a:lnTo>
                <a:lnTo>
                  <a:pt x="3467547" y="4267200"/>
                </a:lnTo>
                <a:lnTo>
                  <a:pt x="3177952" y="3657386"/>
                </a:lnTo>
                <a:cubicBezTo>
                  <a:pt x="3172991" y="3646754"/>
                  <a:pt x="3166185" y="3622836"/>
                  <a:pt x="3174829" y="3620110"/>
                </a:cubicBezTo>
                <a:close/>
                <a:moveTo>
                  <a:pt x="11279315" y="3618448"/>
                </a:moveTo>
                <a:cubicBezTo>
                  <a:pt x="11299830" y="3614620"/>
                  <a:pt x="11318737" y="3618623"/>
                  <a:pt x="11317765" y="3638405"/>
                </a:cubicBezTo>
                <a:cubicBezTo>
                  <a:pt x="11309587" y="3820966"/>
                  <a:pt x="11315203" y="4012597"/>
                  <a:pt x="11304886" y="4200582"/>
                </a:cubicBezTo>
                <a:lnTo>
                  <a:pt x="11298904" y="4267200"/>
                </a:lnTo>
                <a:lnTo>
                  <a:pt x="11213088" y="4267200"/>
                </a:lnTo>
                <a:lnTo>
                  <a:pt x="11219157" y="4210725"/>
                </a:lnTo>
                <a:cubicBezTo>
                  <a:pt x="11223807" y="4119600"/>
                  <a:pt x="11224640" y="4027718"/>
                  <a:pt x="11225213" y="3936722"/>
                </a:cubicBezTo>
                <a:cubicBezTo>
                  <a:pt x="11207028" y="4022695"/>
                  <a:pt x="11194593" y="4110355"/>
                  <a:pt x="11182914" y="4196771"/>
                </a:cubicBezTo>
                <a:lnTo>
                  <a:pt x="11172266" y="4267200"/>
                </a:lnTo>
                <a:lnTo>
                  <a:pt x="11140975" y="4267200"/>
                </a:lnTo>
                <a:lnTo>
                  <a:pt x="11152239" y="4192628"/>
                </a:lnTo>
                <a:cubicBezTo>
                  <a:pt x="11165272" y="4096160"/>
                  <a:pt x="11178361" y="3997344"/>
                  <a:pt x="11201005" y="3900089"/>
                </a:cubicBezTo>
                <a:cubicBezTo>
                  <a:pt x="11166930" y="3979173"/>
                  <a:pt x="11134730" y="4058831"/>
                  <a:pt x="11105754" y="4139192"/>
                </a:cubicBezTo>
                <a:lnTo>
                  <a:pt x="11065821" y="4267200"/>
                </a:lnTo>
                <a:lnTo>
                  <a:pt x="10978133" y="4267200"/>
                </a:lnTo>
                <a:lnTo>
                  <a:pt x="11088889" y="3963916"/>
                </a:lnTo>
                <a:cubicBezTo>
                  <a:pt x="11133459" y="3856779"/>
                  <a:pt x="11181967" y="3750740"/>
                  <a:pt x="11231212" y="3645474"/>
                </a:cubicBezTo>
                <a:cubicBezTo>
                  <a:pt x="11236675" y="3633934"/>
                  <a:pt x="11258799" y="3622276"/>
                  <a:pt x="11279315" y="3618448"/>
                </a:cubicBezTo>
                <a:close/>
                <a:moveTo>
                  <a:pt x="10296877" y="3526602"/>
                </a:moveTo>
                <a:cubicBezTo>
                  <a:pt x="10305089" y="3527517"/>
                  <a:pt x="10311503" y="3531079"/>
                  <a:pt x="10314210" y="3538353"/>
                </a:cubicBezTo>
                <a:cubicBezTo>
                  <a:pt x="10361472" y="3659113"/>
                  <a:pt x="10407318" y="3780392"/>
                  <a:pt x="10450858" y="3902477"/>
                </a:cubicBezTo>
                <a:lnTo>
                  <a:pt x="10572255" y="4267200"/>
                </a:lnTo>
                <a:lnTo>
                  <a:pt x="10477642" y="4267200"/>
                </a:lnTo>
                <a:lnTo>
                  <a:pt x="10436479" y="4144570"/>
                </a:lnTo>
                <a:cubicBezTo>
                  <a:pt x="10386976" y="3995354"/>
                  <a:pt x="10333255" y="3848072"/>
                  <a:pt x="10277529" y="3701307"/>
                </a:cubicBezTo>
                <a:cubicBezTo>
                  <a:pt x="10277467" y="3703640"/>
                  <a:pt x="10276853" y="3706334"/>
                  <a:pt x="10276797" y="3708672"/>
                </a:cubicBezTo>
                <a:cubicBezTo>
                  <a:pt x="10284209" y="3854149"/>
                  <a:pt x="10331835" y="3999199"/>
                  <a:pt x="10385906" y="4147031"/>
                </a:cubicBezTo>
                <a:lnTo>
                  <a:pt x="10431445" y="4267200"/>
                </a:lnTo>
                <a:lnTo>
                  <a:pt x="10398237" y="4267200"/>
                </a:lnTo>
                <a:lnTo>
                  <a:pt x="10356661" y="4157302"/>
                </a:lnTo>
                <a:cubicBezTo>
                  <a:pt x="10321871" y="4061517"/>
                  <a:pt x="10289232" y="3966669"/>
                  <a:pt x="10268559" y="3871054"/>
                </a:cubicBezTo>
                <a:cubicBezTo>
                  <a:pt x="10272790" y="3985997"/>
                  <a:pt x="10299544" y="4094770"/>
                  <a:pt x="10340065" y="4201637"/>
                </a:cubicBezTo>
                <a:lnTo>
                  <a:pt x="10368861" y="4267200"/>
                </a:lnTo>
                <a:lnTo>
                  <a:pt x="10267862" y="4267200"/>
                </a:lnTo>
                <a:lnTo>
                  <a:pt x="10236210" y="4185635"/>
                </a:lnTo>
                <a:cubicBezTo>
                  <a:pt x="10169925" y="3991261"/>
                  <a:pt x="10150284" y="3789583"/>
                  <a:pt x="10225980" y="3561061"/>
                </a:cubicBezTo>
                <a:cubicBezTo>
                  <a:pt x="10231424" y="3544935"/>
                  <a:pt x="10272241" y="3523857"/>
                  <a:pt x="10296877" y="3526602"/>
                </a:cubicBezTo>
                <a:close/>
                <a:moveTo>
                  <a:pt x="3429186" y="3458784"/>
                </a:moveTo>
                <a:cubicBezTo>
                  <a:pt x="3434043" y="3458424"/>
                  <a:pt x="3439865" y="3459167"/>
                  <a:pt x="3446761" y="3461278"/>
                </a:cubicBezTo>
                <a:cubicBezTo>
                  <a:pt x="3801752" y="3568638"/>
                  <a:pt x="4119982" y="3746863"/>
                  <a:pt x="4419733" y="3963555"/>
                </a:cubicBezTo>
                <a:cubicBezTo>
                  <a:pt x="4508451" y="4027538"/>
                  <a:pt x="4593765" y="4093753"/>
                  <a:pt x="4659448" y="4172746"/>
                </a:cubicBezTo>
                <a:lnTo>
                  <a:pt x="4719140" y="4267200"/>
                </a:lnTo>
                <a:lnTo>
                  <a:pt x="4641222" y="4267200"/>
                </a:lnTo>
                <a:lnTo>
                  <a:pt x="4599968" y="4207074"/>
                </a:lnTo>
                <a:cubicBezTo>
                  <a:pt x="4478590" y="4057581"/>
                  <a:pt x="4278987" y="3946713"/>
                  <a:pt x="4136093" y="3858466"/>
                </a:cubicBezTo>
                <a:cubicBezTo>
                  <a:pt x="3985171" y="3764831"/>
                  <a:pt x="3831168" y="3687155"/>
                  <a:pt x="3670252" y="3622798"/>
                </a:cubicBezTo>
                <a:lnTo>
                  <a:pt x="3817258" y="3723577"/>
                </a:lnTo>
                <a:cubicBezTo>
                  <a:pt x="3878082" y="3765387"/>
                  <a:pt x="3941278" y="3808498"/>
                  <a:pt x="4000461" y="3855966"/>
                </a:cubicBezTo>
                <a:cubicBezTo>
                  <a:pt x="4030299" y="3879926"/>
                  <a:pt x="4059233" y="3904849"/>
                  <a:pt x="4088180" y="3929774"/>
                </a:cubicBezTo>
                <a:cubicBezTo>
                  <a:pt x="4119532" y="3956928"/>
                  <a:pt x="4151864" y="3984979"/>
                  <a:pt x="4184555" y="4010683"/>
                </a:cubicBezTo>
                <a:cubicBezTo>
                  <a:pt x="4252374" y="4064322"/>
                  <a:pt x="4327401" y="4112085"/>
                  <a:pt x="4399563" y="4158106"/>
                </a:cubicBezTo>
                <a:cubicBezTo>
                  <a:pt x="4448555" y="4189447"/>
                  <a:pt x="4498141" y="4221114"/>
                  <a:pt x="4546299" y="4254934"/>
                </a:cubicBezTo>
                <a:lnTo>
                  <a:pt x="4561743" y="4267200"/>
                </a:lnTo>
                <a:lnTo>
                  <a:pt x="4509274" y="4267200"/>
                </a:lnTo>
                <a:lnTo>
                  <a:pt x="4383389" y="4184369"/>
                </a:lnTo>
                <a:cubicBezTo>
                  <a:pt x="4310251" y="4137460"/>
                  <a:pt x="4234739" y="4089250"/>
                  <a:pt x="4165508" y="4035196"/>
                </a:cubicBezTo>
                <a:cubicBezTo>
                  <a:pt x="4131846" y="4008598"/>
                  <a:pt x="4099524" y="3980549"/>
                  <a:pt x="4068162" y="3953394"/>
                </a:cubicBezTo>
                <a:cubicBezTo>
                  <a:pt x="4039704" y="3928919"/>
                  <a:pt x="4010763" y="3903992"/>
                  <a:pt x="3981416" y="3880482"/>
                </a:cubicBezTo>
                <a:cubicBezTo>
                  <a:pt x="3923199" y="3833909"/>
                  <a:pt x="3860482" y="3791236"/>
                  <a:pt x="3800147" y="3749872"/>
                </a:cubicBezTo>
                <a:lnTo>
                  <a:pt x="3655073" y="3650884"/>
                </a:lnTo>
                <a:cubicBezTo>
                  <a:pt x="3768399" y="3765347"/>
                  <a:pt x="3873410" y="3884450"/>
                  <a:pt x="3989938" y="3991685"/>
                </a:cubicBezTo>
                <a:cubicBezTo>
                  <a:pt x="4106468" y="4098916"/>
                  <a:pt x="4234512" y="4194281"/>
                  <a:pt x="4393907" y="4261258"/>
                </a:cubicBezTo>
                <a:lnTo>
                  <a:pt x="4408201" y="4267200"/>
                </a:lnTo>
                <a:lnTo>
                  <a:pt x="4250346" y="4267200"/>
                </a:lnTo>
                <a:lnTo>
                  <a:pt x="4245269" y="4265040"/>
                </a:lnTo>
                <a:cubicBezTo>
                  <a:pt x="4167858" y="4230709"/>
                  <a:pt x="4095232" y="4193560"/>
                  <a:pt x="4036318" y="4147013"/>
                </a:cubicBezTo>
                <a:cubicBezTo>
                  <a:pt x="3810777" y="3969273"/>
                  <a:pt x="3654591" y="3720297"/>
                  <a:pt x="3432098" y="3537312"/>
                </a:cubicBezTo>
                <a:cubicBezTo>
                  <a:pt x="3408505" y="3517876"/>
                  <a:pt x="3395188" y="3461306"/>
                  <a:pt x="3429186" y="3458784"/>
                </a:cubicBezTo>
                <a:close/>
                <a:moveTo>
                  <a:pt x="9334796" y="3456584"/>
                </a:moveTo>
                <a:cubicBezTo>
                  <a:pt x="9406875" y="3608228"/>
                  <a:pt x="9503788" y="3758542"/>
                  <a:pt x="9651570" y="3826505"/>
                </a:cubicBezTo>
                <a:cubicBezTo>
                  <a:pt x="9559808" y="3686686"/>
                  <a:pt x="9456900" y="3564734"/>
                  <a:pt x="9334796" y="3456584"/>
                </a:cubicBezTo>
                <a:close/>
                <a:moveTo>
                  <a:pt x="4440129" y="3448571"/>
                </a:moveTo>
                <a:cubicBezTo>
                  <a:pt x="4500684" y="3600308"/>
                  <a:pt x="4765312" y="3823987"/>
                  <a:pt x="4856525" y="3915351"/>
                </a:cubicBezTo>
                <a:cubicBezTo>
                  <a:pt x="4921046" y="3979838"/>
                  <a:pt x="4987678" y="4047617"/>
                  <a:pt x="5059055" y="4108918"/>
                </a:cubicBezTo>
                <a:cubicBezTo>
                  <a:pt x="5130436" y="4170218"/>
                  <a:pt x="5206561" y="4225043"/>
                  <a:pt x="5290070" y="4263619"/>
                </a:cubicBezTo>
                <a:cubicBezTo>
                  <a:pt x="5126032" y="4132785"/>
                  <a:pt x="4978794" y="3979858"/>
                  <a:pt x="4834991" y="3830985"/>
                </a:cubicBezTo>
                <a:cubicBezTo>
                  <a:pt x="4709629" y="3700933"/>
                  <a:pt x="4579958" y="3567796"/>
                  <a:pt x="4440129" y="3448571"/>
                </a:cubicBezTo>
                <a:close/>
                <a:moveTo>
                  <a:pt x="5425834" y="3162785"/>
                </a:moveTo>
                <a:cubicBezTo>
                  <a:pt x="5393133" y="3300089"/>
                  <a:pt x="5401723" y="3491623"/>
                  <a:pt x="5401644" y="3617847"/>
                </a:cubicBezTo>
                <a:cubicBezTo>
                  <a:pt x="5401790" y="3807859"/>
                  <a:pt x="5425483" y="3992734"/>
                  <a:pt x="5467256" y="4175494"/>
                </a:cubicBezTo>
                <a:cubicBezTo>
                  <a:pt x="5469824" y="3971868"/>
                  <a:pt x="5459296" y="3766904"/>
                  <a:pt x="5448069" y="3567554"/>
                </a:cubicBezTo>
                <a:close/>
                <a:moveTo>
                  <a:pt x="1318687" y="3113840"/>
                </a:moveTo>
                <a:cubicBezTo>
                  <a:pt x="1233126" y="3142037"/>
                  <a:pt x="1148133" y="3174161"/>
                  <a:pt x="1066793" y="3212171"/>
                </a:cubicBezTo>
                <a:cubicBezTo>
                  <a:pt x="1042399" y="3223712"/>
                  <a:pt x="1017440" y="3235542"/>
                  <a:pt x="993319" y="3247648"/>
                </a:cubicBezTo>
                <a:cubicBezTo>
                  <a:pt x="947600" y="3269890"/>
                  <a:pt x="900765" y="3292688"/>
                  <a:pt x="853081" y="3312410"/>
                </a:cubicBezTo>
                <a:cubicBezTo>
                  <a:pt x="837376" y="3318884"/>
                  <a:pt x="821948" y="3324526"/>
                  <a:pt x="805957" y="3330443"/>
                </a:cubicBezTo>
                <a:cubicBezTo>
                  <a:pt x="973723" y="3284161"/>
                  <a:pt x="1193682" y="3229943"/>
                  <a:pt x="1318687" y="3113840"/>
                </a:cubicBezTo>
                <a:close/>
                <a:moveTo>
                  <a:pt x="5453702" y="3090882"/>
                </a:moveTo>
                <a:lnTo>
                  <a:pt x="5480135" y="3565802"/>
                </a:lnTo>
                <a:cubicBezTo>
                  <a:pt x="5490809" y="3762845"/>
                  <a:pt x="5501220" y="3965024"/>
                  <a:pt x="5499023" y="4166310"/>
                </a:cubicBezTo>
                <a:cubicBezTo>
                  <a:pt x="5546233" y="3984186"/>
                  <a:pt x="5562118" y="3799116"/>
                  <a:pt x="5547022" y="3607838"/>
                </a:cubicBezTo>
                <a:cubicBezTo>
                  <a:pt x="5541143" y="3530760"/>
                  <a:pt x="5529684" y="3453908"/>
                  <a:pt x="5515964" y="3378541"/>
                </a:cubicBezTo>
                <a:cubicBezTo>
                  <a:pt x="5505773" y="3321668"/>
                  <a:pt x="5475310" y="3095607"/>
                  <a:pt x="5453702" y="3090882"/>
                </a:cubicBezTo>
                <a:close/>
                <a:moveTo>
                  <a:pt x="9790480" y="3078533"/>
                </a:moveTo>
                <a:cubicBezTo>
                  <a:pt x="9782502" y="3134217"/>
                  <a:pt x="9773626" y="3189710"/>
                  <a:pt x="9763295" y="3245370"/>
                </a:cubicBezTo>
                <a:cubicBezTo>
                  <a:pt x="9730259" y="3421320"/>
                  <a:pt x="9693170" y="3586065"/>
                  <a:pt x="9736458" y="3758413"/>
                </a:cubicBezTo>
                <a:cubicBezTo>
                  <a:pt x="9741385" y="3680922"/>
                  <a:pt x="9752472" y="3603320"/>
                  <a:pt x="9763499" y="3528057"/>
                </a:cubicBezTo>
                <a:cubicBezTo>
                  <a:pt x="9778184" y="3430521"/>
                  <a:pt x="9793478" y="3330298"/>
                  <a:pt x="9793906" y="3231157"/>
                </a:cubicBezTo>
                <a:cubicBezTo>
                  <a:pt x="9793949" y="3202011"/>
                  <a:pt x="9792735" y="3172131"/>
                  <a:pt x="9791874" y="3142788"/>
                </a:cubicBezTo>
                <a:cubicBezTo>
                  <a:pt x="9791175" y="3121009"/>
                  <a:pt x="9790832" y="3099770"/>
                  <a:pt x="9790480" y="3078533"/>
                </a:cubicBezTo>
                <a:close/>
                <a:moveTo>
                  <a:pt x="1238695" y="3076820"/>
                </a:moveTo>
                <a:cubicBezTo>
                  <a:pt x="1051055" y="3082190"/>
                  <a:pt x="886407" y="3192548"/>
                  <a:pt x="716371" y="3293249"/>
                </a:cubicBezTo>
                <a:cubicBezTo>
                  <a:pt x="670943" y="3320259"/>
                  <a:pt x="625512" y="3345868"/>
                  <a:pt x="579522" y="3371759"/>
                </a:cubicBezTo>
                <a:cubicBezTo>
                  <a:pt x="586257" y="3369787"/>
                  <a:pt x="592991" y="3367806"/>
                  <a:pt x="600288" y="3365555"/>
                </a:cubicBezTo>
                <a:cubicBezTo>
                  <a:pt x="680240" y="3341573"/>
                  <a:pt x="762713" y="3317034"/>
                  <a:pt x="840692" y="3284921"/>
                </a:cubicBezTo>
                <a:cubicBezTo>
                  <a:pt x="887813" y="3265484"/>
                  <a:pt x="934087" y="3242968"/>
                  <a:pt x="979248" y="3221003"/>
                </a:cubicBezTo>
                <a:cubicBezTo>
                  <a:pt x="1004208" y="3209175"/>
                  <a:pt x="1028322" y="3197074"/>
                  <a:pt x="1053282" y="3185247"/>
                </a:cubicBezTo>
                <a:cubicBezTo>
                  <a:pt x="1139666" y="3144704"/>
                  <a:pt x="1229994" y="3110602"/>
                  <a:pt x="1320603" y="3081281"/>
                </a:cubicBezTo>
                <a:cubicBezTo>
                  <a:pt x="1292776" y="3077429"/>
                  <a:pt x="1265502" y="3076054"/>
                  <a:pt x="1238695" y="3076820"/>
                </a:cubicBezTo>
                <a:close/>
                <a:moveTo>
                  <a:pt x="5425627" y="2954192"/>
                </a:moveTo>
                <a:cubicBezTo>
                  <a:pt x="5441934" y="2956815"/>
                  <a:pt x="5467954" y="2996115"/>
                  <a:pt x="5470770" y="3005435"/>
                </a:cubicBezTo>
                <a:cubicBezTo>
                  <a:pt x="5591522" y="3395900"/>
                  <a:pt x="5656650" y="3795361"/>
                  <a:pt x="5567647" y="4190286"/>
                </a:cubicBezTo>
                <a:lnTo>
                  <a:pt x="5545854" y="4267200"/>
                </a:lnTo>
                <a:lnTo>
                  <a:pt x="5391871" y="4267200"/>
                </a:lnTo>
                <a:lnTo>
                  <a:pt x="5318171" y="4175818"/>
                </a:lnTo>
                <a:cubicBezTo>
                  <a:pt x="5204859" y="4048423"/>
                  <a:pt x="5075331" y="3936412"/>
                  <a:pt x="4943646" y="3822916"/>
                </a:cubicBezTo>
                <a:cubicBezTo>
                  <a:pt x="4828850" y="3724110"/>
                  <a:pt x="4714058" y="3625311"/>
                  <a:pt x="4594837" y="3532274"/>
                </a:cubicBezTo>
                <a:cubicBezTo>
                  <a:pt x="4562450" y="3507077"/>
                  <a:pt x="4474786" y="3410282"/>
                  <a:pt x="4441737" y="3399734"/>
                </a:cubicBezTo>
                <a:cubicBezTo>
                  <a:pt x="4437014" y="3398227"/>
                  <a:pt x="4433408" y="3398482"/>
                  <a:pt x="4431236" y="3400954"/>
                </a:cubicBezTo>
                <a:cubicBezTo>
                  <a:pt x="4474088" y="3436036"/>
                  <a:pt x="4516531" y="3472527"/>
                  <a:pt x="4557150" y="3510023"/>
                </a:cubicBezTo>
                <a:cubicBezTo>
                  <a:pt x="4661606" y="3606446"/>
                  <a:pt x="4760255" y="3709152"/>
                  <a:pt x="4856936" y="3809146"/>
                </a:cubicBezTo>
                <a:cubicBezTo>
                  <a:pt x="4939779" y="3895025"/>
                  <a:pt x="5024071" y="3982240"/>
                  <a:pt x="5111996" y="4065759"/>
                </a:cubicBezTo>
                <a:cubicBezTo>
                  <a:pt x="5155961" y="4107518"/>
                  <a:pt x="5200834" y="4148352"/>
                  <a:pt x="5246890" y="4187633"/>
                </a:cubicBezTo>
                <a:lnTo>
                  <a:pt x="5347266" y="4267200"/>
                </a:lnTo>
                <a:lnTo>
                  <a:pt x="5164092" y="4267200"/>
                </a:lnTo>
                <a:lnTo>
                  <a:pt x="5108945" y="4232176"/>
                </a:lnTo>
                <a:cubicBezTo>
                  <a:pt x="4772838" y="3999708"/>
                  <a:pt x="4490756" y="3581960"/>
                  <a:pt x="4294126" y="3303048"/>
                </a:cubicBezTo>
                <a:cubicBezTo>
                  <a:pt x="4284225" y="3288537"/>
                  <a:pt x="4271318" y="3233630"/>
                  <a:pt x="4305321" y="3256953"/>
                </a:cubicBezTo>
                <a:cubicBezTo>
                  <a:pt x="4530520" y="3414680"/>
                  <a:pt x="4740956" y="3587440"/>
                  <a:pt x="4949299" y="3766336"/>
                </a:cubicBezTo>
                <a:cubicBezTo>
                  <a:pt x="5065543" y="3866477"/>
                  <a:pt x="5184542" y="3965579"/>
                  <a:pt x="5291452" y="4076801"/>
                </a:cubicBezTo>
                <a:cubicBezTo>
                  <a:pt x="5309900" y="4095629"/>
                  <a:pt x="5393714" y="4211504"/>
                  <a:pt x="5434998" y="4254100"/>
                </a:cubicBezTo>
                <a:cubicBezTo>
                  <a:pt x="5369347" y="4172892"/>
                  <a:pt x="5356822" y="3836202"/>
                  <a:pt x="5351015" y="3760989"/>
                </a:cubicBezTo>
                <a:cubicBezTo>
                  <a:pt x="5330486" y="3492147"/>
                  <a:pt x="5355823" y="3228927"/>
                  <a:pt x="5413780" y="2966265"/>
                </a:cubicBezTo>
                <a:cubicBezTo>
                  <a:pt x="5415835" y="2956520"/>
                  <a:pt x="5420191" y="2953318"/>
                  <a:pt x="5425627" y="2954192"/>
                </a:cubicBezTo>
                <a:close/>
                <a:moveTo>
                  <a:pt x="8380397" y="2896659"/>
                </a:moveTo>
                <a:cubicBezTo>
                  <a:pt x="8455275" y="3038078"/>
                  <a:pt x="8545153" y="3173735"/>
                  <a:pt x="8634801" y="3304169"/>
                </a:cubicBezTo>
                <a:cubicBezTo>
                  <a:pt x="8726195" y="3437326"/>
                  <a:pt x="8821496" y="3600936"/>
                  <a:pt x="8971448" y="3675946"/>
                </a:cubicBezTo>
                <a:cubicBezTo>
                  <a:pt x="8910775" y="3621244"/>
                  <a:pt x="8864937" y="3553231"/>
                  <a:pt x="8820691" y="3486482"/>
                </a:cubicBezTo>
                <a:cubicBezTo>
                  <a:pt x="8816331" y="3480073"/>
                  <a:pt x="8811972" y="3473665"/>
                  <a:pt x="8807612" y="3467256"/>
                </a:cubicBezTo>
                <a:cubicBezTo>
                  <a:pt x="8727274" y="3347730"/>
                  <a:pt x="8640362" y="3230102"/>
                  <a:pt x="8556796" y="3116474"/>
                </a:cubicBezTo>
                <a:cubicBezTo>
                  <a:pt x="8515702" y="3060746"/>
                  <a:pt x="8472667" y="3003195"/>
                  <a:pt x="8427018" y="2948853"/>
                </a:cubicBezTo>
                <a:cubicBezTo>
                  <a:pt x="8411728" y="2931040"/>
                  <a:pt x="8396239" y="2914119"/>
                  <a:pt x="8380397" y="2896659"/>
                </a:cubicBezTo>
                <a:close/>
                <a:moveTo>
                  <a:pt x="9831020" y="2871730"/>
                </a:moveTo>
                <a:lnTo>
                  <a:pt x="9827707" y="2915231"/>
                </a:lnTo>
                <a:cubicBezTo>
                  <a:pt x="9824540" y="2960178"/>
                  <a:pt x="9821168" y="3006017"/>
                  <a:pt x="9820699" y="3051540"/>
                </a:cubicBezTo>
                <a:cubicBezTo>
                  <a:pt x="9820458" y="3081589"/>
                  <a:pt x="9821664" y="3111470"/>
                  <a:pt x="9822525" y="3140814"/>
                </a:cubicBezTo>
                <a:cubicBezTo>
                  <a:pt x="9823738" y="3170696"/>
                  <a:pt x="9824947" y="3200579"/>
                  <a:pt x="9824704" y="3230628"/>
                </a:cubicBezTo>
                <a:cubicBezTo>
                  <a:pt x="9823869" y="3331557"/>
                  <a:pt x="9808712" y="3433224"/>
                  <a:pt x="9793821" y="3531652"/>
                </a:cubicBezTo>
                <a:cubicBezTo>
                  <a:pt x="9783066" y="3603683"/>
                  <a:pt x="9772446" y="3677150"/>
                  <a:pt x="9767436" y="3750864"/>
                </a:cubicBezTo>
                <a:cubicBezTo>
                  <a:pt x="9782786" y="3724954"/>
                  <a:pt x="9799440" y="3697443"/>
                  <a:pt x="9814477" y="3662531"/>
                </a:cubicBezTo>
                <a:cubicBezTo>
                  <a:pt x="9926754" y="3406015"/>
                  <a:pt x="9892054" y="3133900"/>
                  <a:pt x="9831020" y="2871730"/>
                </a:cubicBezTo>
                <a:close/>
                <a:moveTo>
                  <a:pt x="8380521" y="2850596"/>
                </a:moveTo>
                <a:cubicBezTo>
                  <a:pt x="8404481" y="2875897"/>
                  <a:pt x="8428794" y="2901731"/>
                  <a:pt x="8451446" y="2928627"/>
                </a:cubicBezTo>
                <a:cubicBezTo>
                  <a:pt x="8497446" y="2983517"/>
                  <a:pt x="8540828" y="3041610"/>
                  <a:pt x="8582269" y="3097880"/>
                </a:cubicBezTo>
                <a:cubicBezTo>
                  <a:pt x="8666744" y="3211700"/>
                  <a:pt x="8753998" y="3329876"/>
                  <a:pt x="8833783" y="3449753"/>
                </a:cubicBezTo>
                <a:cubicBezTo>
                  <a:pt x="8838143" y="3456162"/>
                  <a:pt x="8842503" y="3462572"/>
                  <a:pt x="8846863" y="3468981"/>
                </a:cubicBezTo>
                <a:cubicBezTo>
                  <a:pt x="8881714" y="3521040"/>
                  <a:pt x="8917610" y="3574725"/>
                  <a:pt x="8960046" y="3620389"/>
                </a:cubicBezTo>
                <a:cubicBezTo>
                  <a:pt x="8847240" y="3316219"/>
                  <a:pt x="8665033" y="3014288"/>
                  <a:pt x="8380521" y="2850596"/>
                </a:cubicBezTo>
                <a:close/>
                <a:moveTo>
                  <a:pt x="9854151" y="2642862"/>
                </a:moveTo>
                <a:cubicBezTo>
                  <a:pt x="9862376" y="2644690"/>
                  <a:pt x="9868748" y="2649859"/>
                  <a:pt x="9871341" y="2659697"/>
                </a:cubicBezTo>
                <a:cubicBezTo>
                  <a:pt x="9936549" y="2907705"/>
                  <a:pt x="10004418" y="3164740"/>
                  <a:pt x="9966678" y="3423399"/>
                </a:cubicBezTo>
                <a:cubicBezTo>
                  <a:pt x="9951724" y="3524170"/>
                  <a:pt x="9914841" y="3605244"/>
                  <a:pt x="9880832" y="3700562"/>
                </a:cubicBezTo>
                <a:cubicBezTo>
                  <a:pt x="9817639" y="3880472"/>
                  <a:pt x="9825316" y="4002022"/>
                  <a:pt x="9896024" y="4178295"/>
                </a:cubicBezTo>
                <a:lnTo>
                  <a:pt x="10028060" y="4267200"/>
                </a:lnTo>
                <a:lnTo>
                  <a:pt x="9651813" y="4267200"/>
                </a:lnTo>
                <a:lnTo>
                  <a:pt x="9814527" y="4248048"/>
                </a:lnTo>
                <a:cubicBezTo>
                  <a:pt x="9748431" y="4225943"/>
                  <a:pt x="9681848" y="4217991"/>
                  <a:pt x="9615182" y="4220499"/>
                </a:cubicBezTo>
                <a:cubicBezTo>
                  <a:pt x="9565183" y="4222381"/>
                  <a:pt x="9515136" y="4230147"/>
                  <a:pt x="9465210" y="4242240"/>
                </a:cubicBezTo>
                <a:lnTo>
                  <a:pt x="9387108" y="4267200"/>
                </a:lnTo>
                <a:lnTo>
                  <a:pt x="9268441" y="4267200"/>
                </a:lnTo>
                <a:lnTo>
                  <a:pt x="9307676" y="4251276"/>
                </a:lnTo>
                <a:cubicBezTo>
                  <a:pt x="9459842" y="4196603"/>
                  <a:pt x="9613869" y="4164948"/>
                  <a:pt x="9761570" y="4182283"/>
                </a:cubicBezTo>
                <a:cubicBezTo>
                  <a:pt x="9633677" y="4101602"/>
                  <a:pt x="9502269" y="4023929"/>
                  <a:pt x="9368237" y="3949470"/>
                </a:cubicBezTo>
                <a:cubicBezTo>
                  <a:pt x="9363677" y="3950852"/>
                  <a:pt x="9358768" y="3951697"/>
                  <a:pt x="9354614" y="3951288"/>
                </a:cubicBezTo>
                <a:cubicBezTo>
                  <a:pt x="9045666" y="4112095"/>
                  <a:pt x="8711508" y="4184792"/>
                  <a:pt x="8364351" y="4159267"/>
                </a:cubicBezTo>
                <a:cubicBezTo>
                  <a:pt x="8322605" y="4156073"/>
                  <a:pt x="8373028" y="4125362"/>
                  <a:pt x="8386567" y="4119760"/>
                </a:cubicBezTo>
                <a:cubicBezTo>
                  <a:pt x="8661942" y="4017222"/>
                  <a:pt x="8938634" y="3857115"/>
                  <a:pt x="9231713" y="3873539"/>
                </a:cubicBezTo>
                <a:cubicBezTo>
                  <a:pt x="9162796" y="3836374"/>
                  <a:pt x="9093324" y="3799562"/>
                  <a:pt x="9023301" y="3763109"/>
                </a:cubicBezTo>
                <a:cubicBezTo>
                  <a:pt x="9018245" y="3762512"/>
                  <a:pt x="9014299" y="3761207"/>
                  <a:pt x="9010556" y="3758998"/>
                </a:cubicBezTo>
                <a:cubicBezTo>
                  <a:pt x="8818026" y="3719652"/>
                  <a:pt x="8714888" y="3571783"/>
                  <a:pt x="8604324" y="3417171"/>
                </a:cubicBezTo>
                <a:cubicBezTo>
                  <a:pt x="8460937" y="3216099"/>
                  <a:pt x="8313620" y="2999153"/>
                  <a:pt x="8218577" y="2770227"/>
                </a:cubicBezTo>
                <a:cubicBezTo>
                  <a:pt x="8215211" y="2762227"/>
                  <a:pt x="8217371" y="2755481"/>
                  <a:pt x="8222774" y="2749954"/>
                </a:cubicBezTo>
                <a:cubicBezTo>
                  <a:pt x="8238990" y="2733370"/>
                  <a:pt x="8284424" y="2727735"/>
                  <a:pt x="8297623" y="2731935"/>
                </a:cubicBezTo>
                <a:cubicBezTo>
                  <a:pt x="8726387" y="2883841"/>
                  <a:pt x="8964880" y="3311498"/>
                  <a:pt x="9090618" y="3716225"/>
                </a:cubicBezTo>
                <a:cubicBezTo>
                  <a:pt x="9321070" y="3835548"/>
                  <a:pt x="9546131" y="3959850"/>
                  <a:pt x="9762441" y="4093587"/>
                </a:cubicBezTo>
                <a:cubicBezTo>
                  <a:pt x="9739891" y="4035197"/>
                  <a:pt x="9720655" y="3974696"/>
                  <a:pt x="9717826" y="3916719"/>
                </a:cubicBezTo>
                <a:cubicBezTo>
                  <a:pt x="9716379" y="3916883"/>
                  <a:pt x="9714371" y="3917401"/>
                  <a:pt x="9713123" y="3916663"/>
                </a:cubicBezTo>
                <a:cubicBezTo>
                  <a:pt x="9419408" y="3876118"/>
                  <a:pt x="9276568" y="3571232"/>
                  <a:pt x="9175594" y="3326950"/>
                </a:cubicBezTo>
                <a:cubicBezTo>
                  <a:pt x="9162477" y="3295477"/>
                  <a:pt x="9234580" y="3273123"/>
                  <a:pt x="9253941" y="3287566"/>
                </a:cubicBezTo>
                <a:cubicBezTo>
                  <a:pt x="9396995" y="3390749"/>
                  <a:pt x="9519263" y="3506453"/>
                  <a:pt x="9625671" y="3639960"/>
                </a:cubicBezTo>
                <a:cubicBezTo>
                  <a:pt x="9622492" y="3540061"/>
                  <a:pt x="9637797" y="3439839"/>
                  <a:pt x="9656881" y="3333361"/>
                </a:cubicBezTo>
                <a:cubicBezTo>
                  <a:pt x="9696972" y="3116116"/>
                  <a:pt x="9713720" y="2891570"/>
                  <a:pt x="9782066" y="2680771"/>
                </a:cubicBezTo>
                <a:cubicBezTo>
                  <a:pt x="9788129" y="2661952"/>
                  <a:pt x="9829478" y="2637374"/>
                  <a:pt x="9854151" y="2642862"/>
                </a:cubicBezTo>
                <a:close/>
                <a:moveTo>
                  <a:pt x="11114299" y="2390555"/>
                </a:moveTo>
                <a:lnTo>
                  <a:pt x="11113373" y="2392739"/>
                </a:lnTo>
                <a:lnTo>
                  <a:pt x="11117197" y="2394358"/>
                </a:lnTo>
                <a:cubicBezTo>
                  <a:pt x="11116333" y="2393349"/>
                  <a:pt x="11115474" y="2392343"/>
                  <a:pt x="11114299" y="2390555"/>
                </a:cubicBezTo>
                <a:close/>
                <a:moveTo>
                  <a:pt x="10506276" y="2118977"/>
                </a:moveTo>
                <a:cubicBezTo>
                  <a:pt x="10510550" y="2257918"/>
                  <a:pt x="10470507" y="2393544"/>
                  <a:pt x="10431542" y="2525128"/>
                </a:cubicBezTo>
                <a:cubicBezTo>
                  <a:pt x="10417502" y="2571972"/>
                  <a:pt x="10403548" y="2620144"/>
                  <a:pt x="10391375" y="2667145"/>
                </a:cubicBezTo>
                <a:cubicBezTo>
                  <a:pt x="10377290" y="2721696"/>
                  <a:pt x="10366481" y="2777642"/>
                  <a:pt x="10355047" y="2832031"/>
                </a:cubicBezTo>
                <a:lnTo>
                  <a:pt x="10336080" y="2927011"/>
                </a:lnTo>
                <a:cubicBezTo>
                  <a:pt x="10349636" y="2893472"/>
                  <a:pt x="10367643" y="2846374"/>
                  <a:pt x="10389394" y="2782834"/>
                </a:cubicBezTo>
                <a:cubicBezTo>
                  <a:pt x="10448427" y="2611467"/>
                  <a:pt x="10546967" y="2325483"/>
                  <a:pt x="10506276" y="2118977"/>
                </a:cubicBezTo>
                <a:close/>
                <a:moveTo>
                  <a:pt x="11538179" y="2090376"/>
                </a:moveTo>
                <a:cubicBezTo>
                  <a:pt x="11552237" y="2136248"/>
                  <a:pt x="11565750" y="2181883"/>
                  <a:pt x="11577479" y="2228695"/>
                </a:cubicBezTo>
                <a:lnTo>
                  <a:pt x="11586754" y="2266098"/>
                </a:lnTo>
                <a:cubicBezTo>
                  <a:pt x="11593656" y="2295423"/>
                  <a:pt x="11600787" y="2324193"/>
                  <a:pt x="11609011" y="2353427"/>
                </a:cubicBezTo>
                <a:cubicBezTo>
                  <a:pt x="11644349" y="2475257"/>
                  <a:pt x="11704023" y="2591295"/>
                  <a:pt x="11761579" y="2703223"/>
                </a:cubicBezTo>
                <a:cubicBezTo>
                  <a:pt x="11802170" y="2782214"/>
                  <a:pt x="11843944" y="2862994"/>
                  <a:pt x="11877711" y="2947465"/>
                </a:cubicBezTo>
                <a:cubicBezTo>
                  <a:pt x="11815017" y="2640863"/>
                  <a:pt x="11724956" y="2342636"/>
                  <a:pt x="11538179" y="2090376"/>
                </a:cubicBezTo>
                <a:close/>
                <a:moveTo>
                  <a:pt x="6604735" y="2041381"/>
                </a:moveTo>
                <a:cubicBezTo>
                  <a:pt x="6726311" y="2327927"/>
                  <a:pt x="6916754" y="2606522"/>
                  <a:pt x="7204487" y="2742112"/>
                </a:cubicBezTo>
                <a:cubicBezTo>
                  <a:pt x="7179895" y="2719491"/>
                  <a:pt x="7154936" y="2696378"/>
                  <a:pt x="7131592" y="2672096"/>
                </a:cubicBezTo>
                <a:cubicBezTo>
                  <a:pt x="7084181" y="2622518"/>
                  <a:pt x="7039271" y="2569608"/>
                  <a:pt x="6996344" y="2518310"/>
                </a:cubicBezTo>
                <a:cubicBezTo>
                  <a:pt x="6908871" y="2414600"/>
                  <a:pt x="6818501" y="2306884"/>
                  <a:pt x="6735495" y="2196890"/>
                </a:cubicBezTo>
                <a:lnTo>
                  <a:pt x="6721901" y="2179274"/>
                </a:lnTo>
                <a:cubicBezTo>
                  <a:pt x="6685654" y="2131523"/>
                  <a:pt x="6648317" y="2082278"/>
                  <a:pt x="6604735" y="2041381"/>
                </a:cubicBezTo>
                <a:close/>
                <a:moveTo>
                  <a:pt x="11488421" y="2034549"/>
                </a:moveTo>
                <a:cubicBezTo>
                  <a:pt x="11459234" y="2371132"/>
                  <a:pt x="11651925" y="2658088"/>
                  <a:pt x="11840356" y="2932293"/>
                </a:cubicBezTo>
                <a:cubicBezTo>
                  <a:pt x="11809128" y="2858555"/>
                  <a:pt x="11772688" y="2786473"/>
                  <a:pt x="11736331" y="2715710"/>
                </a:cubicBezTo>
                <a:cubicBezTo>
                  <a:pt x="11678147" y="2602235"/>
                  <a:pt x="11617611" y="2485181"/>
                  <a:pt x="11581560" y="2360474"/>
                </a:cubicBezTo>
                <a:cubicBezTo>
                  <a:pt x="11573334" y="2331239"/>
                  <a:pt x="11565889" y="2301693"/>
                  <a:pt x="11558442" y="2272139"/>
                </a:cubicBezTo>
                <a:lnTo>
                  <a:pt x="11549169" y="2234734"/>
                </a:lnTo>
                <a:cubicBezTo>
                  <a:pt x="11532130" y="2167007"/>
                  <a:pt x="11511443" y="2100302"/>
                  <a:pt x="11488421" y="2034549"/>
                </a:cubicBezTo>
                <a:close/>
                <a:moveTo>
                  <a:pt x="10468916" y="2032338"/>
                </a:moveTo>
                <a:cubicBezTo>
                  <a:pt x="10450533" y="2081859"/>
                  <a:pt x="10434093" y="2132840"/>
                  <a:pt x="10421480" y="2185446"/>
                </a:cubicBezTo>
                <a:cubicBezTo>
                  <a:pt x="10388668" y="2317695"/>
                  <a:pt x="10374105" y="2457032"/>
                  <a:pt x="10351264" y="2591574"/>
                </a:cubicBezTo>
                <a:cubicBezTo>
                  <a:pt x="10332355" y="2700098"/>
                  <a:pt x="10281261" y="2959166"/>
                  <a:pt x="10294485" y="2991809"/>
                </a:cubicBezTo>
                <a:lnTo>
                  <a:pt x="10327850" y="2826310"/>
                </a:lnTo>
                <a:cubicBezTo>
                  <a:pt x="10338741" y="2771690"/>
                  <a:pt x="10350331" y="2715434"/>
                  <a:pt x="10364099" y="2660098"/>
                </a:cubicBezTo>
                <a:cubicBezTo>
                  <a:pt x="10376185" y="2611783"/>
                  <a:pt x="10390682" y="2563843"/>
                  <a:pt x="10404725" y="2516991"/>
                </a:cubicBezTo>
                <a:cubicBezTo>
                  <a:pt x="10443463" y="2385961"/>
                  <a:pt x="10483500" y="2250332"/>
                  <a:pt x="10478071" y="2114122"/>
                </a:cubicBezTo>
                <a:cubicBezTo>
                  <a:pt x="10476867" y="2086568"/>
                  <a:pt x="10473555" y="2059413"/>
                  <a:pt x="10468916" y="2032338"/>
                </a:cubicBezTo>
                <a:close/>
                <a:moveTo>
                  <a:pt x="10573132" y="1991479"/>
                </a:moveTo>
                <a:cubicBezTo>
                  <a:pt x="10722027" y="2144650"/>
                  <a:pt x="10877543" y="2280670"/>
                  <a:pt x="11066880" y="2371770"/>
                </a:cubicBezTo>
                <a:cubicBezTo>
                  <a:pt x="10930664" y="2234271"/>
                  <a:pt x="10767866" y="2088089"/>
                  <a:pt x="10573132" y="1991479"/>
                </a:cubicBezTo>
                <a:close/>
                <a:moveTo>
                  <a:pt x="6591670" y="1988277"/>
                </a:moveTo>
                <a:cubicBezTo>
                  <a:pt x="6653650" y="2036451"/>
                  <a:pt x="6701310" y="2098809"/>
                  <a:pt x="6747349" y="2160069"/>
                </a:cubicBezTo>
                <a:lnTo>
                  <a:pt x="6760943" y="2177686"/>
                </a:lnTo>
                <a:cubicBezTo>
                  <a:pt x="6844486" y="2287290"/>
                  <a:pt x="6934499" y="2394502"/>
                  <a:pt x="7021065" y="2498102"/>
                </a:cubicBezTo>
                <a:cubicBezTo>
                  <a:pt x="7063629" y="2548900"/>
                  <a:pt x="7108178" y="2601313"/>
                  <a:pt x="7155223" y="2650386"/>
                </a:cubicBezTo>
                <a:cubicBezTo>
                  <a:pt x="7170968" y="2666443"/>
                  <a:pt x="7186885" y="2681619"/>
                  <a:pt x="7203167" y="2697288"/>
                </a:cubicBezTo>
                <a:cubicBezTo>
                  <a:pt x="7124362" y="2565928"/>
                  <a:pt x="7030837" y="2441422"/>
                  <a:pt x="6937703" y="2321981"/>
                </a:cubicBezTo>
                <a:cubicBezTo>
                  <a:pt x="6842752" y="2200032"/>
                  <a:pt x="6742965" y="2048781"/>
                  <a:pt x="6591670" y="1988277"/>
                </a:cubicBezTo>
                <a:close/>
                <a:moveTo>
                  <a:pt x="5798671" y="1981601"/>
                </a:moveTo>
                <a:cubicBezTo>
                  <a:pt x="5784234" y="2008086"/>
                  <a:pt x="5768551" y="2036236"/>
                  <a:pt x="5754709" y="2071454"/>
                </a:cubicBezTo>
                <a:cubicBezTo>
                  <a:pt x="5651219" y="2330361"/>
                  <a:pt x="5694208" y="2592217"/>
                  <a:pt x="5763044" y="2842206"/>
                </a:cubicBezTo>
                <a:lnTo>
                  <a:pt x="5764974" y="2799609"/>
                </a:lnTo>
                <a:cubicBezTo>
                  <a:pt x="5766710" y="2755616"/>
                  <a:pt x="5768626" y="2710738"/>
                  <a:pt x="5767665" y="2666409"/>
                </a:cubicBezTo>
                <a:cubicBezTo>
                  <a:pt x="5766964" y="2637156"/>
                  <a:pt x="5764828" y="2608182"/>
                  <a:pt x="5763055" y="2579705"/>
                </a:cubicBezTo>
                <a:cubicBezTo>
                  <a:pt x="5760913" y="2550734"/>
                  <a:pt x="5758780" y="2521760"/>
                  <a:pt x="5758079" y="2492508"/>
                </a:cubicBezTo>
                <a:cubicBezTo>
                  <a:pt x="5755745" y="2394242"/>
                  <a:pt x="5767619" y="2294070"/>
                  <a:pt x="5779325" y="2197069"/>
                </a:cubicBezTo>
                <a:cubicBezTo>
                  <a:pt x="5787753" y="2126095"/>
                  <a:pt x="5796001" y="2053736"/>
                  <a:pt x="5798671" y="1981601"/>
                </a:cubicBezTo>
                <a:close/>
                <a:moveTo>
                  <a:pt x="5829202" y="1971679"/>
                </a:moveTo>
                <a:cubicBezTo>
                  <a:pt x="5826736" y="2047481"/>
                  <a:pt x="5818154" y="2123904"/>
                  <a:pt x="5809558" y="2198043"/>
                </a:cubicBezTo>
                <a:cubicBezTo>
                  <a:pt x="5798026" y="2294159"/>
                  <a:pt x="5785973" y="2392938"/>
                  <a:pt x="5788653" y="2489430"/>
                </a:cubicBezTo>
                <a:cubicBezTo>
                  <a:pt x="5789524" y="2517790"/>
                  <a:pt x="5791665" y="2546759"/>
                  <a:pt x="5793439" y="2575235"/>
                </a:cubicBezTo>
                <a:cubicBezTo>
                  <a:pt x="5794815" y="2596366"/>
                  <a:pt x="5795822" y="2617001"/>
                  <a:pt x="5796837" y="2637633"/>
                </a:cubicBezTo>
                <a:cubicBezTo>
                  <a:pt x="5803017" y="2582794"/>
                  <a:pt x="5810098" y="2528066"/>
                  <a:pt x="5818614" y="2473055"/>
                </a:cubicBezTo>
                <a:cubicBezTo>
                  <a:pt x="5845917" y="2299125"/>
                  <a:pt x="5877599" y="2135758"/>
                  <a:pt x="5829202" y="1971679"/>
                </a:cubicBezTo>
                <a:close/>
                <a:moveTo>
                  <a:pt x="10578769" y="1962963"/>
                </a:moveTo>
                <a:cubicBezTo>
                  <a:pt x="10773649" y="2057701"/>
                  <a:pt x="10936285" y="2201237"/>
                  <a:pt x="11073823" y="2338658"/>
                </a:cubicBezTo>
                <a:cubicBezTo>
                  <a:pt x="10938241" y="2169232"/>
                  <a:pt x="10752627" y="1968969"/>
                  <a:pt x="10578769" y="1962963"/>
                </a:cubicBezTo>
                <a:close/>
                <a:moveTo>
                  <a:pt x="5911389" y="1898371"/>
                </a:moveTo>
                <a:cubicBezTo>
                  <a:pt x="6006914" y="2026768"/>
                  <a:pt x="6112955" y="2136857"/>
                  <a:pt x="6237627" y="2231921"/>
                </a:cubicBezTo>
                <a:cubicBezTo>
                  <a:pt x="6161282" y="2090381"/>
                  <a:pt x="6060308" y="1952200"/>
                  <a:pt x="5911389" y="1898371"/>
                </a:cubicBezTo>
                <a:close/>
                <a:moveTo>
                  <a:pt x="6944437" y="1575402"/>
                </a:moveTo>
                <a:cubicBezTo>
                  <a:pt x="6732842" y="1643305"/>
                  <a:pt x="6518352" y="1707201"/>
                  <a:pt x="6304730" y="1766654"/>
                </a:cubicBezTo>
                <a:cubicBezTo>
                  <a:pt x="6527947" y="1784949"/>
                  <a:pt x="6737901" y="1680839"/>
                  <a:pt x="6944437" y="1575402"/>
                </a:cubicBezTo>
                <a:close/>
                <a:moveTo>
                  <a:pt x="7019523" y="1519450"/>
                </a:moveTo>
                <a:cubicBezTo>
                  <a:pt x="6766096" y="1537552"/>
                  <a:pt x="6524653" y="1609537"/>
                  <a:pt x="6298091" y="1737122"/>
                </a:cubicBezTo>
                <a:cubicBezTo>
                  <a:pt x="6539381" y="1670594"/>
                  <a:pt x="6780997" y="1597715"/>
                  <a:pt x="7019523" y="1519450"/>
                </a:cubicBezTo>
                <a:close/>
                <a:moveTo>
                  <a:pt x="2399523" y="1428234"/>
                </a:moveTo>
                <a:cubicBezTo>
                  <a:pt x="2324192" y="1539775"/>
                  <a:pt x="2267478" y="1713586"/>
                  <a:pt x="2224982" y="1826201"/>
                </a:cubicBezTo>
                <a:cubicBezTo>
                  <a:pt x="2161246" y="1995817"/>
                  <a:pt x="2120250" y="2168765"/>
                  <a:pt x="2096099" y="2345900"/>
                </a:cubicBezTo>
                <a:cubicBezTo>
                  <a:pt x="2166834" y="2165047"/>
                  <a:pt x="2226331" y="1978598"/>
                  <a:pt x="2283317" y="1796925"/>
                </a:cubicBezTo>
                <a:close/>
                <a:moveTo>
                  <a:pt x="2448558" y="1373435"/>
                </a:moveTo>
                <a:lnTo>
                  <a:pt x="2312521" y="1806140"/>
                </a:lnTo>
                <a:cubicBezTo>
                  <a:pt x="2255817" y="1985569"/>
                  <a:pt x="2197150" y="2169492"/>
                  <a:pt x="2127533" y="2348380"/>
                </a:cubicBezTo>
                <a:cubicBezTo>
                  <a:pt x="2230881" y="2201722"/>
                  <a:pt x="2307261" y="2041905"/>
                  <a:pt x="2358080" y="1866134"/>
                </a:cubicBezTo>
                <a:cubicBezTo>
                  <a:pt x="2378743" y="1795373"/>
                  <a:pt x="2394349" y="1722940"/>
                  <a:pt x="2407436" y="1651070"/>
                </a:cubicBezTo>
                <a:cubicBezTo>
                  <a:pt x="2417458" y="1596892"/>
                  <a:pt x="2466254" y="1384915"/>
                  <a:pt x="2448558" y="1373435"/>
                </a:cubicBezTo>
                <a:close/>
                <a:moveTo>
                  <a:pt x="278707" y="1352270"/>
                </a:moveTo>
                <a:lnTo>
                  <a:pt x="321570" y="1861610"/>
                </a:lnTo>
                <a:cubicBezTo>
                  <a:pt x="336248" y="1725752"/>
                  <a:pt x="317508" y="1584885"/>
                  <a:pt x="294281" y="1440658"/>
                </a:cubicBezTo>
                <a:close/>
                <a:moveTo>
                  <a:pt x="1423821" y="1351958"/>
                </a:moveTo>
                <a:cubicBezTo>
                  <a:pt x="1426859" y="1507722"/>
                  <a:pt x="1587831" y="1796280"/>
                  <a:pt x="1638521" y="1908470"/>
                </a:cubicBezTo>
                <a:cubicBezTo>
                  <a:pt x="1674424" y="1987707"/>
                  <a:pt x="1711105" y="2070587"/>
                  <a:pt x="1754199" y="2149284"/>
                </a:cubicBezTo>
                <a:cubicBezTo>
                  <a:pt x="1797295" y="2227981"/>
                  <a:pt x="1846801" y="2302493"/>
                  <a:pt x="1908359" y="2364988"/>
                </a:cubicBezTo>
                <a:cubicBezTo>
                  <a:pt x="1805946" y="2193096"/>
                  <a:pt x="1725953" y="2007134"/>
                  <a:pt x="1647661" y="1825945"/>
                </a:cubicBezTo>
                <a:cubicBezTo>
                  <a:pt x="1579500" y="1667751"/>
                  <a:pt x="1508533" y="1505355"/>
                  <a:pt x="1423821" y="1351958"/>
                </a:cubicBezTo>
                <a:close/>
                <a:moveTo>
                  <a:pt x="9518298" y="1338235"/>
                </a:moveTo>
                <a:cubicBezTo>
                  <a:pt x="9531977" y="1651120"/>
                  <a:pt x="9677527" y="1999242"/>
                  <a:pt x="9838009" y="2272553"/>
                </a:cubicBezTo>
                <a:cubicBezTo>
                  <a:pt x="9825312" y="2235634"/>
                  <a:pt x="9815180" y="2197225"/>
                  <a:pt x="9805906" y="2159819"/>
                </a:cubicBezTo>
                <a:lnTo>
                  <a:pt x="9801623" y="2142555"/>
                </a:lnTo>
                <a:cubicBezTo>
                  <a:pt x="9756626" y="1964482"/>
                  <a:pt x="9698390" y="1787247"/>
                  <a:pt x="9628671" y="1617375"/>
                </a:cubicBezTo>
                <a:cubicBezTo>
                  <a:pt x="9618364" y="1593060"/>
                  <a:pt x="9608603" y="1568967"/>
                  <a:pt x="9598299" y="1544643"/>
                </a:cubicBezTo>
                <a:cubicBezTo>
                  <a:pt x="9570133" y="1477354"/>
                  <a:pt x="9541339" y="1408510"/>
                  <a:pt x="9518298" y="1338235"/>
                </a:cubicBezTo>
                <a:close/>
                <a:moveTo>
                  <a:pt x="1431890" y="1306475"/>
                </a:moveTo>
                <a:cubicBezTo>
                  <a:pt x="1458339" y="1352187"/>
                  <a:pt x="1483952" y="1399016"/>
                  <a:pt x="1507597" y="1446132"/>
                </a:cubicBezTo>
                <a:cubicBezTo>
                  <a:pt x="1568403" y="1567288"/>
                  <a:pt x="1621917" y="1692101"/>
                  <a:pt x="1674586" y="1813832"/>
                </a:cubicBezTo>
                <a:cubicBezTo>
                  <a:pt x="1719648" y="1918315"/>
                  <a:pt x="1765554" y="2024477"/>
                  <a:pt x="1815950" y="2128564"/>
                </a:cubicBezTo>
                <a:cubicBezTo>
                  <a:pt x="1866346" y="2232648"/>
                  <a:pt x="1921228" y="2334658"/>
                  <a:pt x="1984242" y="2430829"/>
                </a:cubicBezTo>
                <a:cubicBezTo>
                  <a:pt x="1994073" y="2437830"/>
                  <a:pt x="2003908" y="2444836"/>
                  <a:pt x="2014023" y="2450995"/>
                </a:cubicBezTo>
                <a:cubicBezTo>
                  <a:pt x="1956448" y="2239741"/>
                  <a:pt x="1853160" y="2049325"/>
                  <a:pt x="1747337" y="1855264"/>
                </a:cubicBezTo>
                <a:cubicBezTo>
                  <a:pt x="1678102" y="1728504"/>
                  <a:pt x="1608870" y="1601753"/>
                  <a:pt x="1533749" y="1478656"/>
                </a:cubicBezTo>
                <a:cubicBezTo>
                  <a:pt x="1510398" y="1440515"/>
                  <a:pt x="1454048" y="1294657"/>
                  <a:pt x="1431890" y="1306475"/>
                </a:cubicBezTo>
                <a:close/>
                <a:moveTo>
                  <a:pt x="5052692" y="1292994"/>
                </a:moveTo>
                <a:cubicBezTo>
                  <a:pt x="5103155" y="1406739"/>
                  <a:pt x="5153078" y="1520878"/>
                  <a:pt x="5200661" y="1635186"/>
                </a:cubicBezTo>
                <a:cubicBezTo>
                  <a:pt x="5238218" y="1725483"/>
                  <a:pt x="5273610" y="1815047"/>
                  <a:pt x="5297138" y="1906351"/>
                </a:cubicBezTo>
                <a:cubicBezTo>
                  <a:pt x="5281533" y="1683399"/>
                  <a:pt x="5177210" y="1491946"/>
                  <a:pt x="5052692" y="1292994"/>
                </a:cubicBezTo>
                <a:close/>
                <a:moveTo>
                  <a:pt x="9528078" y="1278636"/>
                </a:moveTo>
                <a:cubicBezTo>
                  <a:pt x="9552982" y="1365794"/>
                  <a:pt x="9588937" y="1451189"/>
                  <a:pt x="9623946" y="1534260"/>
                </a:cubicBezTo>
                <a:lnTo>
                  <a:pt x="9654858" y="1607218"/>
                </a:lnTo>
                <a:cubicBezTo>
                  <a:pt x="9724183" y="1774989"/>
                  <a:pt x="9781702" y="1949347"/>
                  <a:pt x="9826304" y="2125320"/>
                </a:cubicBezTo>
                <a:cubicBezTo>
                  <a:pt x="9794296" y="1963695"/>
                  <a:pt x="9753660" y="1804203"/>
                  <a:pt x="9701198" y="1646797"/>
                </a:cubicBezTo>
                <a:cubicBezTo>
                  <a:pt x="9655682" y="1511000"/>
                  <a:pt x="9586050" y="1397178"/>
                  <a:pt x="9528078" y="1278636"/>
                </a:cubicBezTo>
                <a:close/>
                <a:moveTo>
                  <a:pt x="5009948" y="1273619"/>
                </a:moveTo>
                <a:cubicBezTo>
                  <a:pt x="5013363" y="1406203"/>
                  <a:pt x="5078144" y="1538571"/>
                  <a:pt x="5121777" y="1654213"/>
                </a:cubicBezTo>
                <a:cubicBezTo>
                  <a:pt x="5175625" y="1795269"/>
                  <a:pt x="5233597" y="1934093"/>
                  <a:pt x="5293545" y="2072247"/>
                </a:cubicBezTo>
                <a:cubicBezTo>
                  <a:pt x="5293533" y="2069971"/>
                  <a:pt x="5294060" y="2067298"/>
                  <a:pt x="5294042" y="2065019"/>
                </a:cubicBezTo>
                <a:cubicBezTo>
                  <a:pt x="5282123" y="1924099"/>
                  <a:pt x="5230273" y="1786942"/>
                  <a:pt x="5171936" y="1647613"/>
                </a:cubicBezTo>
                <a:cubicBezTo>
                  <a:pt x="5119977" y="1522743"/>
                  <a:pt x="5065315" y="1397539"/>
                  <a:pt x="5009948" y="1273619"/>
                </a:cubicBezTo>
                <a:close/>
                <a:moveTo>
                  <a:pt x="655236" y="1268632"/>
                </a:moveTo>
                <a:cubicBezTo>
                  <a:pt x="717895" y="1408869"/>
                  <a:pt x="771574" y="1550454"/>
                  <a:pt x="839521" y="1685315"/>
                </a:cubicBezTo>
                <a:cubicBezTo>
                  <a:pt x="907470" y="1820177"/>
                  <a:pt x="989683" y="1948318"/>
                  <a:pt x="1109416" y="2061663"/>
                </a:cubicBezTo>
                <a:cubicBezTo>
                  <a:pt x="1177718" y="2126399"/>
                  <a:pt x="1244319" y="2184954"/>
                  <a:pt x="1298300" y="2247742"/>
                </a:cubicBezTo>
                <a:cubicBezTo>
                  <a:pt x="1250168" y="2156040"/>
                  <a:pt x="1187457" y="2071655"/>
                  <a:pt x="1125871" y="1989513"/>
                </a:cubicBezTo>
                <a:cubicBezTo>
                  <a:pt x="1076370" y="1923070"/>
                  <a:pt x="1025189" y="1854667"/>
                  <a:pt x="981574" y="1783157"/>
                </a:cubicBezTo>
                <a:cubicBezTo>
                  <a:pt x="960475" y="1748106"/>
                  <a:pt x="941058" y="1712211"/>
                  <a:pt x="922198" y="1677437"/>
                </a:cubicBezTo>
                <a:cubicBezTo>
                  <a:pt x="905028" y="1646031"/>
                  <a:pt x="887579" y="1614059"/>
                  <a:pt x="869293" y="1583214"/>
                </a:cubicBezTo>
                <a:cubicBezTo>
                  <a:pt x="832994" y="1522086"/>
                  <a:pt x="791368" y="1462924"/>
                  <a:pt x="751431" y="1405731"/>
                </a:cubicBezTo>
                <a:close/>
                <a:moveTo>
                  <a:pt x="6516292" y="1263064"/>
                </a:moveTo>
                <a:cubicBezTo>
                  <a:pt x="6288018" y="1373581"/>
                  <a:pt x="6031500" y="1451909"/>
                  <a:pt x="5736320" y="1501803"/>
                </a:cubicBezTo>
                <a:cubicBezTo>
                  <a:pt x="6001708" y="1565837"/>
                  <a:pt x="6267694" y="1408906"/>
                  <a:pt x="6516292" y="1263064"/>
                </a:cubicBezTo>
                <a:close/>
                <a:moveTo>
                  <a:pt x="291466" y="1250369"/>
                </a:moveTo>
                <a:cubicBezTo>
                  <a:pt x="302228" y="1312380"/>
                  <a:pt x="313548" y="1374109"/>
                  <a:pt x="323180" y="1435283"/>
                </a:cubicBezTo>
                <a:cubicBezTo>
                  <a:pt x="347262" y="1585402"/>
                  <a:pt x="366566" y="1733005"/>
                  <a:pt x="349381" y="1875041"/>
                </a:cubicBezTo>
                <a:cubicBezTo>
                  <a:pt x="398887" y="1761016"/>
                  <a:pt x="404047" y="1643975"/>
                  <a:pt x="374363" y="1506494"/>
                </a:cubicBezTo>
                <a:cubicBezTo>
                  <a:pt x="356845" y="1425406"/>
                  <a:pt x="334841" y="1350786"/>
                  <a:pt x="302168" y="1274495"/>
                </a:cubicBezTo>
                <a:cubicBezTo>
                  <a:pt x="298229" y="1265236"/>
                  <a:pt x="295129" y="1257666"/>
                  <a:pt x="291466" y="1250369"/>
                </a:cubicBezTo>
                <a:close/>
                <a:moveTo>
                  <a:pt x="678222" y="1248670"/>
                </a:moveTo>
                <a:lnTo>
                  <a:pt x="775536" y="1388015"/>
                </a:lnTo>
                <a:cubicBezTo>
                  <a:pt x="815764" y="1445771"/>
                  <a:pt x="857669" y="1505484"/>
                  <a:pt x="894529" y="1567739"/>
                </a:cubicBezTo>
                <a:cubicBezTo>
                  <a:pt x="913103" y="1599148"/>
                  <a:pt x="930546" y="1631115"/>
                  <a:pt x="948000" y="1663088"/>
                </a:cubicBezTo>
                <a:cubicBezTo>
                  <a:pt x="966853" y="1697859"/>
                  <a:pt x="986277" y="1733757"/>
                  <a:pt x="1006812" y="1767683"/>
                </a:cubicBezTo>
                <a:cubicBezTo>
                  <a:pt x="1049303" y="1838347"/>
                  <a:pt x="1100205" y="1906189"/>
                  <a:pt x="1149133" y="1971513"/>
                </a:cubicBezTo>
                <a:cubicBezTo>
                  <a:pt x="1215506" y="2060384"/>
                  <a:pt x="1283561" y="2151216"/>
                  <a:pt x="1333952" y="2251620"/>
                </a:cubicBezTo>
                <a:lnTo>
                  <a:pt x="1337329" y="2258350"/>
                </a:lnTo>
                <a:cubicBezTo>
                  <a:pt x="1352131" y="2023413"/>
                  <a:pt x="1145204" y="1784597"/>
                  <a:pt x="1014726" y="1615556"/>
                </a:cubicBezTo>
                <a:cubicBezTo>
                  <a:pt x="911517" y="1481269"/>
                  <a:pt x="800192" y="1360189"/>
                  <a:pt x="678222" y="1248670"/>
                </a:cubicBezTo>
                <a:close/>
                <a:moveTo>
                  <a:pt x="9441752" y="1245311"/>
                </a:moveTo>
                <a:cubicBezTo>
                  <a:pt x="9367449" y="1271794"/>
                  <a:pt x="9313207" y="1329954"/>
                  <a:pt x="9278979" y="1406236"/>
                </a:cubicBezTo>
                <a:cubicBezTo>
                  <a:pt x="9261017" y="1445630"/>
                  <a:pt x="9242585" y="1502850"/>
                  <a:pt x="9235540" y="1546869"/>
                </a:cubicBezTo>
                <a:cubicBezTo>
                  <a:pt x="9223867" y="1618535"/>
                  <a:pt x="9230001" y="1614698"/>
                  <a:pt x="9264074" y="1557016"/>
                </a:cubicBezTo>
                <a:cubicBezTo>
                  <a:pt x="9325587" y="1454296"/>
                  <a:pt x="9384605" y="1349880"/>
                  <a:pt x="9441752" y="1245311"/>
                </a:cubicBezTo>
                <a:close/>
                <a:moveTo>
                  <a:pt x="6691602" y="1140573"/>
                </a:moveTo>
                <a:cubicBezTo>
                  <a:pt x="6646175" y="1158238"/>
                  <a:pt x="6598950" y="1175684"/>
                  <a:pt x="6571100" y="1183662"/>
                </a:cubicBezTo>
                <a:cubicBezTo>
                  <a:pt x="6462406" y="1213607"/>
                  <a:pt x="6352215" y="1234713"/>
                  <a:pt x="6241687" y="1257600"/>
                </a:cubicBezTo>
                <a:cubicBezTo>
                  <a:pt x="6040746" y="1299467"/>
                  <a:pt x="5893317" y="1420819"/>
                  <a:pt x="5693009" y="1478256"/>
                </a:cubicBezTo>
                <a:cubicBezTo>
                  <a:pt x="6021285" y="1426507"/>
                  <a:pt x="6301876" y="1340642"/>
                  <a:pt x="6548420" y="1214599"/>
                </a:cubicBezTo>
                <a:cubicBezTo>
                  <a:pt x="6567440" y="1204628"/>
                  <a:pt x="6586456" y="1194658"/>
                  <a:pt x="6605473" y="1184686"/>
                </a:cubicBezTo>
                <a:cubicBezTo>
                  <a:pt x="6633823" y="1169483"/>
                  <a:pt x="6662531" y="1154778"/>
                  <a:pt x="6691602" y="1140573"/>
                </a:cubicBezTo>
                <a:close/>
                <a:moveTo>
                  <a:pt x="4002475" y="1037802"/>
                </a:moveTo>
                <a:cubicBezTo>
                  <a:pt x="4001933" y="1038196"/>
                  <a:pt x="4000861" y="1038973"/>
                  <a:pt x="4000324" y="1039362"/>
                </a:cubicBezTo>
                <a:cubicBezTo>
                  <a:pt x="4001046" y="1040360"/>
                  <a:pt x="4002134" y="1041861"/>
                  <a:pt x="4002862" y="1042866"/>
                </a:cubicBezTo>
                <a:cubicBezTo>
                  <a:pt x="4002672" y="1041472"/>
                  <a:pt x="4002487" y="1040086"/>
                  <a:pt x="4002475" y="1037802"/>
                </a:cubicBezTo>
                <a:close/>
                <a:moveTo>
                  <a:pt x="506322" y="1020997"/>
                </a:moveTo>
                <a:cubicBezTo>
                  <a:pt x="513282" y="1018930"/>
                  <a:pt x="522180" y="1021005"/>
                  <a:pt x="533068" y="1029409"/>
                </a:cubicBezTo>
                <a:cubicBezTo>
                  <a:pt x="813777" y="1244537"/>
                  <a:pt x="1037861" y="1510547"/>
                  <a:pt x="1232525" y="1804675"/>
                </a:cubicBezTo>
                <a:cubicBezTo>
                  <a:pt x="1347857" y="1978510"/>
                  <a:pt x="1448039" y="2155739"/>
                  <a:pt x="1388858" y="2368011"/>
                </a:cubicBezTo>
                <a:cubicBezTo>
                  <a:pt x="1387462" y="2372226"/>
                  <a:pt x="1385496" y="2375314"/>
                  <a:pt x="1384098" y="2378125"/>
                </a:cubicBezTo>
                <a:cubicBezTo>
                  <a:pt x="1412260" y="2438425"/>
                  <a:pt x="1428077" y="2506324"/>
                  <a:pt x="1425393" y="2589124"/>
                </a:cubicBezTo>
                <a:cubicBezTo>
                  <a:pt x="1425681" y="2592488"/>
                  <a:pt x="1424559" y="2594453"/>
                  <a:pt x="1424001" y="2597541"/>
                </a:cubicBezTo>
                <a:cubicBezTo>
                  <a:pt x="1672217" y="2669579"/>
                  <a:pt x="1915127" y="2759032"/>
                  <a:pt x="2152729" y="2864487"/>
                </a:cubicBezTo>
                <a:cubicBezTo>
                  <a:pt x="2132903" y="2746636"/>
                  <a:pt x="2106350" y="2629357"/>
                  <a:pt x="2020609" y="2539671"/>
                </a:cubicBezTo>
                <a:cubicBezTo>
                  <a:pt x="2019486" y="2538832"/>
                  <a:pt x="2019482" y="2537426"/>
                  <a:pt x="2018920" y="2536309"/>
                </a:cubicBezTo>
                <a:cubicBezTo>
                  <a:pt x="1612986" y="2284320"/>
                  <a:pt x="1451410" y="1593008"/>
                  <a:pt x="1342441" y="1173017"/>
                </a:cubicBezTo>
                <a:cubicBezTo>
                  <a:pt x="1338482" y="1156742"/>
                  <a:pt x="1345418" y="1103405"/>
                  <a:pt x="1367925" y="1135648"/>
                </a:cubicBezTo>
                <a:cubicBezTo>
                  <a:pt x="1515878" y="1352095"/>
                  <a:pt x="1645605" y="1576999"/>
                  <a:pt x="1771401" y="1806673"/>
                </a:cubicBezTo>
                <a:cubicBezTo>
                  <a:pt x="1841477" y="1935111"/>
                  <a:pt x="1914363" y="2063547"/>
                  <a:pt x="1972385" y="2198735"/>
                </a:cubicBezTo>
                <a:cubicBezTo>
                  <a:pt x="1982518" y="2221738"/>
                  <a:pt x="2018367" y="2353316"/>
                  <a:pt x="2040892" y="2405205"/>
                </a:cubicBezTo>
                <a:cubicBezTo>
                  <a:pt x="2009600" y="2310668"/>
                  <a:pt x="2111587" y="2005996"/>
                  <a:pt x="2131689" y="1936926"/>
                </a:cubicBezTo>
                <a:cubicBezTo>
                  <a:pt x="2203731" y="1690111"/>
                  <a:pt x="2314813" y="1463729"/>
                  <a:pt x="2454820" y="1248808"/>
                </a:cubicBezTo>
                <a:cubicBezTo>
                  <a:pt x="2475264" y="1216788"/>
                  <a:pt x="2493340" y="1290570"/>
                  <a:pt x="2492512" y="1302920"/>
                </a:cubicBezTo>
                <a:cubicBezTo>
                  <a:pt x="2465675" y="1747535"/>
                  <a:pt x="2370053" y="2178216"/>
                  <a:pt x="2081216" y="2527513"/>
                </a:cubicBezTo>
                <a:cubicBezTo>
                  <a:pt x="2081497" y="2528073"/>
                  <a:pt x="2081211" y="2528916"/>
                  <a:pt x="2081211" y="2528916"/>
                </a:cubicBezTo>
                <a:cubicBezTo>
                  <a:pt x="2150699" y="2633778"/>
                  <a:pt x="2178105" y="2756954"/>
                  <a:pt x="2199067" y="2884061"/>
                </a:cubicBezTo>
                <a:cubicBezTo>
                  <a:pt x="2641128" y="3084915"/>
                  <a:pt x="3028660" y="3311628"/>
                  <a:pt x="3192586" y="3411496"/>
                </a:cubicBezTo>
                <a:cubicBezTo>
                  <a:pt x="3356510" y="3511368"/>
                  <a:pt x="3237401" y="3517312"/>
                  <a:pt x="3182620" y="3483279"/>
                </a:cubicBezTo>
                <a:cubicBezTo>
                  <a:pt x="3055506" y="3404310"/>
                  <a:pt x="2789863" y="3259545"/>
                  <a:pt x="2435119" y="3080173"/>
                </a:cubicBezTo>
                <a:lnTo>
                  <a:pt x="2410152" y="3063751"/>
                </a:lnTo>
                <a:lnTo>
                  <a:pt x="2408099" y="3064403"/>
                </a:lnTo>
                <a:lnTo>
                  <a:pt x="2407218" y="3070324"/>
                </a:lnTo>
                <a:cubicBezTo>
                  <a:pt x="2402612" y="3079171"/>
                  <a:pt x="2394080" y="3088906"/>
                  <a:pt x="2380138" y="3099341"/>
                </a:cubicBezTo>
                <a:cubicBezTo>
                  <a:pt x="2194333" y="3283170"/>
                  <a:pt x="1992503" y="3449064"/>
                  <a:pt x="1765923" y="3581043"/>
                </a:cubicBezTo>
                <a:cubicBezTo>
                  <a:pt x="1744896" y="3593696"/>
                  <a:pt x="1723857" y="3603555"/>
                  <a:pt x="1702258" y="3612286"/>
                </a:cubicBezTo>
                <a:cubicBezTo>
                  <a:pt x="1664333" y="3650747"/>
                  <a:pt x="1731601" y="3589836"/>
                  <a:pt x="1538370" y="3811804"/>
                </a:cubicBezTo>
                <a:cubicBezTo>
                  <a:pt x="1473491" y="3921431"/>
                  <a:pt x="1402113" y="4025542"/>
                  <a:pt x="1325720" y="4125411"/>
                </a:cubicBezTo>
                <a:lnTo>
                  <a:pt x="1206279" y="4267200"/>
                </a:lnTo>
                <a:lnTo>
                  <a:pt x="1115040" y="4267200"/>
                </a:lnTo>
                <a:lnTo>
                  <a:pt x="1258195" y="4099624"/>
                </a:lnTo>
                <a:cubicBezTo>
                  <a:pt x="1315987" y="4027073"/>
                  <a:pt x="1371166" y="3952247"/>
                  <a:pt x="1423113" y="3874565"/>
                </a:cubicBezTo>
                <a:lnTo>
                  <a:pt x="1260565" y="4031982"/>
                </a:lnTo>
                <a:cubicBezTo>
                  <a:pt x="1197929" y="4092559"/>
                  <a:pt x="1134310" y="4154329"/>
                  <a:pt x="1073327" y="4218727"/>
                </a:cubicBezTo>
                <a:lnTo>
                  <a:pt x="1032294" y="4267200"/>
                </a:lnTo>
                <a:lnTo>
                  <a:pt x="993830" y="4267200"/>
                </a:lnTo>
                <a:lnTo>
                  <a:pt x="1051860" y="4198693"/>
                </a:lnTo>
                <a:cubicBezTo>
                  <a:pt x="1113440" y="4133732"/>
                  <a:pt x="1177549" y="4071540"/>
                  <a:pt x="1240607" y="4010401"/>
                </a:cubicBezTo>
                <a:lnTo>
                  <a:pt x="1310106" y="3943217"/>
                </a:lnTo>
                <a:cubicBezTo>
                  <a:pt x="1174685" y="4033303"/>
                  <a:pt x="1054913" y="4139624"/>
                  <a:pt x="952103" y="4265972"/>
                </a:cubicBezTo>
                <a:lnTo>
                  <a:pt x="951207" y="4267200"/>
                </a:lnTo>
                <a:lnTo>
                  <a:pt x="862760" y="4267200"/>
                </a:lnTo>
                <a:lnTo>
                  <a:pt x="909145" y="4199225"/>
                </a:lnTo>
                <a:cubicBezTo>
                  <a:pt x="998789" y="4086824"/>
                  <a:pt x="1101084" y="3991246"/>
                  <a:pt x="1214067" y="3908561"/>
                </a:cubicBezTo>
                <a:cubicBezTo>
                  <a:pt x="1023317" y="3973399"/>
                  <a:pt x="824392" y="4020568"/>
                  <a:pt x="640967" y="4105601"/>
                </a:cubicBezTo>
                <a:cubicBezTo>
                  <a:pt x="549674" y="4147907"/>
                  <a:pt x="460581" y="4194508"/>
                  <a:pt x="372807" y="4243651"/>
                </a:cubicBezTo>
                <a:lnTo>
                  <a:pt x="332830" y="4267200"/>
                </a:lnTo>
                <a:lnTo>
                  <a:pt x="168301" y="4267200"/>
                </a:lnTo>
                <a:lnTo>
                  <a:pt x="278002" y="4201399"/>
                </a:lnTo>
                <a:cubicBezTo>
                  <a:pt x="359885" y="4153808"/>
                  <a:pt x="442683" y="4107866"/>
                  <a:pt x="527241" y="4065078"/>
                </a:cubicBezTo>
                <a:cubicBezTo>
                  <a:pt x="838255" y="3908281"/>
                  <a:pt x="1212318" y="3863093"/>
                  <a:pt x="1510397" y="3684705"/>
                </a:cubicBezTo>
                <a:cubicBezTo>
                  <a:pt x="1390337" y="3729510"/>
                  <a:pt x="1267181" y="3766747"/>
                  <a:pt x="1146550" y="3802012"/>
                </a:cubicBezTo>
                <a:cubicBezTo>
                  <a:pt x="997862" y="3845736"/>
                  <a:pt x="843568" y="3890871"/>
                  <a:pt x="698834" y="3952272"/>
                </a:cubicBezTo>
                <a:cubicBezTo>
                  <a:pt x="519814" y="4027898"/>
                  <a:pt x="352828" y="4127506"/>
                  <a:pt x="192528" y="4236299"/>
                </a:cubicBezTo>
                <a:lnTo>
                  <a:pt x="148586" y="4267200"/>
                </a:lnTo>
                <a:lnTo>
                  <a:pt x="98116" y="4267200"/>
                </a:lnTo>
                <a:lnTo>
                  <a:pt x="169669" y="4216852"/>
                </a:lnTo>
                <a:cubicBezTo>
                  <a:pt x="333361" y="4105506"/>
                  <a:pt x="504130" y="4002947"/>
                  <a:pt x="687572" y="3925629"/>
                </a:cubicBezTo>
                <a:cubicBezTo>
                  <a:pt x="833705" y="3864223"/>
                  <a:pt x="989118" y="3818520"/>
                  <a:pt x="1138365" y="3774515"/>
                </a:cubicBezTo>
                <a:cubicBezTo>
                  <a:pt x="1260121" y="3738686"/>
                  <a:pt x="1384681" y="3701451"/>
                  <a:pt x="1505579" y="3655526"/>
                </a:cubicBezTo>
                <a:cubicBezTo>
                  <a:pt x="1442294" y="3658846"/>
                  <a:pt x="1378650" y="3655854"/>
                  <a:pt x="1313114" y="3655216"/>
                </a:cubicBezTo>
                <a:cubicBezTo>
                  <a:pt x="1247578" y="3654578"/>
                  <a:pt x="1180153" y="3656293"/>
                  <a:pt x="1109304" y="3669030"/>
                </a:cubicBezTo>
                <a:cubicBezTo>
                  <a:pt x="794692" y="3725281"/>
                  <a:pt x="516258" y="3901624"/>
                  <a:pt x="258951" y="4111994"/>
                </a:cubicBezTo>
                <a:lnTo>
                  <a:pt x="80807" y="4267200"/>
                </a:lnTo>
                <a:lnTo>
                  <a:pt x="0" y="4267200"/>
                </a:lnTo>
                <a:lnTo>
                  <a:pt x="0" y="4233763"/>
                </a:lnTo>
                <a:lnTo>
                  <a:pt x="36881" y="4200118"/>
                </a:lnTo>
                <a:cubicBezTo>
                  <a:pt x="302143" y="3962792"/>
                  <a:pt x="585478" y="3740226"/>
                  <a:pt x="910534" y="3629753"/>
                </a:cubicBezTo>
                <a:cubicBezTo>
                  <a:pt x="1140280" y="3551663"/>
                  <a:pt x="1356783" y="3624873"/>
                  <a:pt x="1578717" y="3575982"/>
                </a:cubicBezTo>
                <a:cubicBezTo>
                  <a:pt x="1857881" y="3513822"/>
                  <a:pt x="2134207" y="3238918"/>
                  <a:pt x="2338780" y="3033725"/>
                </a:cubicBezTo>
                <a:cubicBezTo>
                  <a:pt x="2165203" y="2949506"/>
                  <a:pt x="1987990" y="2873430"/>
                  <a:pt x="1807991" y="2807184"/>
                </a:cubicBezTo>
                <a:cubicBezTo>
                  <a:pt x="1696192" y="2934214"/>
                  <a:pt x="1567238" y="3035444"/>
                  <a:pt x="1416358" y="3112571"/>
                </a:cubicBezTo>
                <a:cubicBezTo>
                  <a:pt x="1318658" y="3280278"/>
                  <a:pt x="1112986" y="3321000"/>
                  <a:pt x="939066" y="3378798"/>
                </a:cubicBezTo>
                <a:cubicBezTo>
                  <a:pt x="668357" y="3469020"/>
                  <a:pt x="393418" y="3543804"/>
                  <a:pt x="115099" y="3607650"/>
                </a:cubicBezTo>
                <a:cubicBezTo>
                  <a:pt x="80589" y="3615844"/>
                  <a:pt x="67554" y="3533906"/>
                  <a:pt x="97284" y="3520393"/>
                </a:cubicBezTo>
                <a:cubicBezTo>
                  <a:pt x="382521" y="3387774"/>
                  <a:pt x="642160" y="3215335"/>
                  <a:pt x="922050" y="3074867"/>
                </a:cubicBezTo>
                <a:cubicBezTo>
                  <a:pt x="1080787" y="2995199"/>
                  <a:pt x="1233979" y="2960447"/>
                  <a:pt x="1405265" y="3016319"/>
                </a:cubicBezTo>
                <a:cubicBezTo>
                  <a:pt x="1406106" y="3016600"/>
                  <a:pt x="1406671" y="3017724"/>
                  <a:pt x="1407512" y="3018001"/>
                </a:cubicBezTo>
                <a:cubicBezTo>
                  <a:pt x="1526420" y="2954115"/>
                  <a:pt x="1632390" y="2874245"/>
                  <a:pt x="1726266" y="2777274"/>
                </a:cubicBezTo>
                <a:cubicBezTo>
                  <a:pt x="1369635" y="2651515"/>
                  <a:pt x="1000990" y="2561972"/>
                  <a:pt x="625390" y="2514541"/>
                </a:cubicBezTo>
                <a:cubicBezTo>
                  <a:pt x="624559" y="2519877"/>
                  <a:pt x="622878" y="2524928"/>
                  <a:pt x="619799" y="2527180"/>
                </a:cubicBezTo>
                <a:cubicBezTo>
                  <a:pt x="509037" y="2598914"/>
                  <a:pt x="403069" y="2677377"/>
                  <a:pt x="310030" y="2771818"/>
                </a:cubicBezTo>
                <a:cubicBezTo>
                  <a:pt x="266034" y="2817076"/>
                  <a:pt x="224887" y="2891795"/>
                  <a:pt x="173877" y="2937056"/>
                </a:cubicBezTo>
                <a:cubicBezTo>
                  <a:pt x="145840" y="3003792"/>
                  <a:pt x="113686" y="3071134"/>
                  <a:pt x="77889" y="3138440"/>
                </a:cubicBezTo>
                <a:lnTo>
                  <a:pt x="0" y="3271395"/>
                </a:lnTo>
                <a:lnTo>
                  <a:pt x="0" y="3153002"/>
                </a:lnTo>
                <a:lnTo>
                  <a:pt x="2386" y="3149203"/>
                </a:lnTo>
                <a:cubicBezTo>
                  <a:pt x="33821" y="3095439"/>
                  <a:pt x="63030" y="3041490"/>
                  <a:pt x="89753" y="2987702"/>
                </a:cubicBezTo>
                <a:cubicBezTo>
                  <a:pt x="85546" y="2993322"/>
                  <a:pt x="81066" y="2999788"/>
                  <a:pt x="76869" y="3005404"/>
                </a:cubicBezTo>
                <a:cubicBezTo>
                  <a:pt x="63139" y="3024231"/>
                  <a:pt x="48575" y="3042776"/>
                  <a:pt x="32049" y="3065814"/>
                </a:cubicBezTo>
                <a:lnTo>
                  <a:pt x="0" y="3108744"/>
                </a:lnTo>
                <a:lnTo>
                  <a:pt x="0" y="3058059"/>
                </a:lnTo>
                <a:lnTo>
                  <a:pt x="7610" y="3047889"/>
                </a:lnTo>
                <a:cubicBezTo>
                  <a:pt x="24410" y="3025415"/>
                  <a:pt x="38695" y="3006301"/>
                  <a:pt x="52419" y="2987479"/>
                </a:cubicBezTo>
                <a:cubicBezTo>
                  <a:pt x="54382" y="2984385"/>
                  <a:pt x="57184" y="2981579"/>
                  <a:pt x="59142" y="2978488"/>
                </a:cubicBezTo>
                <a:lnTo>
                  <a:pt x="0" y="3015334"/>
                </a:lnTo>
                <a:lnTo>
                  <a:pt x="0" y="2914286"/>
                </a:lnTo>
                <a:lnTo>
                  <a:pt x="36383" y="2901128"/>
                </a:lnTo>
                <a:cubicBezTo>
                  <a:pt x="76283" y="2885228"/>
                  <a:pt x="116303" y="2866415"/>
                  <a:pt x="156329" y="2840533"/>
                </a:cubicBezTo>
                <a:cubicBezTo>
                  <a:pt x="229785" y="2792431"/>
                  <a:pt x="289125" y="2682604"/>
                  <a:pt x="358355" y="2620471"/>
                </a:cubicBezTo>
                <a:cubicBezTo>
                  <a:pt x="406846" y="2577174"/>
                  <a:pt x="457591" y="2538372"/>
                  <a:pt x="510577" y="2501244"/>
                </a:cubicBezTo>
                <a:cubicBezTo>
                  <a:pt x="411488" y="2490937"/>
                  <a:pt x="311929" y="2483543"/>
                  <a:pt x="211967" y="2479171"/>
                </a:cubicBezTo>
                <a:lnTo>
                  <a:pt x="0" y="2476398"/>
                </a:lnTo>
                <a:lnTo>
                  <a:pt x="0" y="2389189"/>
                </a:lnTo>
                <a:lnTo>
                  <a:pt x="103062" y="2389518"/>
                </a:lnTo>
                <a:cubicBezTo>
                  <a:pt x="239716" y="2392822"/>
                  <a:pt x="375712" y="2401808"/>
                  <a:pt x="510734" y="2416201"/>
                </a:cubicBezTo>
                <a:cubicBezTo>
                  <a:pt x="453295" y="2294758"/>
                  <a:pt x="388809" y="2156489"/>
                  <a:pt x="279257" y="2092102"/>
                </a:cubicBezTo>
                <a:cubicBezTo>
                  <a:pt x="214509" y="2054029"/>
                  <a:pt x="140169" y="2030776"/>
                  <a:pt x="65265" y="2006049"/>
                </a:cubicBezTo>
                <a:lnTo>
                  <a:pt x="0" y="1982532"/>
                </a:lnTo>
                <a:lnTo>
                  <a:pt x="0" y="1912789"/>
                </a:lnTo>
                <a:lnTo>
                  <a:pt x="97460" y="1953725"/>
                </a:lnTo>
                <a:cubicBezTo>
                  <a:pt x="140146" y="1968817"/>
                  <a:pt x="181972" y="1973804"/>
                  <a:pt x="221272" y="1980766"/>
                </a:cubicBezTo>
                <a:cubicBezTo>
                  <a:pt x="184478" y="1960612"/>
                  <a:pt x="148800" y="1938494"/>
                  <a:pt x="116765" y="1911033"/>
                </a:cubicBezTo>
                <a:cubicBezTo>
                  <a:pt x="78825" y="1878815"/>
                  <a:pt x="47051" y="1840696"/>
                  <a:pt x="16405" y="1803412"/>
                </a:cubicBezTo>
                <a:lnTo>
                  <a:pt x="0" y="1784777"/>
                </a:lnTo>
                <a:lnTo>
                  <a:pt x="0" y="1740082"/>
                </a:lnTo>
                <a:lnTo>
                  <a:pt x="39394" y="1784856"/>
                </a:lnTo>
                <a:cubicBezTo>
                  <a:pt x="69479" y="1821014"/>
                  <a:pt x="100126" y="1858299"/>
                  <a:pt x="135813" y="1888838"/>
                </a:cubicBezTo>
                <a:cubicBezTo>
                  <a:pt x="168411" y="1916009"/>
                  <a:pt x="204933" y="1938411"/>
                  <a:pt x="242575" y="1958841"/>
                </a:cubicBezTo>
                <a:cubicBezTo>
                  <a:pt x="195379" y="1882642"/>
                  <a:pt x="141547" y="1815083"/>
                  <a:pt x="82197" y="1754826"/>
                </a:cubicBezTo>
                <a:lnTo>
                  <a:pt x="0" y="1679650"/>
                </a:lnTo>
                <a:lnTo>
                  <a:pt x="0" y="1602463"/>
                </a:lnTo>
                <a:lnTo>
                  <a:pt x="84689" y="1677442"/>
                </a:lnTo>
                <a:cubicBezTo>
                  <a:pt x="165950" y="1759826"/>
                  <a:pt x="237786" y="1855565"/>
                  <a:pt x="298437" y="1968019"/>
                </a:cubicBezTo>
                <a:lnTo>
                  <a:pt x="227269" y="1114064"/>
                </a:lnTo>
                <a:cubicBezTo>
                  <a:pt x="226129" y="1099191"/>
                  <a:pt x="230003" y="1062136"/>
                  <a:pt x="248003" y="1089613"/>
                </a:cubicBezTo>
                <a:cubicBezTo>
                  <a:pt x="349844" y="1249160"/>
                  <a:pt x="397556" y="1433768"/>
                  <a:pt x="427020" y="1619803"/>
                </a:cubicBezTo>
                <a:cubicBezTo>
                  <a:pt x="453086" y="1782272"/>
                  <a:pt x="422387" y="1897385"/>
                  <a:pt x="340345" y="2027739"/>
                </a:cubicBezTo>
                <a:cubicBezTo>
                  <a:pt x="347373" y="2033339"/>
                  <a:pt x="354114" y="2038383"/>
                  <a:pt x="360865" y="2044827"/>
                </a:cubicBezTo>
                <a:cubicBezTo>
                  <a:pt x="443500" y="2128340"/>
                  <a:pt x="506078" y="2306190"/>
                  <a:pt x="560414" y="2421457"/>
                </a:cubicBezTo>
                <a:cubicBezTo>
                  <a:pt x="831022" y="2452769"/>
                  <a:pt x="1098019" y="2506255"/>
                  <a:pt x="1359703" y="2578554"/>
                </a:cubicBezTo>
                <a:lnTo>
                  <a:pt x="1359422" y="2577994"/>
                </a:lnTo>
                <a:cubicBezTo>
                  <a:pt x="1370467" y="2269807"/>
                  <a:pt x="976420" y="2084880"/>
                  <a:pt x="828701" y="1839520"/>
                </a:cubicBezTo>
                <a:cubicBezTo>
                  <a:pt x="687172" y="1605098"/>
                  <a:pt x="631475" y="1330413"/>
                  <a:pt x="494427" y="1092333"/>
                </a:cubicBezTo>
                <a:cubicBezTo>
                  <a:pt x="481980" y="1070671"/>
                  <a:pt x="485440" y="1027197"/>
                  <a:pt x="506322" y="1020997"/>
                </a:cubicBezTo>
                <a:close/>
                <a:moveTo>
                  <a:pt x="4570198" y="978081"/>
                </a:moveTo>
                <a:cubicBezTo>
                  <a:pt x="4555714" y="1028259"/>
                  <a:pt x="4540870" y="1077934"/>
                  <a:pt x="4523691" y="1127776"/>
                </a:cubicBezTo>
                <a:lnTo>
                  <a:pt x="4509875" y="1167552"/>
                </a:lnTo>
                <a:cubicBezTo>
                  <a:pt x="4498703" y="1198545"/>
                  <a:pt x="4488074" y="1229138"/>
                  <a:pt x="4478168" y="1260735"/>
                </a:cubicBezTo>
                <a:cubicBezTo>
                  <a:pt x="4437866" y="1392962"/>
                  <a:pt x="4423333" y="1532451"/>
                  <a:pt x="4409309" y="1666996"/>
                </a:cubicBezTo>
                <a:cubicBezTo>
                  <a:pt x="4399387" y="1761934"/>
                  <a:pt x="4389478" y="1859162"/>
                  <a:pt x="4370031" y="1955666"/>
                </a:cubicBezTo>
                <a:cubicBezTo>
                  <a:pt x="4495511" y="1636562"/>
                  <a:pt x="4590903" y="1311031"/>
                  <a:pt x="4570198" y="978081"/>
                </a:cubicBezTo>
                <a:close/>
                <a:moveTo>
                  <a:pt x="12149131" y="959050"/>
                </a:moveTo>
                <a:cubicBezTo>
                  <a:pt x="12135265" y="975072"/>
                  <a:pt x="12121401" y="991089"/>
                  <a:pt x="12105664" y="1006960"/>
                </a:cubicBezTo>
                <a:cubicBezTo>
                  <a:pt x="12040174" y="1071943"/>
                  <a:pt x="11966532" y="1125748"/>
                  <a:pt x="11883102" y="1184424"/>
                </a:cubicBezTo>
                <a:cubicBezTo>
                  <a:pt x="11822339" y="1227583"/>
                  <a:pt x="11746281" y="1281016"/>
                  <a:pt x="11665174" y="1317493"/>
                </a:cubicBezTo>
                <a:cubicBezTo>
                  <a:pt x="11640620" y="1328342"/>
                  <a:pt x="11615753" y="1338416"/>
                  <a:pt x="11590337" y="1348256"/>
                </a:cubicBezTo>
                <a:cubicBezTo>
                  <a:pt x="11556383" y="1361567"/>
                  <a:pt x="11523739" y="1374791"/>
                  <a:pt x="11492588" y="1390573"/>
                </a:cubicBezTo>
                <a:cubicBezTo>
                  <a:pt x="11632969" y="1358579"/>
                  <a:pt x="11770492" y="1298342"/>
                  <a:pt x="11888865" y="1220988"/>
                </a:cubicBezTo>
                <a:cubicBezTo>
                  <a:pt x="11984266" y="1158366"/>
                  <a:pt x="12085135" y="1064584"/>
                  <a:pt x="12149131" y="959050"/>
                </a:cubicBezTo>
                <a:close/>
                <a:moveTo>
                  <a:pt x="4557898" y="900011"/>
                </a:moveTo>
                <a:cubicBezTo>
                  <a:pt x="4330292" y="1199280"/>
                  <a:pt x="4335713" y="1567725"/>
                  <a:pt x="4344840" y="1922038"/>
                </a:cubicBezTo>
                <a:cubicBezTo>
                  <a:pt x="4360210" y="1836882"/>
                  <a:pt x="4369815" y="1750562"/>
                  <a:pt x="4378710" y="1665516"/>
                </a:cubicBezTo>
                <a:cubicBezTo>
                  <a:pt x="4393083" y="1529197"/>
                  <a:pt x="4407432" y="1388309"/>
                  <a:pt x="4448798" y="1253024"/>
                </a:cubicBezTo>
                <a:cubicBezTo>
                  <a:pt x="4458700" y="1221425"/>
                  <a:pt x="4469507" y="1189944"/>
                  <a:pt x="4480315" y="1158454"/>
                </a:cubicBezTo>
                <a:lnTo>
                  <a:pt x="4494133" y="1118676"/>
                </a:lnTo>
                <a:cubicBezTo>
                  <a:pt x="4518925" y="1046526"/>
                  <a:pt x="4539765" y="973431"/>
                  <a:pt x="4557898" y="900011"/>
                </a:cubicBezTo>
                <a:close/>
                <a:moveTo>
                  <a:pt x="5870151" y="898890"/>
                </a:moveTo>
                <a:cubicBezTo>
                  <a:pt x="5866911" y="898948"/>
                  <a:pt x="5864574" y="899121"/>
                  <a:pt x="5861335" y="899177"/>
                </a:cubicBezTo>
                <a:lnTo>
                  <a:pt x="5843702" y="899748"/>
                </a:lnTo>
                <a:cubicBezTo>
                  <a:pt x="5780018" y="902412"/>
                  <a:pt x="5714210" y="911192"/>
                  <a:pt x="5651107" y="920306"/>
                </a:cubicBezTo>
                <a:cubicBezTo>
                  <a:pt x="5588537" y="929031"/>
                  <a:pt x="5523624" y="937920"/>
                  <a:pt x="5459407" y="940975"/>
                </a:cubicBezTo>
                <a:cubicBezTo>
                  <a:pt x="5431523" y="942110"/>
                  <a:pt x="5402918" y="942237"/>
                  <a:pt x="5374846" y="941988"/>
                </a:cubicBezTo>
                <a:cubicBezTo>
                  <a:pt x="5336157" y="941792"/>
                  <a:pt x="5295497" y="942268"/>
                  <a:pt x="5256105" y="945632"/>
                </a:cubicBezTo>
                <a:cubicBezTo>
                  <a:pt x="5206829" y="950064"/>
                  <a:pt x="5155964" y="960232"/>
                  <a:pt x="5107071" y="969720"/>
                </a:cubicBezTo>
                <a:cubicBezTo>
                  <a:pt x="5071129" y="976700"/>
                  <a:pt x="5035177" y="983681"/>
                  <a:pt x="4998681" y="988771"/>
                </a:cubicBezTo>
                <a:cubicBezTo>
                  <a:pt x="5256175" y="1057755"/>
                  <a:pt x="5597864" y="989418"/>
                  <a:pt x="5870151" y="898890"/>
                </a:cubicBezTo>
                <a:close/>
                <a:moveTo>
                  <a:pt x="12190084" y="854709"/>
                </a:moveTo>
                <a:cubicBezTo>
                  <a:pt x="12181324" y="863235"/>
                  <a:pt x="12172252" y="870980"/>
                  <a:pt x="12162947" y="879275"/>
                </a:cubicBezTo>
                <a:cubicBezTo>
                  <a:pt x="12028326" y="998039"/>
                  <a:pt x="11883371" y="1121443"/>
                  <a:pt x="11721478" y="1216434"/>
                </a:cubicBezTo>
                <a:lnTo>
                  <a:pt x="11680712" y="1239730"/>
                </a:lnTo>
                <a:cubicBezTo>
                  <a:pt x="11620220" y="1274640"/>
                  <a:pt x="11558177" y="1310180"/>
                  <a:pt x="11505347" y="1352837"/>
                </a:cubicBezTo>
                <a:cubicBezTo>
                  <a:pt x="11530133" y="1341442"/>
                  <a:pt x="11555544" y="1331600"/>
                  <a:pt x="11580962" y="1321759"/>
                </a:cubicBezTo>
                <a:cubicBezTo>
                  <a:pt x="11605590" y="1312227"/>
                  <a:pt x="11630227" y="1302697"/>
                  <a:pt x="11654234" y="1291618"/>
                </a:cubicBezTo>
                <a:cubicBezTo>
                  <a:pt x="11733018" y="1256083"/>
                  <a:pt x="11807521" y="1203284"/>
                  <a:pt x="11867274" y="1160983"/>
                </a:cubicBezTo>
                <a:cubicBezTo>
                  <a:pt x="11949151" y="1102940"/>
                  <a:pt x="12022324" y="1050225"/>
                  <a:pt x="12086035" y="986418"/>
                </a:cubicBezTo>
                <a:cubicBezTo>
                  <a:pt x="12128278" y="944429"/>
                  <a:pt x="12163191" y="899980"/>
                  <a:pt x="12190084" y="854709"/>
                </a:cubicBezTo>
                <a:close/>
                <a:moveTo>
                  <a:pt x="5504425" y="848067"/>
                </a:moveTo>
                <a:cubicBezTo>
                  <a:pt x="5313518" y="848319"/>
                  <a:pt x="5144450" y="894555"/>
                  <a:pt x="4968849" y="962318"/>
                </a:cubicBezTo>
                <a:cubicBezTo>
                  <a:pt x="5013986" y="957830"/>
                  <a:pt x="5059460" y="949291"/>
                  <a:pt x="5104039" y="940634"/>
                </a:cubicBezTo>
                <a:cubicBezTo>
                  <a:pt x="5153465" y="930752"/>
                  <a:pt x="5205230" y="920703"/>
                  <a:pt x="5256311" y="916490"/>
                </a:cubicBezTo>
                <a:cubicBezTo>
                  <a:pt x="5297138" y="912849"/>
                  <a:pt x="5338158" y="912871"/>
                  <a:pt x="5377381" y="912671"/>
                </a:cubicBezTo>
                <a:cubicBezTo>
                  <a:pt x="5405093" y="912428"/>
                  <a:pt x="5432627" y="913077"/>
                  <a:pt x="5460148" y="911442"/>
                </a:cubicBezTo>
                <a:cubicBezTo>
                  <a:pt x="5522934" y="908669"/>
                  <a:pt x="5586937" y="899666"/>
                  <a:pt x="5648971" y="891331"/>
                </a:cubicBezTo>
                <a:cubicBezTo>
                  <a:pt x="5712974" y="882328"/>
                  <a:pt x="5779324" y="873155"/>
                  <a:pt x="5844807" y="870718"/>
                </a:cubicBezTo>
                <a:lnTo>
                  <a:pt x="5862975" y="869756"/>
                </a:lnTo>
                <a:cubicBezTo>
                  <a:pt x="5882405" y="869405"/>
                  <a:pt x="5902011" y="868171"/>
                  <a:pt x="5920887" y="865929"/>
                </a:cubicBezTo>
                <a:cubicBezTo>
                  <a:pt x="5782825" y="855356"/>
                  <a:pt x="5643867" y="846954"/>
                  <a:pt x="5504425" y="848067"/>
                </a:cubicBezTo>
                <a:close/>
                <a:moveTo>
                  <a:pt x="8924104" y="777000"/>
                </a:moveTo>
                <a:cubicBezTo>
                  <a:pt x="8923664" y="782606"/>
                  <a:pt x="8922673" y="787979"/>
                  <a:pt x="8921999" y="794136"/>
                </a:cubicBezTo>
                <a:cubicBezTo>
                  <a:pt x="8919582" y="810498"/>
                  <a:pt x="8917940" y="826538"/>
                  <a:pt x="8916066" y="843129"/>
                </a:cubicBezTo>
                <a:cubicBezTo>
                  <a:pt x="8910698" y="896870"/>
                  <a:pt x="8909926" y="951907"/>
                  <a:pt x="8909852" y="1005313"/>
                </a:cubicBezTo>
                <a:cubicBezTo>
                  <a:pt x="8907936" y="1206014"/>
                  <a:pt x="8906433" y="1413328"/>
                  <a:pt x="8936982" y="1614896"/>
                </a:cubicBezTo>
                <a:lnTo>
                  <a:pt x="8939706" y="1632791"/>
                </a:lnTo>
                <a:lnTo>
                  <a:pt x="8946691" y="1680170"/>
                </a:lnTo>
                <a:cubicBezTo>
                  <a:pt x="8947341" y="1669501"/>
                  <a:pt x="8947217" y="1659149"/>
                  <a:pt x="8947643" y="1649028"/>
                </a:cubicBezTo>
                <a:cubicBezTo>
                  <a:pt x="8950646" y="1394060"/>
                  <a:pt x="8954155" y="1130296"/>
                  <a:pt x="8931687" y="871628"/>
                </a:cubicBezTo>
                <a:lnTo>
                  <a:pt x="8929804" y="850229"/>
                </a:lnTo>
                <a:cubicBezTo>
                  <a:pt x="8927750" y="826182"/>
                  <a:pt x="8925696" y="802134"/>
                  <a:pt x="8924104" y="777000"/>
                </a:cubicBezTo>
                <a:close/>
                <a:moveTo>
                  <a:pt x="8951219" y="764662"/>
                </a:moveTo>
                <a:cubicBezTo>
                  <a:pt x="8952434" y="792211"/>
                  <a:pt x="8955277" y="820458"/>
                  <a:pt x="8957270" y="847698"/>
                </a:cubicBezTo>
                <a:lnTo>
                  <a:pt x="8959153" y="869097"/>
                </a:lnTo>
                <a:cubicBezTo>
                  <a:pt x="8981354" y="1119277"/>
                  <a:pt x="8978808" y="1373147"/>
                  <a:pt x="8976081" y="1619865"/>
                </a:cubicBezTo>
                <a:cubicBezTo>
                  <a:pt x="9043646" y="1335574"/>
                  <a:pt x="9035127" y="1045475"/>
                  <a:pt x="8951219" y="764662"/>
                </a:cubicBezTo>
                <a:close/>
                <a:moveTo>
                  <a:pt x="8898081" y="630137"/>
                </a:moveTo>
                <a:cubicBezTo>
                  <a:pt x="8735190" y="940376"/>
                  <a:pt x="8800852" y="1302315"/>
                  <a:pt x="8910095" y="1626691"/>
                </a:cubicBezTo>
                <a:lnTo>
                  <a:pt x="8908822" y="1619067"/>
                </a:lnTo>
                <a:cubicBezTo>
                  <a:pt x="8877873" y="1415398"/>
                  <a:pt x="8879292" y="1206762"/>
                  <a:pt x="8881669" y="1004967"/>
                </a:cubicBezTo>
                <a:cubicBezTo>
                  <a:pt x="8881975" y="951016"/>
                  <a:pt x="8882434" y="895204"/>
                  <a:pt x="8888265" y="840369"/>
                </a:cubicBezTo>
                <a:cubicBezTo>
                  <a:pt x="8890137" y="823783"/>
                  <a:pt x="8892011" y="807192"/>
                  <a:pt x="8894429" y="790831"/>
                </a:cubicBezTo>
                <a:cubicBezTo>
                  <a:pt x="8901122" y="737010"/>
                  <a:pt x="8907725" y="681866"/>
                  <a:pt x="8898081" y="630137"/>
                </a:cubicBezTo>
                <a:close/>
                <a:moveTo>
                  <a:pt x="11491396" y="623931"/>
                </a:moveTo>
                <a:cubicBezTo>
                  <a:pt x="11465686" y="637515"/>
                  <a:pt x="11440209" y="650546"/>
                  <a:pt x="11413329" y="662344"/>
                </a:cubicBezTo>
                <a:cubicBezTo>
                  <a:pt x="11268660" y="727282"/>
                  <a:pt x="11113102" y="758642"/>
                  <a:pt x="10966547" y="818916"/>
                </a:cubicBezTo>
                <a:cubicBezTo>
                  <a:pt x="10793574" y="889896"/>
                  <a:pt x="10652020" y="1008307"/>
                  <a:pt x="10498883" y="1111507"/>
                </a:cubicBezTo>
                <a:cubicBezTo>
                  <a:pt x="10559155" y="1098395"/>
                  <a:pt x="10616158" y="1067158"/>
                  <a:pt x="10671292" y="1035777"/>
                </a:cubicBezTo>
                <a:lnTo>
                  <a:pt x="10685894" y="1027151"/>
                </a:lnTo>
                <a:cubicBezTo>
                  <a:pt x="10821548" y="950027"/>
                  <a:pt x="10965272" y="882756"/>
                  <a:pt x="11104337" y="817377"/>
                </a:cubicBezTo>
                <a:cubicBezTo>
                  <a:pt x="11233375" y="757414"/>
                  <a:pt x="11364889" y="694633"/>
                  <a:pt x="11491396" y="623931"/>
                </a:cubicBezTo>
                <a:close/>
                <a:moveTo>
                  <a:pt x="10779304" y="584486"/>
                </a:moveTo>
                <a:cubicBezTo>
                  <a:pt x="10740583" y="648568"/>
                  <a:pt x="10699136" y="711502"/>
                  <a:pt x="10658378" y="772788"/>
                </a:cubicBezTo>
                <a:cubicBezTo>
                  <a:pt x="10594579" y="868744"/>
                  <a:pt x="10529620" y="967431"/>
                  <a:pt x="10475581" y="1070739"/>
                </a:cubicBezTo>
                <a:cubicBezTo>
                  <a:pt x="10578194" y="966751"/>
                  <a:pt x="10672522" y="819977"/>
                  <a:pt x="10735178" y="693281"/>
                </a:cubicBezTo>
                <a:close/>
                <a:moveTo>
                  <a:pt x="10132488" y="518596"/>
                </a:moveTo>
                <a:cubicBezTo>
                  <a:pt x="10047856" y="532980"/>
                  <a:pt x="9963302" y="548687"/>
                  <a:pt x="9879465" y="567273"/>
                </a:cubicBezTo>
                <a:cubicBezTo>
                  <a:pt x="9683016" y="611580"/>
                  <a:pt x="9523495" y="697916"/>
                  <a:pt x="9364243" y="809468"/>
                </a:cubicBezTo>
                <a:cubicBezTo>
                  <a:pt x="9364793" y="809701"/>
                  <a:pt x="9365336" y="809931"/>
                  <a:pt x="9366655" y="809848"/>
                </a:cubicBezTo>
                <a:cubicBezTo>
                  <a:pt x="9558665" y="728900"/>
                  <a:pt x="9742999" y="656935"/>
                  <a:pt x="9914233" y="596159"/>
                </a:cubicBezTo>
                <a:close/>
                <a:moveTo>
                  <a:pt x="10264524" y="501747"/>
                </a:moveTo>
                <a:lnTo>
                  <a:pt x="9922837" y="622979"/>
                </a:lnTo>
                <a:cubicBezTo>
                  <a:pt x="9763806" y="679263"/>
                  <a:pt x="9594234" y="745243"/>
                  <a:pt x="9416908" y="818889"/>
                </a:cubicBezTo>
                <a:cubicBezTo>
                  <a:pt x="9417689" y="818579"/>
                  <a:pt x="9417689" y="818579"/>
                  <a:pt x="9418234" y="818810"/>
                </a:cubicBezTo>
                <a:cubicBezTo>
                  <a:pt x="9717394" y="764555"/>
                  <a:pt x="10002904" y="633058"/>
                  <a:pt x="10264524" y="501747"/>
                </a:cubicBezTo>
                <a:close/>
                <a:moveTo>
                  <a:pt x="10802699" y="488163"/>
                </a:moveTo>
                <a:lnTo>
                  <a:pt x="10618739" y="734118"/>
                </a:lnTo>
                <a:lnTo>
                  <a:pt x="10604580" y="753877"/>
                </a:lnTo>
                <a:cubicBezTo>
                  <a:pt x="10575714" y="793161"/>
                  <a:pt x="10550336" y="828772"/>
                  <a:pt x="10529643" y="867004"/>
                </a:cubicBezTo>
                <a:cubicBezTo>
                  <a:pt x="10501301" y="918746"/>
                  <a:pt x="10479284" y="973805"/>
                  <a:pt x="10462194" y="1035452"/>
                </a:cubicBezTo>
                <a:cubicBezTo>
                  <a:pt x="10514547" y="939156"/>
                  <a:pt x="10575176" y="847655"/>
                  <a:pt x="10635117" y="757788"/>
                </a:cubicBezTo>
                <a:cubicBezTo>
                  <a:pt x="10692800" y="670189"/>
                  <a:pt x="10751735" y="581180"/>
                  <a:pt x="10802699" y="488163"/>
                </a:cubicBezTo>
                <a:close/>
                <a:moveTo>
                  <a:pt x="10359107" y="485136"/>
                </a:moveTo>
                <a:cubicBezTo>
                  <a:pt x="10100692" y="616512"/>
                  <a:pt x="9815681" y="755947"/>
                  <a:pt x="9515108" y="825701"/>
                </a:cubicBezTo>
                <a:cubicBezTo>
                  <a:pt x="9825509" y="831572"/>
                  <a:pt x="10104184" y="667562"/>
                  <a:pt x="10359107" y="485136"/>
                </a:cubicBezTo>
                <a:close/>
                <a:moveTo>
                  <a:pt x="11886089" y="483936"/>
                </a:moveTo>
                <a:cubicBezTo>
                  <a:pt x="11800033" y="547295"/>
                  <a:pt x="11710455" y="605296"/>
                  <a:pt x="11622890" y="661575"/>
                </a:cubicBezTo>
                <a:cubicBezTo>
                  <a:pt x="11437051" y="781189"/>
                  <a:pt x="11244843" y="905190"/>
                  <a:pt x="11038640" y="996875"/>
                </a:cubicBezTo>
                <a:cubicBezTo>
                  <a:pt x="10885656" y="1064725"/>
                  <a:pt x="10725662" y="1114166"/>
                  <a:pt x="10561310" y="1145020"/>
                </a:cubicBezTo>
                <a:cubicBezTo>
                  <a:pt x="10596460" y="1154752"/>
                  <a:pt x="10632933" y="1164394"/>
                  <a:pt x="10675127" y="1163586"/>
                </a:cubicBezTo>
                <a:cubicBezTo>
                  <a:pt x="10827145" y="1160350"/>
                  <a:pt x="10989398" y="1058435"/>
                  <a:pt x="11120351" y="990907"/>
                </a:cubicBezTo>
                <a:cubicBezTo>
                  <a:pt x="11302032" y="897860"/>
                  <a:pt x="11481110" y="797268"/>
                  <a:pt x="11648506" y="680145"/>
                </a:cubicBezTo>
                <a:cubicBezTo>
                  <a:pt x="11691733" y="649515"/>
                  <a:pt x="11821224" y="550475"/>
                  <a:pt x="11886089" y="483936"/>
                </a:cubicBezTo>
                <a:close/>
                <a:moveTo>
                  <a:pt x="3607114" y="467441"/>
                </a:moveTo>
                <a:cubicBezTo>
                  <a:pt x="3528124" y="599478"/>
                  <a:pt x="3410482" y="705343"/>
                  <a:pt x="3296242" y="807991"/>
                </a:cubicBezTo>
                <a:cubicBezTo>
                  <a:pt x="3255418" y="844446"/>
                  <a:pt x="3213877" y="882186"/>
                  <a:pt x="3174674" y="919759"/>
                </a:cubicBezTo>
                <a:cubicBezTo>
                  <a:pt x="3129209" y="963390"/>
                  <a:pt x="3085915" y="1010032"/>
                  <a:pt x="3042978" y="1054894"/>
                </a:cubicBezTo>
                <a:lnTo>
                  <a:pt x="2968914" y="1133756"/>
                </a:lnTo>
                <a:cubicBezTo>
                  <a:pt x="3001355" y="1109480"/>
                  <a:pt x="3045966" y="1074853"/>
                  <a:pt x="3103823" y="1026814"/>
                </a:cubicBezTo>
                <a:cubicBezTo>
                  <a:pt x="3260201" y="897449"/>
                  <a:pt x="3521192" y="681569"/>
                  <a:pt x="3607114" y="467441"/>
                </a:cubicBezTo>
                <a:close/>
                <a:moveTo>
                  <a:pt x="10784544" y="465669"/>
                </a:moveTo>
                <a:cubicBezTo>
                  <a:pt x="10662409" y="521478"/>
                  <a:pt x="10422179" y="894258"/>
                  <a:pt x="10426419" y="1062158"/>
                </a:cubicBezTo>
                <a:cubicBezTo>
                  <a:pt x="10438657" y="1011968"/>
                  <a:pt x="10453241" y="965354"/>
                  <a:pt x="10471732" y="921679"/>
                </a:cubicBezTo>
                <a:cubicBezTo>
                  <a:pt x="10481672" y="898200"/>
                  <a:pt x="10492705" y="875187"/>
                  <a:pt x="10504824" y="852631"/>
                </a:cubicBezTo>
                <a:cubicBezTo>
                  <a:pt x="10526215" y="812759"/>
                  <a:pt x="10552604" y="776291"/>
                  <a:pt x="10582237" y="736692"/>
                </a:cubicBezTo>
                <a:lnTo>
                  <a:pt x="10596401" y="716935"/>
                </a:lnTo>
                <a:cubicBezTo>
                  <a:pt x="10661482" y="628604"/>
                  <a:pt x="10720448" y="548625"/>
                  <a:pt x="10784544" y="465669"/>
                </a:cubicBezTo>
                <a:close/>
                <a:moveTo>
                  <a:pt x="11916494" y="422768"/>
                </a:moveTo>
                <a:cubicBezTo>
                  <a:pt x="11840345" y="436884"/>
                  <a:pt x="11770712" y="482734"/>
                  <a:pt x="11703185" y="528178"/>
                </a:cubicBezTo>
                <a:lnTo>
                  <a:pt x="11680755" y="543149"/>
                </a:lnTo>
                <a:cubicBezTo>
                  <a:pt x="11503085" y="661715"/>
                  <a:pt x="11307002" y="753816"/>
                  <a:pt x="11116818" y="842623"/>
                </a:cubicBezTo>
                <a:cubicBezTo>
                  <a:pt x="10977992" y="907459"/>
                  <a:pt x="10835051" y="974411"/>
                  <a:pt x="10700164" y="1051220"/>
                </a:cubicBezTo>
                <a:lnTo>
                  <a:pt x="10685570" y="1059849"/>
                </a:lnTo>
                <a:cubicBezTo>
                  <a:pt x="10652486" y="1078679"/>
                  <a:pt x="10619176" y="1098052"/>
                  <a:pt x="10584288" y="1113543"/>
                </a:cubicBezTo>
                <a:cubicBezTo>
                  <a:pt x="10736655" y="1082118"/>
                  <a:pt x="10884823" y="1034762"/>
                  <a:pt x="11026698" y="971858"/>
                </a:cubicBezTo>
                <a:cubicBezTo>
                  <a:pt x="11231114" y="881353"/>
                  <a:pt x="11422542" y="757667"/>
                  <a:pt x="11607604" y="638368"/>
                </a:cubicBezTo>
                <a:cubicBezTo>
                  <a:pt x="11712249" y="570645"/>
                  <a:pt x="11819449" y="501435"/>
                  <a:pt x="11919452" y="423380"/>
                </a:cubicBezTo>
                <a:cubicBezTo>
                  <a:pt x="11918363" y="422918"/>
                  <a:pt x="11917811" y="422686"/>
                  <a:pt x="11916494" y="422768"/>
                </a:cubicBezTo>
                <a:close/>
                <a:moveTo>
                  <a:pt x="8148168" y="416949"/>
                </a:moveTo>
                <a:cubicBezTo>
                  <a:pt x="8041447" y="489578"/>
                  <a:pt x="7951585" y="589312"/>
                  <a:pt x="7862052" y="694330"/>
                </a:cubicBezTo>
                <a:lnTo>
                  <a:pt x="7808002" y="759654"/>
                </a:lnTo>
                <a:close/>
                <a:moveTo>
                  <a:pt x="8295299" y="416143"/>
                </a:moveTo>
                <a:cubicBezTo>
                  <a:pt x="8303328" y="454953"/>
                  <a:pt x="8309263" y="494162"/>
                  <a:pt x="8309124" y="534021"/>
                </a:cubicBezTo>
                <a:cubicBezTo>
                  <a:pt x="8309177" y="581042"/>
                  <a:pt x="8301211" y="627240"/>
                  <a:pt x="8293154" y="672115"/>
                </a:cubicBezTo>
                <a:cubicBezTo>
                  <a:pt x="8287455" y="703824"/>
                  <a:pt x="8281839" y="736857"/>
                  <a:pt x="8279099" y="769176"/>
                </a:cubicBezTo>
                <a:cubicBezTo>
                  <a:pt x="8271208" y="866910"/>
                  <a:pt x="8290164" y="965070"/>
                  <a:pt x="8309186" y="1060039"/>
                </a:cubicBezTo>
                <a:cubicBezTo>
                  <a:pt x="8338258" y="1208834"/>
                  <a:pt x="8368983" y="1362838"/>
                  <a:pt x="8410512" y="1511108"/>
                </a:cubicBezTo>
                <a:cubicBezTo>
                  <a:pt x="8445511" y="1186645"/>
                  <a:pt x="8463496" y="815698"/>
                  <a:pt x="8351657" y="521768"/>
                </a:cubicBezTo>
                <a:cubicBezTo>
                  <a:pt x="8336376" y="481820"/>
                  <a:pt x="8314355" y="448679"/>
                  <a:pt x="8295299" y="416143"/>
                </a:cubicBezTo>
                <a:close/>
                <a:moveTo>
                  <a:pt x="8266483" y="414244"/>
                </a:moveTo>
                <a:cubicBezTo>
                  <a:pt x="8162811" y="736679"/>
                  <a:pt x="8223592" y="1050836"/>
                  <a:pt x="8343425" y="1357811"/>
                </a:cubicBezTo>
                <a:cubicBezTo>
                  <a:pt x="8320496" y="1259904"/>
                  <a:pt x="8300994" y="1161513"/>
                  <a:pt x="8282114" y="1064671"/>
                </a:cubicBezTo>
                <a:cubicBezTo>
                  <a:pt x="8263238" y="967838"/>
                  <a:pt x="8243336" y="867346"/>
                  <a:pt x="8251298" y="766414"/>
                </a:cubicBezTo>
                <a:cubicBezTo>
                  <a:pt x="8253954" y="732777"/>
                  <a:pt x="8259797" y="699198"/>
                  <a:pt x="8265729" y="666939"/>
                </a:cubicBezTo>
                <a:cubicBezTo>
                  <a:pt x="8273319" y="623158"/>
                  <a:pt x="8281376" y="578281"/>
                  <a:pt x="8281494" y="533909"/>
                </a:cubicBezTo>
                <a:cubicBezTo>
                  <a:pt x="8281080" y="493822"/>
                  <a:pt x="8274834" y="453832"/>
                  <a:pt x="8266483" y="414244"/>
                </a:cubicBezTo>
                <a:close/>
                <a:moveTo>
                  <a:pt x="8140802" y="388720"/>
                </a:moveTo>
                <a:cubicBezTo>
                  <a:pt x="8028462" y="422924"/>
                  <a:pt x="7941106" y="490876"/>
                  <a:pt x="7860379" y="596411"/>
                </a:cubicBezTo>
                <a:cubicBezTo>
                  <a:pt x="7812773" y="658663"/>
                  <a:pt x="7772566" y="720182"/>
                  <a:pt x="7737688" y="790400"/>
                </a:cubicBezTo>
                <a:cubicBezTo>
                  <a:pt x="7733439" y="798902"/>
                  <a:pt x="7729892" y="805767"/>
                  <a:pt x="7726885" y="812869"/>
                </a:cubicBezTo>
                <a:cubicBezTo>
                  <a:pt x="7764906" y="767160"/>
                  <a:pt x="7802380" y="721219"/>
                  <a:pt x="7840490" y="676832"/>
                </a:cubicBezTo>
                <a:cubicBezTo>
                  <a:pt x="7933738" y="567590"/>
                  <a:pt x="8028101" y="463327"/>
                  <a:pt x="8140802" y="388720"/>
                </a:cubicBezTo>
                <a:close/>
                <a:moveTo>
                  <a:pt x="3744487" y="383136"/>
                </a:moveTo>
                <a:cubicBezTo>
                  <a:pt x="3789590" y="603780"/>
                  <a:pt x="3850997" y="811848"/>
                  <a:pt x="3970213" y="995559"/>
                </a:cubicBezTo>
                <a:cubicBezTo>
                  <a:pt x="3927384" y="796159"/>
                  <a:pt x="3865366" y="574806"/>
                  <a:pt x="3744487" y="383136"/>
                </a:cubicBezTo>
                <a:close/>
                <a:moveTo>
                  <a:pt x="3624562" y="367041"/>
                </a:moveTo>
                <a:cubicBezTo>
                  <a:pt x="3578160" y="403736"/>
                  <a:pt x="3532667" y="442805"/>
                  <a:pt x="3489712" y="485386"/>
                </a:cubicBezTo>
                <a:cubicBezTo>
                  <a:pt x="3380716" y="591858"/>
                  <a:pt x="3284219" y="714458"/>
                  <a:pt x="3182994" y="828265"/>
                </a:cubicBezTo>
                <a:cubicBezTo>
                  <a:pt x="3100902" y="919812"/>
                  <a:pt x="2899469" y="1135252"/>
                  <a:pt x="2892114" y="1172635"/>
                </a:cubicBezTo>
                <a:lnTo>
                  <a:pt x="3021459" y="1035385"/>
                </a:lnTo>
                <a:cubicBezTo>
                  <a:pt x="3064036" y="990026"/>
                  <a:pt x="3108229" y="943501"/>
                  <a:pt x="3153873" y="898971"/>
                </a:cubicBezTo>
                <a:cubicBezTo>
                  <a:pt x="3193783" y="860125"/>
                  <a:pt x="3235680" y="822883"/>
                  <a:pt x="3276511" y="786423"/>
                </a:cubicBezTo>
                <a:cubicBezTo>
                  <a:pt x="3390214" y="684175"/>
                  <a:pt x="3507852" y="578306"/>
                  <a:pt x="3584154" y="448218"/>
                </a:cubicBezTo>
                <a:cubicBezTo>
                  <a:pt x="3599491" y="421848"/>
                  <a:pt x="3612660" y="394752"/>
                  <a:pt x="3624562" y="367041"/>
                </a:cubicBezTo>
                <a:close/>
                <a:moveTo>
                  <a:pt x="3766672" y="359429"/>
                </a:moveTo>
                <a:cubicBezTo>
                  <a:pt x="3888797" y="549425"/>
                  <a:pt x="3952247" y="768223"/>
                  <a:pt x="3996338" y="968237"/>
                </a:cubicBezTo>
                <a:cubicBezTo>
                  <a:pt x="3973140" y="739339"/>
                  <a:pt x="3922473" y="455576"/>
                  <a:pt x="3766672" y="359429"/>
                </a:cubicBezTo>
                <a:close/>
                <a:moveTo>
                  <a:pt x="5805386" y="239240"/>
                </a:moveTo>
                <a:cubicBezTo>
                  <a:pt x="5783116" y="246988"/>
                  <a:pt x="5760847" y="254734"/>
                  <a:pt x="5736947" y="261367"/>
                </a:cubicBezTo>
                <a:cubicBezTo>
                  <a:pt x="5638133" y="287976"/>
                  <a:pt x="5538513" y="299897"/>
                  <a:pt x="5427012" y="311272"/>
                </a:cubicBezTo>
                <a:cubicBezTo>
                  <a:pt x="5345554" y="319953"/>
                  <a:pt x="5243942" y="330268"/>
                  <a:pt x="5147818" y="322112"/>
                </a:cubicBezTo>
                <a:cubicBezTo>
                  <a:pt x="5118835" y="319462"/>
                  <a:pt x="5090027" y="315925"/>
                  <a:pt x="5060854" y="311882"/>
                </a:cubicBezTo>
                <a:cubicBezTo>
                  <a:pt x="5021780" y="306636"/>
                  <a:pt x="4983964" y="301993"/>
                  <a:pt x="4945989" y="300516"/>
                </a:cubicBezTo>
                <a:cubicBezTo>
                  <a:pt x="5093776" y="343728"/>
                  <a:pt x="5255799" y="359063"/>
                  <a:pt x="5410479" y="348434"/>
                </a:cubicBezTo>
                <a:cubicBezTo>
                  <a:pt x="5535307" y="339607"/>
                  <a:pt x="5683741" y="304513"/>
                  <a:pt x="5805386" y="239240"/>
                </a:cubicBezTo>
                <a:close/>
                <a:moveTo>
                  <a:pt x="5905192" y="163079"/>
                </a:moveTo>
                <a:cubicBezTo>
                  <a:pt x="5892074" y="166484"/>
                  <a:pt x="5879136" y="168997"/>
                  <a:pt x="5865655" y="171901"/>
                </a:cubicBezTo>
                <a:cubicBezTo>
                  <a:pt x="5671371" y="212758"/>
                  <a:pt x="5464843" y="252569"/>
                  <a:pt x="5259740" y="257013"/>
                </a:cubicBezTo>
                <a:cubicBezTo>
                  <a:pt x="5242649" y="257191"/>
                  <a:pt x="5225558" y="257369"/>
                  <a:pt x="5208466" y="257550"/>
                </a:cubicBezTo>
                <a:cubicBezTo>
                  <a:pt x="5132177" y="258666"/>
                  <a:pt x="5054091" y="259560"/>
                  <a:pt x="4980204" y="271903"/>
                </a:cubicBezTo>
                <a:cubicBezTo>
                  <a:pt x="5009725" y="274165"/>
                  <a:pt x="5038894" y="278201"/>
                  <a:pt x="5068068" y="282244"/>
                </a:cubicBezTo>
                <a:cubicBezTo>
                  <a:pt x="5096338" y="286164"/>
                  <a:pt x="5124608" y="290090"/>
                  <a:pt x="5153231" y="292240"/>
                </a:cubicBezTo>
                <a:cubicBezTo>
                  <a:pt x="5246661" y="300067"/>
                  <a:pt x="5346469" y="289533"/>
                  <a:pt x="5426491" y="281128"/>
                </a:cubicBezTo>
                <a:cubicBezTo>
                  <a:pt x="5536189" y="269536"/>
                  <a:pt x="5634727" y="258390"/>
                  <a:pt x="5731212" y="231951"/>
                </a:cubicBezTo>
                <a:cubicBezTo>
                  <a:pt x="5794995" y="214721"/>
                  <a:pt x="5853525" y="191373"/>
                  <a:pt x="5905192" y="163079"/>
                </a:cubicBezTo>
                <a:close/>
                <a:moveTo>
                  <a:pt x="5944437" y="113829"/>
                </a:moveTo>
                <a:cubicBezTo>
                  <a:pt x="5917256" y="119186"/>
                  <a:pt x="5863594" y="140199"/>
                  <a:pt x="5825032" y="146405"/>
                </a:cubicBezTo>
                <a:cubicBezTo>
                  <a:pt x="5539893" y="189777"/>
                  <a:pt x="5237140" y="170377"/>
                  <a:pt x="4955599" y="247008"/>
                </a:cubicBezTo>
                <a:cubicBezTo>
                  <a:pt x="5038637" y="230314"/>
                  <a:pt x="5125543" y="229138"/>
                  <a:pt x="5210104" y="228123"/>
                </a:cubicBezTo>
                <a:cubicBezTo>
                  <a:pt x="5227195" y="227945"/>
                  <a:pt x="5244285" y="227765"/>
                  <a:pt x="5261015" y="227087"/>
                </a:cubicBezTo>
                <a:cubicBezTo>
                  <a:pt x="5463242" y="223204"/>
                  <a:pt x="5667966" y="183171"/>
                  <a:pt x="5861181" y="143093"/>
                </a:cubicBezTo>
                <a:cubicBezTo>
                  <a:pt x="5895331" y="135893"/>
                  <a:pt x="5928215" y="128080"/>
                  <a:pt x="5961252" y="114820"/>
                </a:cubicBezTo>
                <a:cubicBezTo>
                  <a:pt x="5959615" y="111998"/>
                  <a:pt x="5953497" y="112044"/>
                  <a:pt x="5944437" y="113829"/>
                </a:cubicBezTo>
                <a:close/>
                <a:moveTo>
                  <a:pt x="9095810" y="0"/>
                </a:moveTo>
                <a:lnTo>
                  <a:pt x="9215999" y="0"/>
                </a:lnTo>
                <a:lnTo>
                  <a:pt x="9250991" y="17650"/>
                </a:lnTo>
                <a:cubicBezTo>
                  <a:pt x="9345825" y="54329"/>
                  <a:pt x="9448424" y="64330"/>
                  <a:pt x="9551793" y="69947"/>
                </a:cubicBezTo>
                <a:cubicBezTo>
                  <a:pt x="9773323" y="81971"/>
                  <a:pt x="9993517" y="56091"/>
                  <a:pt x="10211701" y="15192"/>
                </a:cubicBezTo>
                <a:cubicBezTo>
                  <a:pt x="10030564" y="37013"/>
                  <a:pt x="9847820" y="45912"/>
                  <a:pt x="9665014" y="41266"/>
                </a:cubicBezTo>
                <a:cubicBezTo>
                  <a:pt x="9560295" y="38460"/>
                  <a:pt x="9467175" y="31066"/>
                  <a:pt x="9382567" y="18583"/>
                </a:cubicBezTo>
                <a:lnTo>
                  <a:pt x="9283159" y="0"/>
                </a:lnTo>
                <a:lnTo>
                  <a:pt x="9469266" y="0"/>
                </a:lnTo>
                <a:lnTo>
                  <a:pt x="9504117" y="4274"/>
                </a:lnTo>
                <a:cubicBezTo>
                  <a:pt x="9555272" y="8689"/>
                  <a:pt x="9609472" y="11637"/>
                  <a:pt x="9667223" y="13232"/>
                </a:cubicBezTo>
                <a:cubicBezTo>
                  <a:pt x="9740740" y="15225"/>
                  <a:pt x="9814266" y="15008"/>
                  <a:pt x="9887703" y="12601"/>
                </a:cubicBezTo>
                <a:lnTo>
                  <a:pt x="10088930" y="0"/>
                </a:lnTo>
                <a:lnTo>
                  <a:pt x="10544171" y="0"/>
                </a:lnTo>
                <a:lnTo>
                  <a:pt x="10392396" y="36772"/>
                </a:lnTo>
                <a:cubicBezTo>
                  <a:pt x="10070832" y="110795"/>
                  <a:pt x="9739873" y="167441"/>
                  <a:pt x="9413803" y="131277"/>
                </a:cubicBezTo>
                <a:cubicBezTo>
                  <a:pt x="9315472" y="120226"/>
                  <a:pt x="9243539" y="84460"/>
                  <a:pt x="9174626" y="44983"/>
                </a:cubicBezTo>
                <a:close/>
                <a:moveTo>
                  <a:pt x="8474998" y="0"/>
                </a:moveTo>
                <a:lnTo>
                  <a:pt x="8573502" y="0"/>
                </a:lnTo>
                <a:lnTo>
                  <a:pt x="8659539" y="117664"/>
                </a:lnTo>
                <a:cubicBezTo>
                  <a:pt x="8833725" y="341427"/>
                  <a:pt x="9029703" y="551148"/>
                  <a:pt x="9248507" y="743734"/>
                </a:cubicBezTo>
                <a:cubicBezTo>
                  <a:pt x="9268744" y="761313"/>
                  <a:pt x="9289217" y="778348"/>
                  <a:pt x="9309457" y="795932"/>
                </a:cubicBezTo>
                <a:cubicBezTo>
                  <a:pt x="9458210" y="686371"/>
                  <a:pt x="9607233" y="585288"/>
                  <a:pt x="9785496" y="530713"/>
                </a:cubicBezTo>
                <a:cubicBezTo>
                  <a:pt x="10009630" y="462073"/>
                  <a:pt x="10250992" y="434854"/>
                  <a:pt x="10482828" y="399738"/>
                </a:cubicBezTo>
                <a:cubicBezTo>
                  <a:pt x="10519933" y="394202"/>
                  <a:pt x="10478550" y="453937"/>
                  <a:pt x="10468382" y="461219"/>
                </a:cubicBezTo>
                <a:cubicBezTo>
                  <a:pt x="10161572" y="688641"/>
                  <a:pt x="9818370" y="924476"/>
                  <a:pt x="9430790" y="895589"/>
                </a:cubicBezTo>
                <a:cubicBezTo>
                  <a:pt x="9617112" y="1044003"/>
                  <a:pt x="9813963" y="1178199"/>
                  <a:pt x="10019780" y="1298815"/>
                </a:cubicBezTo>
                <a:cubicBezTo>
                  <a:pt x="10142151" y="1263712"/>
                  <a:pt x="10256792" y="1186061"/>
                  <a:pt x="10372218" y="1146081"/>
                </a:cubicBezTo>
                <a:cubicBezTo>
                  <a:pt x="10279439" y="901425"/>
                  <a:pt x="10751513" y="443317"/>
                  <a:pt x="10896429" y="310883"/>
                </a:cubicBezTo>
                <a:cubicBezTo>
                  <a:pt x="10907980" y="300321"/>
                  <a:pt x="10927341" y="295643"/>
                  <a:pt x="10919735" y="318176"/>
                </a:cubicBezTo>
                <a:cubicBezTo>
                  <a:pt x="10845552" y="531416"/>
                  <a:pt x="10769057" y="750112"/>
                  <a:pt x="10637064" y="935661"/>
                </a:cubicBezTo>
                <a:cubicBezTo>
                  <a:pt x="10618262" y="961821"/>
                  <a:pt x="10471373" y="1105010"/>
                  <a:pt x="10516995" y="1070245"/>
                </a:cubicBezTo>
                <a:cubicBezTo>
                  <a:pt x="10630585" y="984423"/>
                  <a:pt x="10740230" y="886628"/>
                  <a:pt x="10868835" y="815534"/>
                </a:cubicBezTo>
                <a:cubicBezTo>
                  <a:pt x="11133493" y="669415"/>
                  <a:pt x="11435682" y="612577"/>
                  <a:pt x="11704547" y="465665"/>
                </a:cubicBezTo>
                <a:cubicBezTo>
                  <a:pt x="11748194" y="441649"/>
                  <a:pt x="11962368" y="287033"/>
                  <a:pt x="12033562" y="350012"/>
                </a:cubicBezTo>
                <a:cubicBezTo>
                  <a:pt x="12042008" y="357446"/>
                  <a:pt x="12029170" y="377121"/>
                  <a:pt x="12025537" y="382666"/>
                </a:cubicBezTo>
                <a:cubicBezTo>
                  <a:pt x="11835636" y="694348"/>
                  <a:pt x="11402055" y="895784"/>
                  <a:pt x="11088649" y="1056676"/>
                </a:cubicBezTo>
                <a:cubicBezTo>
                  <a:pt x="10916755" y="1144851"/>
                  <a:pt x="10757473" y="1230645"/>
                  <a:pt x="10561600" y="1229477"/>
                </a:cubicBezTo>
                <a:cubicBezTo>
                  <a:pt x="10456897" y="1228927"/>
                  <a:pt x="10388434" y="1221837"/>
                  <a:pt x="10280797" y="1263181"/>
                </a:cubicBezTo>
                <a:cubicBezTo>
                  <a:pt x="10214114" y="1288380"/>
                  <a:pt x="10149765" y="1312641"/>
                  <a:pt x="10083376" y="1334114"/>
                </a:cubicBezTo>
                <a:cubicBezTo>
                  <a:pt x="10323674" y="1470609"/>
                  <a:pt x="10574467" y="1588379"/>
                  <a:pt x="10832582" y="1687356"/>
                </a:cubicBezTo>
                <a:cubicBezTo>
                  <a:pt x="10835145" y="1685866"/>
                  <a:pt x="10837160" y="1684144"/>
                  <a:pt x="10839263" y="1683743"/>
                </a:cubicBezTo>
                <a:cubicBezTo>
                  <a:pt x="11026680" y="1639479"/>
                  <a:pt x="11198523" y="1559010"/>
                  <a:pt x="11350910" y="1443899"/>
                </a:cubicBezTo>
                <a:cubicBezTo>
                  <a:pt x="11353302" y="1439761"/>
                  <a:pt x="11356166" y="1434532"/>
                  <a:pt x="11360346" y="1429225"/>
                </a:cubicBezTo>
                <a:cubicBezTo>
                  <a:pt x="11568454" y="1154547"/>
                  <a:pt x="11893126" y="995756"/>
                  <a:pt x="12167580" y="789523"/>
                </a:cubicBezTo>
                <a:lnTo>
                  <a:pt x="12192000" y="769876"/>
                </a:lnTo>
                <a:lnTo>
                  <a:pt x="12192000" y="802845"/>
                </a:lnTo>
                <a:lnTo>
                  <a:pt x="12173558" y="821317"/>
                </a:lnTo>
                <a:cubicBezTo>
                  <a:pt x="12156328" y="839775"/>
                  <a:pt x="12135859" y="862655"/>
                  <a:pt x="12117398" y="877374"/>
                </a:cubicBezTo>
                <a:cubicBezTo>
                  <a:pt x="11911342" y="1038644"/>
                  <a:pt x="11659100" y="1158472"/>
                  <a:pt x="11472926" y="1344259"/>
                </a:cubicBezTo>
                <a:cubicBezTo>
                  <a:pt x="11530856" y="1294104"/>
                  <a:pt x="11599815" y="1254410"/>
                  <a:pt x="11666978" y="1215889"/>
                </a:cubicBezTo>
                <a:cubicBezTo>
                  <a:pt x="11680568" y="1208123"/>
                  <a:pt x="11694155" y="1200357"/>
                  <a:pt x="11707200" y="1192361"/>
                </a:cubicBezTo>
                <a:cubicBezTo>
                  <a:pt x="11867081" y="1099094"/>
                  <a:pt x="12010478" y="976320"/>
                  <a:pt x="12144637" y="858646"/>
                </a:cubicBezTo>
                <a:lnTo>
                  <a:pt x="12192000" y="810414"/>
                </a:lnTo>
                <a:lnTo>
                  <a:pt x="12192000" y="916439"/>
                </a:lnTo>
                <a:lnTo>
                  <a:pt x="12150630" y="982925"/>
                </a:lnTo>
                <a:cubicBezTo>
                  <a:pt x="11972246" y="1237618"/>
                  <a:pt x="11719654" y="1416530"/>
                  <a:pt x="11389484" y="1469889"/>
                </a:cubicBezTo>
                <a:cubicBezTo>
                  <a:pt x="11249700" y="1582602"/>
                  <a:pt x="11093517" y="1667134"/>
                  <a:pt x="10923736" y="1721439"/>
                </a:cubicBezTo>
                <a:cubicBezTo>
                  <a:pt x="10979487" y="1741826"/>
                  <a:pt x="11035469" y="1761662"/>
                  <a:pt x="11091913" y="1780406"/>
                </a:cubicBezTo>
                <a:cubicBezTo>
                  <a:pt x="11318237" y="1855623"/>
                  <a:pt x="11544464" y="1908264"/>
                  <a:pt x="11771238" y="1944400"/>
                </a:cubicBezTo>
                <a:cubicBezTo>
                  <a:pt x="11775181" y="1939634"/>
                  <a:pt x="11778904" y="1935410"/>
                  <a:pt x="11783166" y="1931422"/>
                </a:cubicBezTo>
                <a:cubicBezTo>
                  <a:pt x="11885723" y="1797152"/>
                  <a:pt x="11990570" y="1669642"/>
                  <a:pt x="12131988" y="1574357"/>
                </a:cubicBezTo>
                <a:lnTo>
                  <a:pt x="12192000" y="1537429"/>
                </a:lnTo>
                <a:lnTo>
                  <a:pt x="12192000" y="1589108"/>
                </a:lnTo>
                <a:lnTo>
                  <a:pt x="12112105" y="1640352"/>
                </a:lnTo>
                <a:cubicBezTo>
                  <a:pt x="12011319" y="1713959"/>
                  <a:pt x="11928638" y="1801479"/>
                  <a:pt x="11849203" y="1900149"/>
                </a:cubicBezTo>
                <a:cubicBezTo>
                  <a:pt x="11883038" y="1876488"/>
                  <a:pt x="11915071" y="1849494"/>
                  <a:pt x="11946326" y="1822808"/>
                </a:cubicBezTo>
                <a:cubicBezTo>
                  <a:pt x="11980834" y="1792997"/>
                  <a:pt x="12017130" y="1762011"/>
                  <a:pt x="12055863" y="1735914"/>
                </a:cubicBezTo>
                <a:cubicBezTo>
                  <a:pt x="12086678" y="1714840"/>
                  <a:pt x="12119524" y="1696556"/>
                  <a:pt x="12150816" y="1678902"/>
                </a:cubicBezTo>
                <a:lnTo>
                  <a:pt x="12192000" y="1655121"/>
                </a:lnTo>
                <a:lnTo>
                  <a:pt x="12192000" y="1686869"/>
                </a:lnTo>
                <a:lnTo>
                  <a:pt x="12163772" y="1703058"/>
                </a:lnTo>
                <a:cubicBezTo>
                  <a:pt x="12132704" y="1720165"/>
                  <a:pt x="12100405" y="1738677"/>
                  <a:pt x="12070597" y="1758893"/>
                </a:cubicBezTo>
                <a:cubicBezTo>
                  <a:pt x="12033422" y="1784357"/>
                  <a:pt x="11997904" y="1815035"/>
                  <a:pt x="11963621" y="1844299"/>
                </a:cubicBezTo>
                <a:cubicBezTo>
                  <a:pt x="11938421" y="1865816"/>
                  <a:pt x="11913214" y="1887338"/>
                  <a:pt x="11886604" y="1907617"/>
                </a:cubicBezTo>
                <a:cubicBezTo>
                  <a:pt x="11977116" y="1884856"/>
                  <a:pt x="12067233" y="1841647"/>
                  <a:pt x="12153575" y="1786372"/>
                </a:cubicBezTo>
                <a:lnTo>
                  <a:pt x="12192000" y="1759693"/>
                </a:lnTo>
                <a:lnTo>
                  <a:pt x="12192000" y="1809459"/>
                </a:lnTo>
                <a:lnTo>
                  <a:pt x="12121362" y="1857561"/>
                </a:lnTo>
                <a:cubicBezTo>
                  <a:pt x="12048187" y="1902591"/>
                  <a:pt x="11972544" y="1939172"/>
                  <a:pt x="11895949" y="1963079"/>
                </a:cubicBezTo>
                <a:lnTo>
                  <a:pt x="12192000" y="1990579"/>
                </a:lnTo>
                <a:lnTo>
                  <a:pt x="12192000" y="2065582"/>
                </a:lnTo>
                <a:lnTo>
                  <a:pt x="12153918" y="2063926"/>
                </a:lnTo>
                <a:lnTo>
                  <a:pt x="12192000" y="2085104"/>
                </a:lnTo>
                <a:lnTo>
                  <a:pt x="12192000" y="2178471"/>
                </a:lnTo>
                <a:lnTo>
                  <a:pt x="12085355" y="2122457"/>
                </a:lnTo>
                <a:lnTo>
                  <a:pt x="12192000" y="2196158"/>
                </a:lnTo>
                <a:lnTo>
                  <a:pt x="12192000" y="2230374"/>
                </a:lnTo>
                <a:lnTo>
                  <a:pt x="12041237" y="2126309"/>
                </a:lnTo>
                <a:cubicBezTo>
                  <a:pt x="12076493" y="2177612"/>
                  <a:pt x="12124001" y="2222030"/>
                  <a:pt x="12174450" y="2262541"/>
                </a:cubicBezTo>
                <a:lnTo>
                  <a:pt x="12192000" y="2275857"/>
                </a:lnTo>
                <a:lnTo>
                  <a:pt x="12192000" y="2377131"/>
                </a:lnTo>
                <a:lnTo>
                  <a:pt x="12155801" y="2349925"/>
                </a:lnTo>
                <a:cubicBezTo>
                  <a:pt x="12047062" y="2264619"/>
                  <a:pt x="11950704" y="2181979"/>
                  <a:pt x="11930164" y="2041945"/>
                </a:cubicBezTo>
                <a:cubicBezTo>
                  <a:pt x="11807338" y="2027929"/>
                  <a:pt x="11684723" y="2008847"/>
                  <a:pt x="11561767" y="1984479"/>
                </a:cubicBezTo>
                <a:cubicBezTo>
                  <a:pt x="11829168" y="2318516"/>
                  <a:pt x="11916257" y="2737804"/>
                  <a:pt x="11987997" y="3153822"/>
                </a:cubicBezTo>
                <a:cubicBezTo>
                  <a:pt x="11991834" y="3176690"/>
                  <a:pt x="11945766" y="3233800"/>
                  <a:pt x="11926558" y="3203134"/>
                </a:cubicBezTo>
                <a:cubicBezTo>
                  <a:pt x="11688637" y="2826855"/>
                  <a:pt x="11343207" y="2452063"/>
                  <a:pt x="11440430" y="1973028"/>
                </a:cubicBezTo>
                <a:cubicBezTo>
                  <a:pt x="11441503" y="1968973"/>
                  <a:pt x="11443583" y="1964061"/>
                  <a:pt x="11446754" y="1959605"/>
                </a:cubicBezTo>
                <a:cubicBezTo>
                  <a:pt x="11314670" y="1929437"/>
                  <a:pt x="11182797" y="1894208"/>
                  <a:pt x="11050651" y="1850495"/>
                </a:cubicBezTo>
                <a:cubicBezTo>
                  <a:pt x="10825423" y="1775743"/>
                  <a:pt x="10604642" y="1687421"/>
                  <a:pt x="10389960" y="1586232"/>
                </a:cubicBezTo>
                <a:cubicBezTo>
                  <a:pt x="10423849" y="1697796"/>
                  <a:pt x="10481699" y="1805979"/>
                  <a:pt x="10500699" y="1913175"/>
                </a:cubicBezTo>
                <a:cubicBezTo>
                  <a:pt x="10502971" y="1915419"/>
                  <a:pt x="10505550" y="1918445"/>
                  <a:pt x="10507814" y="1920694"/>
                </a:cubicBezTo>
                <a:cubicBezTo>
                  <a:pt x="10511536" y="1916469"/>
                  <a:pt x="10515800" y="1912482"/>
                  <a:pt x="10518908" y="1911226"/>
                </a:cubicBezTo>
                <a:cubicBezTo>
                  <a:pt x="10803133" y="1788841"/>
                  <a:pt x="11118572" y="2264893"/>
                  <a:pt x="11258935" y="2442781"/>
                </a:cubicBezTo>
                <a:cubicBezTo>
                  <a:pt x="11271929" y="2459223"/>
                  <a:pt x="11230610" y="2515770"/>
                  <a:pt x="11211663" y="2510325"/>
                </a:cubicBezTo>
                <a:cubicBezTo>
                  <a:pt x="10952813" y="2437432"/>
                  <a:pt x="10754880" y="2286035"/>
                  <a:pt x="10571295" y="2105302"/>
                </a:cubicBezTo>
                <a:cubicBezTo>
                  <a:pt x="10593939" y="2333141"/>
                  <a:pt x="10477445" y="2625036"/>
                  <a:pt x="10435737" y="2805672"/>
                </a:cubicBezTo>
                <a:cubicBezTo>
                  <a:pt x="10398299" y="2965580"/>
                  <a:pt x="10359478" y="3078554"/>
                  <a:pt x="10206831" y="3151701"/>
                </a:cubicBezTo>
                <a:cubicBezTo>
                  <a:pt x="10193935" y="3157832"/>
                  <a:pt x="10194572" y="3142650"/>
                  <a:pt x="10196482" y="3135084"/>
                </a:cubicBezTo>
                <a:cubicBezTo>
                  <a:pt x="10274073" y="2811909"/>
                  <a:pt x="10304290" y="2478979"/>
                  <a:pt x="10381882" y="2155807"/>
                </a:cubicBezTo>
                <a:cubicBezTo>
                  <a:pt x="10395105" y="2100241"/>
                  <a:pt x="10437104" y="2020803"/>
                  <a:pt x="10439260" y="1962486"/>
                </a:cubicBezTo>
                <a:cubicBezTo>
                  <a:pt x="10439491" y="1961942"/>
                  <a:pt x="10439175" y="1961166"/>
                  <a:pt x="10439409" y="1960615"/>
                </a:cubicBezTo>
                <a:cubicBezTo>
                  <a:pt x="10439475" y="1957427"/>
                  <a:pt x="10440085" y="1954468"/>
                  <a:pt x="10439915" y="1951821"/>
                </a:cubicBezTo>
                <a:cubicBezTo>
                  <a:pt x="10433959" y="1836632"/>
                  <a:pt x="10332627" y="1683636"/>
                  <a:pt x="10314241" y="1556749"/>
                </a:cubicBezTo>
                <a:cubicBezTo>
                  <a:pt x="10313847" y="1554649"/>
                  <a:pt x="10314451" y="1551688"/>
                  <a:pt x="10315061" y="1548729"/>
                </a:cubicBezTo>
                <a:cubicBezTo>
                  <a:pt x="10038413" y="1412938"/>
                  <a:pt x="9774128" y="1254043"/>
                  <a:pt x="9526158" y="1071804"/>
                </a:cubicBezTo>
                <a:cubicBezTo>
                  <a:pt x="9586547" y="1245450"/>
                  <a:pt x="9699054" y="1407035"/>
                  <a:pt x="9758689" y="1585512"/>
                </a:cubicBezTo>
                <a:cubicBezTo>
                  <a:pt x="9851296" y="1860991"/>
                  <a:pt x="9909066" y="2144264"/>
                  <a:pt x="9941392" y="2432858"/>
                </a:cubicBezTo>
                <a:cubicBezTo>
                  <a:pt x="9942776" y="2446319"/>
                  <a:pt x="9898852" y="2512059"/>
                  <a:pt x="9887724" y="2495762"/>
                </a:cubicBezTo>
                <a:cubicBezTo>
                  <a:pt x="9758830" y="2305989"/>
                  <a:pt x="9675953" y="2083557"/>
                  <a:pt x="9587446" y="1872898"/>
                </a:cubicBezTo>
                <a:cubicBezTo>
                  <a:pt x="9504836" y="1675682"/>
                  <a:pt x="9450239" y="1492905"/>
                  <a:pt x="9462810" y="1288346"/>
                </a:cubicBezTo>
                <a:cubicBezTo>
                  <a:pt x="9416080" y="1372857"/>
                  <a:pt x="9368030" y="1457457"/>
                  <a:pt x="9318575" y="1540820"/>
                </a:cubicBezTo>
                <a:cubicBezTo>
                  <a:pt x="9284037" y="1599587"/>
                  <a:pt x="9257140" y="1661598"/>
                  <a:pt x="9191090" y="1688355"/>
                </a:cubicBezTo>
                <a:cubicBezTo>
                  <a:pt x="9186426" y="1690241"/>
                  <a:pt x="9179411" y="1688563"/>
                  <a:pt x="9177757" y="1683354"/>
                </a:cubicBezTo>
                <a:cubicBezTo>
                  <a:pt x="9143528" y="1583238"/>
                  <a:pt x="9220115" y="1420588"/>
                  <a:pt x="9274865" y="1336896"/>
                </a:cubicBezTo>
                <a:cubicBezTo>
                  <a:pt x="9324504" y="1260695"/>
                  <a:pt x="9393212" y="1200294"/>
                  <a:pt x="9478649" y="1173376"/>
                </a:cubicBezTo>
                <a:cubicBezTo>
                  <a:pt x="9479343" y="1171736"/>
                  <a:pt x="9480811" y="1169782"/>
                  <a:pt x="9482281" y="1167830"/>
                </a:cubicBezTo>
                <a:cubicBezTo>
                  <a:pt x="9463542" y="1119335"/>
                  <a:pt x="9448141" y="1069035"/>
                  <a:pt x="9438637" y="1015438"/>
                </a:cubicBezTo>
                <a:cubicBezTo>
                  <a:pt x="9438473" y="1012795"/>
                  <a:pt x="9438847" y="1010377"/>
                  <a:pt x="9439458" y="1007420"/>
                </a:cubicBezTo>
                <a:cubicBezTo>
                  <a:pt x="9356819" y="944106"/>
                  <a:pt x="9275563" y="877509"/>
                  <a:pt x="9197105" y="808882"/>
                </a:cubicBezTo>
                <a:cubicBezTo>
                  <a:pt x="9119732" y="740719"/>
                  <a:pt x="9045390" y="669969"/>
                  <a:pt x="8973607" y="597733"/>
                </a:cubicBezTo>
                <a:cubicBezTo>
                  <a:pt x="9117865" y="988437"/>
                  <a:pt x="9115639" y="1402749"/>
                  <a:pt x="8967512" y="1795211"/>
                </a:cubicBezTo>
                <a:cubicBezTo>
                  <a:pt x="8964595" y="1803635"/>
                  <a:pt x="8922055" y="1866099"/>
                  <a:pt x="8912526" y="1841464"/>
                </a:cubicBezTo>
                <a:cubicBezTo>
                  <a:pt x="8756044" y="1433999"/>
                  <a:pt x="8647107" y="967467"/>
                  <a:pt x="8893391" y="572788"/>
                </a:cubicBezTo>
                <a:cubicBezTo>
                  <a:pt x="8896018" y="568101"/>
                  <a:pt x="8899507" y="564428"/>
                  <a:pt x="8902990" y="560750"/>
                </a:cubicBezTo>
                <a:cubicBezTo>
                  <a:pt x="8907633" y="554349"/>
                  <a:pt x="8913596" y="547863"/>
                  <a:pt x="8919102" y="542471"/>
                </a:cubicBezTo>
                <a:cubicBezTo>
                  <a:pt x="8828814" y="448553"/>
                  <a:pt x="8743025" y="351231"/>
                  <a:pt x="8661728" y="250903"/>
                </a:cubicBezTo>
                <a:close/>
                <a:moveTo>
                  <a:pt x="8357758" y="0"/>
                </a:moveTo>
                <a:lnTo>
                  <a:pt x="8405492" y="0"/>
                </a:lnTo>
                <a:lnTo>
                  <a:pt x="8392083" y="30495"/>
                </a:lnTo>
                <a:cubicBezTo>
                  <a:pt x="8354166" y="121698"/>
                  <a:pt x="8324318" y="217584"/>
                  <a:pt x="8339888" y="306259"/>
                </a:cubicBezTo>
                <a:cubicBezTo>
                  <a:pt x="8364400" y="446040"/>
                  <a:pt x="8455049" y="577127"/>
                  <a:pt x="8473847" y="727373"/>
                </a:cubicBezTo>
                <a:cubicBezTo>
                  <a:pt x="8510300" y="1013846"/>
                  <a:pt x="8488635" y="1326579"/>
                  <a:pt x="8454081" y="1611960"/>
                </a:cubicBezTo>
                <a:cubicBezTo>
                  <a:pt x="8452268" y="1625361"/>
                  <a:pt x="8409518" y="1692886"/>
                  <a:pt x="8396000" y="1663986"/>
                </a:cubicBezTo>
                <a:cubicBezTo>
                  <a:pt x="8190763" y="1233305"/>
                  <a:pt x="8063839" y="818387"/>
                  <a:pt x="8238881" y="368438"/>
                </a:cubicBezTo>
                <a:lnTo>
                  <a:pt x="7668140" y="942511"/>
                </a:lnTo>
                <a:cubicBezTo>
                  <a:pt x="7658137" y="952438"/>
                  <a:pt x="7629107" y="972341"/>
                  <a:pt x="7637853" y="942567"/>
                </a:cubicBezTo>
                <a:cubicBezTo>
                  <a:pt x="7690270" y="771614"/>
                  <a:pt x="7793861" y="624255"/>
                  <a:pt x="7909649" y="489150"/>
                </a:cubicBezTo>
                <a:cubicBezTo>
                  <a:pt x="8010566" y="370919"/>
                  <a:pt x="8112174" y="322520"/>
                  <a:pt x="8256182" y="301724"/>
                </a:cubicBezTo>
                <a:cubicBezTo>
                  <a:pt x="8255907" y="293239"/>
                  <a:pt x="8255408" y="285302"/>
                  <a:pt x="8255912" y="276498"/>
                </a:cubicBezTo>
                <a:cubicBezTo>
                  <a:pt x="8260651" y="221208"/>
                  <a:pt x="8285427" y="155085"/>
                  <a:pt x="8315225" y="89075"/>
                </a:cubicBezTo>
                <a:close/>
                <a:moveTo>
                  <a:pt x="7497388" y="0"/>
                </a:moveTo>
                <a:lnTo>
                  <a:pt x="7560921" y="0"/>
                </a:lnTo>
                <a:lnTo>
                  <a:pt x="7546742" y="68966"/>
                </a:lnTo>
                <a:cubicBezTo>
                  <a:pt x="7513334" y="225436"/>
                  <a:pt x="7494394" y="379659"/>
                  <a:pt x="7488853" y="535687"/>
                </a:cubicBezTo>
                <a:lnTo>
                  <a:pt x="7529509" y="380358"/>
                </a:lnTo>
                <a:cubicBezTo>
                  <a:pt x="7546426" y="316055"/>
                  <a:pt x="7563725" y="249346"/>
                  <a:pt x="7585939" y="184712"/>
                </a:cubicBezTo>
                <a:cubicBezTo>
                  <a:pt x="7597162" y="152119"/>
                  <a:pt x="7609478" y="119997"/>
                  <a:pt x="7621792" y="87864"/>
                </a:cubicBezTo>
                <a:lnTo>
                  <a:pt x="7654204" y="0"/>
                </a:lnTo>
                <a:lnTo>
                  <a:pt x="7683986" y="0"/>
                </a:lnTo>
                <a:lnTo>
                  <a:pt x="7647914" y="97640"/>
                </a:lnTo>
                <a:cubicBezTo>
                  <a:pt x="7635833" y="129221"/>
                  <a:pt x="7623516" y="161350"/>
                  <a:pt x="7612524" y="193392"/>
                </a:cubicBezTo>
                <a:cubicBezTo>
                  <a:pt x="7590775" y="256933"/>
                  <a:pt x="7573702" y="323103"/>
                  <a:pt x="7557013" y="386853"/>
                </a:cubicBezTo>
                <a:lnTo>
                  <a:pt x="7517286" y="539999"/>
                </a:lnTo>
                <a:cubicBezTo>
                  <a:pt x="7579804" y="409054"/>
                  <a:pt x="7648790" y="283748"/>
                  <a:pt x="7704204" y="152292"/>
                </a:cubicBezTo>
                <a:lnTo>
                  <a:pt x="7756975" y="0"/>
                </a:lnTo>
                <a:lnTo>
                  <a:pt x="7837329" y="0"/>
                </a:lnTo>
                <a:lnTo>
                  <a:pt x="7821760" y="65656"/>
                </a:lnTo>
                <a:cubicBezTo>
                  <a:pt x="7739780" y="311007"/>
                  <a:pt x="7576279" y="519263"/>
                  <a:pt x="7488925" y="763628"/>
                </a:cubicBezTo>
                <a:cubicBezTo>
                  <a:pt x="7478308" y="793254"/>
                  <a:pt x="7422482" y="826275"/>
                  <a:pt x="7419999" y="774360"/>
                </a:cubicBezTo>
                <a:cubicBezTo>
                  <a:pt x="7407159" y="524115"/>
                  <a:pt x="7434412" y="279259"/>
                  <a:pt x="7487820" y="37416"/>
                </a:cubicBezTo>
                <a:close/>
                <a:moveTo>
                  <a:pt x="3882765" y="0"/>
                </a:moveTo>
                <a:lnTo>
                  <a:pt x="3995099" y="0"/>
                </a:lnTo>
                <a:lnTo>
                  <a:pt x="4163818" y="234104"/>
                </a:lnTo>
                <a:cubicBezTo>
                  <a:pt x="4167056" y="234046"/>
                  <a:pt x="4169933" y="233486"/>
                  <a:pt x="4172099" y="234207"/>
                </a:cubicBezTo>
                <a:cubicBezTo>
                  <a:pt x="4370329" y="290447"/>
                  <a:pt x="4575890" y="304753"/>
                  <a:pt x="4784282" y="276561"/>
                </a:cubicBezTo>
                <a:cubicBezTo>
                  <a:pt x="4788943" y="273941"/>
                  <a:pt x="4794689" y="270546"/>
                  <a:pt x="4801687" y="267764"/>
                </a:cubicBezTo>
                <a:cubicBezTo>
                  <a:pt x="5207052" y="98325"/>
                  <a:pt x="5661672" y="149587"/>
                  <a:pt x="6082788" y="64119"/>
                </a:cubicBezTo>
                <a:cubicBezTo>
                  <a:pt x="6097705" y="60940"/>
                  <a:pt x="6122565" y="65809"/>
                  <a:pt x="6099442" y="82568"/>
                </a:cubicBezTo>
                <a:cubicBezTo>
                  <a:pt x="5702970" y="366122"/>
                  <a:pt x="5250177" y="483706"/>
                  <a:pt x="4804137" y="320931"/>
                </a:cubicBezTo>
                <a:cubicBezTo>
                  <a:pt x="4608728" y="353445"/>
                  <a:pt x="4415104" y="351091"/>
                  <a:pt x="4227047" y="313415"/>
                </a:cubicBezTo>
                <a:cubicBezTo>
                  <a:pt x="4265992" y="361495"/>
                  <a:pt x="4305481" y="409180"/>
                  <a:pt x="4346041" y="456086"/>
                </a:cubicBezTo>
                <a:cubicBezTo>
                  <a:pt x="4508645" y="644218"/>
                  <a:pt x="4684629" y="811207"/>
                  <a:pt x="4870967" y="963061"/>
                </a:cubicBezTo>
                <a:cubicBezTo>
                  <a:pt x="4877428" y="960662"/>
                  <a:pt x="4883360" y="958653"/>
                  <a:pt x="4889647" y="957147"/>
                </a:cubicBezTo>
                <a:cubicBezTo>
                  <a:pt x="5063790" y="885104"/>
                  <a:pt x="5235998" y="820573"/>
                  <a:pt x="5422504" y="805191"/>
                </a:cubicBezTo>
                <a:cubicBezTo>
                  <a:pt x="5643719" y="786779"/>
                  <a:pt x="5869113" y="808075"/>
                  <a:pt x="6087656" y="826703"/>
                </a:cubicBezTo>
                <a:cubicBezTo>
                  <a:pt x="6118977" y="829180"/>
                  <a:pt x="6064821" y="863092"/>
                  <a:pt x="6058717" y="865992"/>
                </a:cubicBezTo>
                <a:cubicBezTo>
                  <a:pt x="5757093" y="988464"/>
                  <a:pt x="5312094" y="1115658"/>
                  <a:pt x="4974153" y="1045456"/>
                </a:cubicBezTo>
                <a:cubicBezTo>
                  <a:pt x="5180499" y="1203411"/>
                  <a:pt x="5398986" y="1344171"/>
                  <a:pt x="5627835" y="1472077"/>
                </a:cubicBezTo>
                <a:cubicBezTo>
                  <a:pt x="5628372" y="1471688"/>
                  <a:pt x="5629279" y="1471800"/>
                  <a:pt x="5629817" y="1471412"/>
                </a:cubicBezTo>
                <a:cubicBezTo>
                  <a:pt x="5631249" y="1471132"/>
                  <a:pt x="5633225" y="1470462"/>
                  <a:pt x="5634124" y="1470572"/>
                </a:cubicBezTo>
                <a:cubicBezTo>
                  <a:pt x="5647257" y="1469448"/>
                  <a:pt x="5751167" y="1386498"/>
                  <a:pt x="5755832" y="1383886"/>
                </a:cubicBezTo>
                <a:cubicBezTo>
                  <a:pt x="5837996" y="1338827"/>
                  <a:pt x="5925989" y="1306339"/>
                  <a:pt x="6014186" y="1279799"/>
                </a:cubicBezTo>
                <a:cubicBezTo>
                  <a:pt x="6310230" y="1190367"/>
                  <a:pt x="6608567" y="1157268"/>
                  <a:pt x="6901619" y="1047874"/>
                </a:cubicBezTo>
                <a:cubicBezTo>
                  <a:pt x="6921553" y="1040293"/>
                  <a:pt x="6976591" y="1037028"/>
                  <a:pt x="6931566" y="1062034"/>
                </a:cubicBezTo>
                <a:cubicBezTo>
                  <a:pt x="6610108" y="1243134"/>
                  <a:pt x="6183662" y="1573592"/>
                  <a:pt x="5790982" y="1561380"/>
                </a:cubicBezTo>
                <a:cubicBezTo>
                  <a:pt x="5920545" y="1629240"/>
                  <a:pt x="6053507" y="1693876"/>
                  <a:pt x="6188971" y="1755168"/>
                </a:cubicBezTo>
                <a:cubicBezTo>
                  <a:pt x="6193458" y="1753446"/>
                  <a:pt x="6198307" y="1752214"/>
                  <a:pt x="6202446" y="1752268"/>
                </a:cubicBezTo>
                <a:cubicBezTo>
                  <a:pt x="6504288" y="1570118"/>
                  <a:pt x="6833930" y="1471594"/>
                  <a:pt x="7179560" y="1467551"/>
                </a:cubicBezTo>
                <a:cubicBezTo>
                  <a:pt x="7221126" y="1467186"/>
                  <a:pt x="7172003" y="1501258"/>
                  <a:pt x="7158730" y="1507835"/>
                </a:cubicBezTo>
                <a:cubicBezTo>
                  <a:pt x="6888412" y="1630502"/>
                  <a:pt x="6618589" y="1809287"/>
                  <a:pt x="6326959" y="1817686"/>
                </a:cubicBezTo>
                <a:cubicBezTo>
                  <a:pt x="6396578" y="1848113"/>
                  <a:pt x="6466739" y="1878148"/>
                  <a:pt x="6537433" y="1907790"/>
                </a:cubicBezTo>
                <a:cubicBezTo>
                  <a:pt x="6542473" y="1907949"/>
                  <a:pt x="6546435" y="1908891"/>
                  <a:pt x="6550221" y="1910729"/>
                </a:cubicBezTo>
                <a:cubicBezTo>
                  <a:pt x="6742694" y="1932993"/>
                  <a:pt x="6849771" y="2068278"/>
                  <a:pt x="6964438" y="2209505"/>
                </a:cubicBezTo>
                <a:cubicBezTo>
                  <a:pt x="7113162" y="2393201"/>
                  <a:pt x="7266286" y="2592015"/>
                  <a:pt x="7367862" y="2806833"/>
                </a:cubicBezTo>
                <a:cubicBezTo>
                  <a:pt x="7371456" y="2814338"/>
                  <a:pt x="7369522" y="2821080"/>
                  <a:pt x="7364329" y="2826907"/>
                </a:cubicBezTo>
                <a:cubicBezTo>
                  <a:pt x="7348741" y="2844389"/>
                  <a:pt x="7303788" y="2853651"/>
                  <a:pt x="7290545" y="2850663"/>
                </a:cubicBezTo>
                <a:cubicBezTo>
                  <a:pt x="6859896" y="2738539"/>
                  <a:pt x="6609607" y="2342306"/>
                  <a:pt x="6472036" y="1959003"/>
                </a:cubicBezTo>
                <a:cubicBezTo>
                  <a:pt x="6239391" y="1862081"/>
                  <a:pt x="6011946" y="1759868"/>
                  <a:pt x="5792897" y="1647747"/>
                </a:cubicBezTo>
                <a:cubicBezTo>
                  <a:pt x="5817125" y="1702679"/>
                  <a:pt x="5838127" y="1759942"/>
                  <a:pt x="5842751" y="1816112"/>
                </a:cubicBezTo>
                <a:cubicBezTo>
                  <a:pt x="5844184" y="1815832"/>
                  <a:pt x="5846161" y="1815162"/>
                  <a:pt x="5847424" y="1815776"/>
                </a:cubicBezTo>
                <a:cubicBezTo>
                  <a:pt x="6140442" y="1830791"/>
                  <a:pt x="6291873" y="2115536"/>
                  <a:pt x="6399821" y="2344799"/>
                </a:cubicBezTo>
                <a:cubicBezTo>
                  <a:pt x="6413837" y="2374329"/>
                  <a:pt x="6342916" y="2402075"/>
                  <a:pt x="6323232" y="2389634"/>
                </a:cubicBezTo>
                <a:cubicBezTo>
                  <a:pt x="6177906" y="2301146"/>
                  <a:pt x="6052833" y="2198747"/>
                  <a:pt x="5942958" y="2077708"/>
                </a:cubicBezTo>
                <a:cubicBezTo>
                  <a:pt x="5949243" y="2174636"/>
                  <a:pt x="5937179" y="2273417"/>
                  <a:pt x="5921559" y="2378596"/>
                </a:cubicBezTo>
                <a:cubicBezTo>
                  <a:pt x="5888539" y="2593290"/>
                  <a:pt x="5878937" y="2813146"/>
                  <a:pt x="5817651" y="3023919"/>
                </a:cubicBezTo>
                <a:cubicBezTo>
                  <a:pt x="5810408" y="3049005"/>
                  <a:pt x="5741174" y="3089270"/>
                  <a:pt x="5729634" y="3051849"/>
                </a:cubicBezTo>
                <a:cubicBezTo>
                  <a:pt x="5657096" y="2815984"/>
                  <a:pt x="5581632" y="2571559"/>
                  <a:pt x="5611018" y="2316769"/>
                </a:cubicBezTo>
                <a:cubicBezTo>
                  <a:pt x="5622715" y="2217484"/>
                  <a:pt x="5656813" y="2135538"/>
                  <a:pt x="5687608" y="2039972"/>
                </a:cubicBezTo>
                <a:cubicBezTo>
                  <a:pt x="5744741" y="1859679"/>
                  <a:pt x="5733310" y="1742061"/>
                  <a:pt x="5657554" y="1576445"/>
                </a:cubicBezTo>
                <a:cubicBezTo>
                  <a:pt x="5483232" y="1483028"/>
                  <a:pt x="5313009" y="1382833"/>
                  <a:pt x="5150475" y="1274012"/>
                </a:cubicBezTo>
                <a:cubicBezTo>
                  <a:pt x="5326569" y="1559959"/>
                  <a:pt x="5457991" y="1838600"/>
                  <a:pt x="5349142" y="2204405"/>
                </a:cubicBezTo>
                <a:cubicBezTo>
                  <a:pt x="5342604" y="2225928"/>
                  <a:pt x="5273881" y="2261245"/>
                  <a:pt x="5262214" y="2233836"/>
                </a:cubicBezTo>
                <a:cubicBezTo>
                  <a:pt x="5160759" y="2006724"/>
                  <a:pt x="5064863" y="1777114"/>
                  <a:pt x="4981539" y="1542201"/>
                </a:cubicBezTo>
                <a:cubicBezTo>
                  <a:pt x="4932755" y="1405876"/>
                  <a:pt x="4893729" y="1278486"/>
                  <a:pt x="4958461" y="1136957"/>
                </a:cubicBezTo>
                <a:cubicBezTo>
                  <a:pt x="4854219" y="1059900"/>
                  <a:pt x="4753195" y="978221"/>
                  <a:pt x="4655015" y="891426"/>
                </a:cubicBezTo>
                <a:cubicBezTo>
                  <a:pt x="4700834" y="1342763"/>
                  <a:pt x="4530476" y="1779853"/>
                  <a:pt x="4348002" y="2205895"/>
                </a:cubicBezTo>
                <a:cubicBezTo>
                  <a:pt x="4337873" y="2229260"/>
                  <a:pt x="4261560" y="2258626"/>
                  <a:pt x="4262250" y="2219972"/>
                </a:cubicBezTo>
                <a:cubicBezTo>
                  <a:pt x="4268663" y="1744520"/>
                  <a:pt x="4175629" y="1214471"/>
                  <a:pt x="4550611" y="817540"/>
                </a:cubicBezTo>
                <a:cubicBezTo>
                  <a:pt x="4554014" y="814312"/>
                  <a:pt x="4558850" y="810804"/>
                  <a:pt x="4564418" y="808293"/>
                </a:cubicBezTo>
                <a:cubicBezTo>
                  <a:pt x="4461330" y="711325"/>
                  <a:pt x="4361455" y="609738"/>
                  <a:pt x="4266388" y="500083"/>
                </a:cubicBezTo>
                <a:cubicBezTo>
                  <a:pt x="4185451" y="406519"/>
                  <a:pt x="4107556" y="310364"/>
                  <a:pt x="4032842" y="211809"/>
                </a:cubicBezTo>
                <a:close/>
                <a:moveTo>
                  <a:pt x="3721337" y="0"/>
                </a:moveTo>
                <a:lnTo>
                  <a:pt x="3797544" y="0"/>
                </a:lnTo>
                <a:lnTo>
                  <a:pt x="3775734" y="95131"/>
                </a:lnTo>
                <a:cubicBezTo>
                  <a:pt x="3762598" y="156923"/>
                  <a:pt x="3748081" y="217234"/>
                  <a:pt x="3724807" y="272257"/>
                </a:cubicBezTo>
                <a:cubicBezTo>
                  <a:pt x="3725550" y="275539"/>
                  <a:pt x="3726109" y="279707"/>
                  <a:pt x="3726844" y="282988"/>
                </a:cubicBezTo>
                <a:cubicBezTo>
                  <a:pt x="3732776" y="280979"/>
                  <a:pt x="3739065" y="279475"/>
                  <a:pt x="3742664" y="279918"/>
                </a:cubicBezTo>
                <a:cubicBezTo>
                  <a:pt x="4076263" y="313585"/>
                  <a:pt x="4081377" y="922622"/>
                  <a:pt x="4103910" y="1161917"/>
                </a:cubicBezTo>
                <a:cubicBezTo>
                  <a:pt x="4106010" y="1184045"/>
                  <a:pt x="4034389" y="1215360"/>
                  <a:pt x="4020269" y="1200406"/>
                </a:cubicBezTo>
                <a:cubicBezTo>
                  <a:pt x="3826459" y="997506"/>
                  <a:pt x="3735339" y="752983"/>
                  <a:pt x="3674882" y="488524"/>
                </a:cubicBezTo>
                <a:cubicBezTo>
                  <a:pt x="3559684" y="713184"/>
                  <a:pt x="3278706" y="925237"/>
                  <a:pt x="3132682" y="1072284"/>
                </a:cubicBezTo>
                <a:cubicBezTo>
                  <a:pt x="3002939" y="1202191"/>
                  <a:pt x="2899935" y="1287527"/>
                  <a:pt x="2716346" y="1276376"/>
                </a:cubicBezTo>
                <a:cubicBezTo>
                  <a:pt x="2700863" y="1275390"/>
                  <a:pt x="2710506" y="1261536"/>
                  <a:pt x="2716772" y="1255462"/>
                </a:cubicBezTo>
                <a:cubicBezTo>
                  <a:pt x="2980750" y="993927"/>
                  <a:pt x="3207119" y="698608"/>
                  <a:pt x="3471096" y="437072"/>
                </a:cubicBezTo>
                <a:cubicBezTo>
                  <a:pt x="3516376" y="392044"/>
                  <a:pt x="3602281" y="339698"/>
                  <a:pt x="3639057" y="286334"/>
                </a:cubicBezTo>
                <a:cubicBezTo>
                  <a:pt x="3639591" y="285947"/>
                  <a:pt x="3639767" y="285058"/>
                  <a:pt x="3640309" y="284664"/>
                </a:cubicBezTo>
                <a:cubicBezTo>
                  <a:pt x="3642272" y="281720"/>
                  <a:pt x="3644597" y="279273"/>
                  <a:pt x="3646022" y="276711"/>
                </a:cubicBezTo>
                <a:cubicBezTo>
                  <a:pt x="3677659" y="221350"/>
                  <a:pt x="3693078" y="144742"/>
                  <a:pt x="3707943" y="65958"/>
                </a:cubicBezTo>
                <a:close/>
                <a:moveTo>
                  <a:pt x="2867960" y="0"/>
                </a:moveTo>
                <a:lnTo>
                  <a:pt x="2926351" y="0"/>
                </a:lnTo>
                <a:lnTo>
                  <a:pt x="2902823" y="262929"/>
                </a:lnTo>
                <a:cubicBezTo>
                  <a:pt x="2913215" y="221824"/>
                  <a:pt x="2926844" y="180662"/>
                  <a:pt x="2940663" y="140884"/>
                </a:cubicBezTo>
                <a:lnTo>
                  <a:pt x="2947039" y="122524"/>
                </a:lnTo>
                <a:lnTo>
                  <a:pt x="2984316" y="0"/>
                </a:lnTo>
                <a:lnTo>
                  <a:pt x="3016114" y="0"/>
                </a:lnTo>
                <a:lnTo>
                  <a:pt x="2979949" y="119274"/>
                </a:lnTo>
                <a:lnTo>
                  <a:pt x="3023879" y="0"/>
                </a:lnTo>
                <a:lnTo>
                  <a:pt x="3105400" y="0"/>
                </a:lnTo>
                <a:lnTo>
                  <a:pt x="3094669" y="30308"/>
                </a:lnTo>
                <a:cubicBezTo>
                  <a:pt x="3037894" y="178003"/>
                  <a:pt x="2973232" y="323305"/>
                  <a:pt x="2901945" y="466538"/>
                </a:cubicBezTo>
                <a:cubicBezTo>
                  <a:pt x="2895180" y="479835"/>
                  <a:pt x="2815686" y="518381"/>
                  <a:pt x="2815209" y="497361"/>
                </a:cubicBezTo>
                <a:cubicBezTo>
                  <a:pt x="2812746" y="375148"/>
                  <a:pt x="2825702" y="251298"/>
                  <a:pt x="2844845" y="127638"/>
                </a:cubicBezTo>
                <a:close/>
                <a:moveTo>
                  <a:pt x="1057230" y="0"/>
                </a:moveTo>
                <a:lnTo>
                  <a:pt x="1111003" y="0"/>
                </a:lnTo>
                <a:lnTo>
                  <a:pt x="1125553" y="52588"/>
                </a:lnTo>
                <a:cubicBezTo>
                  <a:pt x="1174409" y="196547"/>
                  <a:pt x="1244674" y="336170"/>
                  <a:pt x="1304276" y="476275"/>
                </a:cubicBezTo>
                <a:cubicBezTo>
                  <a:pt x="1351896" y="589579"/>
                  <a:pt x="1459984" y="863646"/>
                  <a:pt x="1492066" y="886333"/>
                </a:cubicBezTo>
                <a:lnTo>
                  <a:pt x="1423698" y="710817"/>
                </a:lnTo>
                <a:cubicBezTo>
                  <a:pt x="1401022" y="652964"/>
                  <a:pt x="1378015" y="593152"/>
                  <a:pt x="1357609" y="532892"/>
                </a:cubicBezTo>
                <a:cubicBezTo>
                  <a:pt x="1339853" y="480241"/>
                  <a:pt x="1324587" y="426487"/>
                  <a:pt x="1309550" y="374031"/>
                </a:cubicBezTo>
                <a:cubicBezTo>
                  <a:pt x="1277632" y="264242"/>
                  <a:pt x="1244842" y="151584"/>
                  <a:pt x="1193673" y="49533"/>
                </a:cubicBezTo>
                <a:lnTo>
                  <a:pt x="1164391" y="0"/>
                </a:lnTo>
                <a:lnTo>
                  <a:pt x="1200666" y="0"/>
                </a:lnTo>
                <a:lnTo>
                  <a:pt x="1223408" y="38996"/>
                </a:lnTo>
                <a:cubicBezTo>
                  <a:pt x="1274817" y="142454"/>
                  <a:pt x="1307626" y="255236"/>
                  <a:pt x="1339635" y="365517"/>
                </a:cubicBezTo>
                <a:cubicBezTo>
                  <a:pt x="1354670" y="417965"/>
                  <a:pt x="1370587" y="471608"/>
                  <a:pt x="1387469" y="523079"/>
                </a:cubicBezTo>
                <a:cubicBezTo>
                  <a:pt x="1407105" y="582792"/>
                  <a:pt x="1430659" y="641842"/>
                  <a:pt x="1452685" y="699806"/>
                </a:cubicBezTo>
                <a:lnTo>
                  <a:pt x="1492092" y="800424"/>
                </a:lnTo>
                <a:cubicBezTo>
                  <a:pt x="1484618" y="760762"/>
                  <a:pt x="1473155" y="705686"/>
                  <a:pt x="1455302" y="632913"/>
                </a:cubicBezTo>
                <a:cubicBezTo>
                  <a:pt x="1413478" y="460985"/>
                  <a:pt x="1347194" y="188426"/>
                  <a:pt x="1222336" y="9480"/>
                </a:cubicBezTo>
                <a:lnTo>
                  <a:pt x="1214634" y="0"/>
                </a:lnTo>
                <a:lnTo>
                  <a:pt x="1289827" y="0"/>
                </a:lnTo>
                <a:lnTo>
                  <a:pt x="1321076" y="59722"/>
                </a:lnTo>
                <a:cubicBezTo>
                  <a:pt x="1409905" y="250193"/>
                  <a:pt x="1460341" y="480374"/>
                  <a:pt x="1512579" y="626441"/>
                </a:cubicBezTo>
                <a:cubicBezTo>
                  <a:pt x="1573756" y="799163"/>
                  <a:pt x="1605359" y="928641"/>
                  <a:pt x="1506076" y="1089289"/>
                </a:cubicBezTo>
                <a:cubicBezTo>
                  <a:pt x="1497659" y="1102817"/>
                  <a:pt x="1489109" y="1088176"/>
                  <a:pt x="1486346" y="1079919"/>
                </a:cubicBezTo>
                <a:cubicBezTo>
                  <a:pt x="1364522" y="729689"/>
                  <a:pt x="1192335" y="398839"/>
                  <a:pt x="1070511" y="48609"/>
                </a:cubicBezTo>
                <a:close/>
                <a:moveTo>
                  <a:pt x="43151" y="0"/>
                </a:moveTo>
                <a:lnTo>
                  <a:pt x="95283" y="0"/>
                </a:lnTo>
                <a:lnTo>
                  <a:pt x="300708" y="154571"/>
                </a:lnTo>
                <a:cubicBezTo>
                  <a:pt x="379729" y="218614"/>
                  <a:pt x="456466" y="285481"/>
                  <a:pt x="530414" y="354673"/>
                </a:cubicBezTo>
                <a:cubicBezTo>
                  <a:pt x="466701" y="288424"/>
                  <a:pt x="401285" y="223977"/>
                  <a:pt x="333785" y="161564"/>
                </a:cubicBezTo>
                <a:lnTo>
                  <a:pt x="147005" y="0"/>
                </a:lnTo>
                <a:lnTo>
                  <a:pt x="272509" y="0"/>
                </a:lnTo>
                <a:lnTo>
                  <a:pt x="326276" y="45847"/>
                </a:lnTo>
                <a:cubicBezTo>
                  <a:pt x="505803" y="208268"/>
                  <a:pt x="670600" y="385490"/>
                  <a:pt x="823759" y="574145"/>
                </a:cubicBezTo>
                <a:cubicBezTo>
                  <a:pt x="833168" y="585952"/>
                  <a:pt x="831522" y="674146"/>
                  <a:pt x="811254" y="665546"/>
                </a:cubicBezTo>
                <a:cubicBezTo>
                  <a:pt x="575890" y="564984"/>
                  <a:pt x="364063" y="406029"/>
                  <a:pt x="154042" y="261522"/>
                </a:cubicBezTo>
                <a:cubicBezTo>
                  <a:pt x="104946" y="227663"/>
                  <a:pt x="58037" y="193597"/>
                  <a:pt x="13550" y="158423"/>
                </a:cubicBezTo>
                <a:lnTo>
                  <a:pt x="0" y="146618"/>
                </a:lnTo>
                <a:lnTo>
                  <a:pt x="0" y="59161"/>
                </a:lnTo>
                <a:lnTo>
                  <a:pt x="45427" y="101078"/>
                </a:lnTo>
                <a:cubicBezTo>
                  <a:pt x="223783" y="254949"/>
                  <a:pt x="433006" y="385896"/>
                  <a:pt x="630103" y="485885"/>
                </a:cubicBezTo>
                <a:cubicBezTo>
                  <a:pt x="595938" y="458865"/>
                  <a:pt x="563284" y="428899"/>
                  <a:pt x="532040" y="399359"/>
                </a:cubicBezTo>
                <a:lnTo>
                  <a:pt x="517618" y="385726"/>
                </a:lnTo>
                <a:cubicBezTo>
                  <a:pt x="442853" y="315667"/>
                  <a:pt x="365106" y="247799"/>
                  <a:pt x="285074" y="18275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ED888B23-07FA-482A-96DF-47E31AF1A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457201"/>
            <a:ext cx="11277600" cy="5943598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>
            <a:outerShdw blurRad="3175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E181D9-2E39-1379-4B4A-DFE534605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990599"/>
            <a:ext cx="9906000" cy="685800"/>
          </a:xfrm>
        </p:spPr>
        <p:txBody>
          <a:bodyPr anchor="t">
            <a:normAutofit/>
          </a:bodyPr>
          <a:lstStyle/>
          <a:p>
            <a:r>
              <a:rPr lang="es-ES" sz="4000" b="1" dirty="0"/>
              <a:t>Top 15 Factores Influyentes al precio (1)</a:t>
            </a:r>
            <a:endParaRPr lang="en-US" sz="40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671874-9C23-E979-2E1A-532CD986D4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923" t="27681" r="21762" b="16291"/>
          <a:stretch/>
        </p:blipFill>
        <p:spPr>
          <a:xfrm>
            <a:off x="798995" y="2137228"/>
            <a:ext cx="6675165" cy="373379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CA0D2F8-064F-8B21-FB74-7D0C57FBF8C3}"/>
              </a:ext>
            </a:extLst>
          </p:cNvPr>
          <p:cNvSpPr txBox="1"/>
          <p:nvPr/>
        </p:nvSpPr>
        <p:spPr>
          <a:xfrm>
            <a:off x="7744402" y="2137228"/>
            <a:ext cx="3648603" cy="4243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7178" indent="-277178" defTabSz="886968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2134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Contribuyen un 86%</a:t>
            </a:r>
          </a:p>
          <a:p>
            <a:pPr marL="277178" indent="-277178" defTabSz="886968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2134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Capacidad, baños, reseñas, comodidades </a:t>
            </a:r>
            <a:r>
              <a:rPr lang="es-ES" sz="2134" kern="120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 mayor = caro</a:t>
            </a:r>
          </a:p>
          <a:p>
            <a:pPr marL="277178" indent="-277178" defTabSz="886968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2134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Limpieza es más importante que otros ratings</a:t>
            </a:r>
            <a:endParaRPr lang="es-ES" sz="2134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77178" indent="-277178" defTabSz="886968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2134" kern="1200" dirty="0">
                <a:latin typeface="+mn-lt"/>
                <a:ea typeface="+mn-ea"/>
                <a:cs typeface="+mn-cs"/>
              </a:rPr>
              <a:t>Tipo de alojamientos:</a:t>
            </a:r>
          </a:p>
          <a:p>
            <a:pPr marL="720662" lvl="1" indent="-277178" defTabSz="886968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s-ES" sz="2134" kern="1200" dirty="0">
                <a:latin typeface="+mn-lt"/>
                <a:ea typeface="+mn-ea"/>
                <a:cs typeface="+mn-cs"/>
                <a:sym typeface="Wingdings" panose="05000000000000000000" pitchFamily="2" charset="2"/>
              </a:rPr>
              <a:t>casa/piso entero</a:t>
            </a:r>
          </a:p>
          <a:p>
            <a:pPr marL="720662" lvl="1" indent="-277178" defTabSz="886968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s-ES" sz="2134" kern="1200" dirty="0">
                <a:latin typeface="+mn-lt"/>
                <a:ea typeface="+mn-ea"/>
                <a:cs typeface="+mn-cs"/>
                <a:sym typeface="Wingdings" panose="05000000000000000000" pitchFamily="2" charset="2"/>
              </a:rPr>
              <a:t>habitación hotel</a:t>
            </a:r>
          </a:p>
          <a:p>
            <a:pPr marL="720662" lvl="1" indent="-277178" defTabSz="886968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s-ES" sz="2134" kern="1200" dirty="0">
                <a:latin typeface="+mn-lt"/>
                <a:ea typeface="+mn-ea"/>
                <a:cs typeface="+mn-cs"/>
                <a:sym typeface="Wingdings" panose="05000000000000000000" pitchFamily="2" charset="2"/>
              </a:rPr>
              <a:t>dormitorio privado</a:t>
            </a:r>
          </a:p>
          <a:p>
            <a:pPr marL="720662" lvl="1" indent="-277178" defTabSz="886968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s-ES" sz="2134" kern="1200" dirty="0">
                <a:latin typeface="+mn-lt"/>
                <a:ea typeface="+mn-ea"/>
                <a:cs typeface="+mn-cs"/>
                <a:sym typeface="Wingdings" panose="05000000000000000000" pitchFamily="2" charset="2"/>
              </a:rPr>
              <a:t>dormitorio compartido</a:t>
            </a:r>
            <a:endParaRPr lang="es-ES" sz="2200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FEFD8AE-8473-D005-250C-8CDC94705456}"/>
              </a:ext>
            </a:extLst>
          </p:cNvPr>
          <p:cNvSpPr/>
          <p:nvPr/>
        </p:nvSpPr>
        <p:spPr>
          <a:xfrm>
            <a:off x="1895524" y="3279036"/>
            <a:ext cx="1187522" cy="183975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CB5AA88-3D3F-00E7-2B0E-C3F65AF5D696}"/>
              </a:ext>
            </a:extLst>
          </p:cNvPr>
          <p:cNvSpPr/>
          <p:nvPr/>
        </p:nvSpPr>
        <p:spPr>
          <a:xfrm>
            <a:off x="1910341" y="3033240"/>
            <a:ext cx="1187522" cy="183975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332CC90-53BC-DDE8-73FE-803361BE88E2}"/>
              </a:ext>
            </a:extLst>
          </p:cNvPr>
          <p:cNvSpPr/>
          <p:nvPr/>
        </p:nvSpPr>
        <p:spPr>
          <a:xfrm>
            <a:off x="2397438" y="3486470"/>
            <a:ext cx="685608" cy="159108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57764FF-CAE7-24CB-4265-2FC20637CC90}"/>
              </a:ext>
            </a:extLst>
          </p:cNvPr>
          <p:cNvSpPr/>
          <p:nvPr/>
        </p:nvSpPr>
        <p:spPr>
          <a:xfrm>
            <a:off x="2056655" y="2401259"/>
            <a:ext cx="1041208" cy="183975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FDC8542-A102-03FB-5382-F2533D145470}"/>
              </a:ext>
            </a:extLst>
          </p:cNvPr>
          <p:cNvSpPr/>
          <p:nvPr/>
        </p:nvSpPr>
        <p:spPr>
          <a:xfrm>
            <a:off x="1449172" y="3688636"/>
            <a:ext cx="1633873" cy="183975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4DDDA14-FDB8-06A6-86F4-D099EA6D8933}"/>
              </a:ext>
            </a:extLst>
          </p:cNvPr>
          <p:cNvSpPr/>
          <p:nvPr/>
        </p:nvSpPr>
        <p:spPr>
          <a:xfrm>
            <a:off x="1752914" y="3914261"/>
            <a:ext cx="1330132" cy="183975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B9332B1-FAE8-6DC0-2FAD-B8901E9510F9}"/>
              </a:ext>
            </a:extLst>
          </p:cNvPr>
          <p:cNvSpPr/>
          <p:nvPr/>
        </p:nvSpPr>
        <p:spPr>
          <a:xfrm>
            <a:off x="1656606" y="4321982"/>
            <a:ext cx="1410011" cy="183975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F93283D8-B6AC-6D16-D8B8-295022D34703}"/>
              </a:ext>
            </a:extLst>
          </p:cNvPr>
          <p:cNvSpPr/>
          <p:nvPr/>
        </p:nvSpPr>
        <p:spPr>
          <a:xfrm>
            <a:off x="2056655" y="2647055"/>
            <a:ext cx="266702" cy="94663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1566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5C8908E2-EE49-44D2-9428-A28D2312A8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5314994-6337-4875-8CF5-652CAFE834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-1"/>
            <a:ext cx="12191999" cy="4267200"/>
            <a:chOff x="7467600" y="0"/>
            <a:chExt cx="4724400" cy="685800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3A2D4D6-D501-439A-9FC6-397879C465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CD20BAA-1998-4EBB-AD61-13A92072E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7449A6C7-D15F-4AA5-BFA5-71A404B47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267200"/>
          </a:xfrm>
          <a:custGeom>
            <a:avLst/>
            <a:gdLst>
              <a:gd name="connsiteX0" fmla="*/ 2537169 w 12192000"/>
              <a:gd name="connsiteY0" fmla="*/ 4125568 h 4267200"/>
              <a:gd name="connsiteX1" fmla="*/ 3246267 w 12192000"/>
              <a:gd name="connsiteY1" fmla="*/ 4262961 h 4267200"/>
              <a:gd name="connsiteX2" fmla="*/ 3253970 w 12192000"/>
              <a:gd name="connsiteY2" fmla="*/ 4267200 h 4267200"/>
              <a:gd name="connsiteX3" fmla="*/ 3071791 w 12192000"/>
              <a:gd name="connsiteY3" fmla="*/ 4267200 h 4267200"/>
              <a:gd name="connsiteX4" fmla="*/ 2975095 w 12192000"/>
              <a:gd name="connsiteY4" fmla="*/ 4243356 h 4267200"/>
              <a:gd name="connsiteX5" fmla="*/ 2626982 w 12192000"/>
              <a:gd name="connsiteY5" fmla="*/ 4206450 h 4267200"/>
              <a:gd name="connsiteX6" fmla="*/ 2490617 w 12192000"/>
              <a:gd name="connsiteY6" fmla="*/ 4206951 h 4267200"/>
              <a:gd name="connsiteX7" fmla="*/ 2819869 w 12192000"/>
              <a:gd name="connsiteY7" fmla="*/ 4252936 h 4267200"/>
              <a:gd name="connsiteX8" fmla="*/ 2900997 w 12192000"/>
              <a:gd name="connsiteY8" fmla="*/ 4267200 h 4267200"/>
              <a:gd name="connsiteX9" fmla="*/ 2705858 w 12192000"/>
              <a:gd name="connsiteY9" fmla="*/ 4267200 h 4267200"/>
              <a:gd name="connsiteX10" fmla="*/ 2561467 w 12192000"/>
              <a:gd name="connsiteY10" fmla="*/ 4246270 h 4267200"/>
              <a:gd name="connsiteX11" fmla="*/ 2305292 w 12192000"/>
              <a:gd name="connsiteY11" fmla="*/ 4219492 h 4267200"/>
              <a:gd name="connsiteX12" fmla="*/ 2409349 w 12192000"/>
              <a:gd name="connsiteY12" fmla="*/ 4267200 h 4267200"/>
              <a:gd name="connsiteX13" fmla="*/ 2266705 w 12192000"/>
              <a:gd name="connsiteY13" fmla="*/ 4267200 h 4267200"/>
              <a:gd name="connsiteX14" fmla="*/ 2183576 w 12192000"/>
              <a:gd name="connsiteY14" fmla="*/ 4227150 h 4267200"/>
              <a:gd name="connsiteX15" fmla="*/ 2151029 w 12192000"/>
              <a:gd name="connsiteY15" fmla="*/ 4146947 h 4267200"/>
              <a:gd name="connsiteX16" fmla="*/ 2537169 w 12192000"/>
              <a:gd name="connsiteY16" fmla="*/ 4125568 h 4267200"/>
              <a:gd name="connsiteX17" fmla="*/ 9258094 w 12192000"/>
              <a:gd name="connsiteY17" fmla="*/ 3958602 h 4267200"/>
              <a:gd name="connsiteX18" fmla="*/ 8526712 w 12192000"/>
              <a:gd name="connsiteY18" fmla="*/ 4119804 h 4267200"/>
              <a:gd name="connsiteX19" fmla="*/ 9258094 w 12192000"/>
              <a:gd name="connsiteY19" fmla="*/ 3958602 h 4267200"/>
              <a:gd name="connsiteX20" fmla="*/ 9168987 w 12192000"/>
              <a:gd name="connsiteY20" fmla="*/ 3919232 h 4267200"/>
              <a:gd name="connsiteX21" fmla="*/ 8603910 w 12192000"/>
              <a:gd name="connsiteY21" fmla="*/ 4068895 h 4267200"/>
              <a:gd name="connsiteX22" fmla="*/ 9252382 w 12192000"/>
              <a:gd name="connsiteY22" fmla="*/ 3927759 h 4267200"/>
              <a:gd name="connsiteX23" fmla="*/ 9168987 w 12192000"/>
              <a:gd name="connsiteY23" fmla="*/ 3919232 h 4267200"/>
              <a:gd name="connsiteX24" fmla="*/ 1635889 w 12192000"/>
              <a:gd name="connsiteY24" fmla="*/ 3709494 h 4267200"/>
              <a:gd name="connsiteX25" fmla="*/ 1634800 w 12192000"/>
              <a:gd name="connsiteY25" fmla="*/ 3731111 h 4267200"/>
              <a:gd name="connsiteX26" fmla="*/ 1635889 w 12192000"/>
              <a:gd name="connsiteY26" fmla="*/ 3709494 h 4267200"/>
              <a:gd name="connsiteX27" fmla="*/ 3174829 w 12192000"/>
              <a:gd name="connsiteY27" fmla="*/ 3620110 h 4267200"/>
              <a:gd name="connsiteX28" fmla="*/ 3189263 w 12192000"/>
              <a:gd name="connsiteY28" fmla="*/ 3625726 h 4267200"/>
              <a:gd name="connsiteX29" fmla="*/ 3560912 w 12192000"/>
              <a:gd name="connsiteY29" fmla="*/ 4079863 h 4267200"/>
              <a:gd name="connsiteX30" fmla="*/ 3611854 w 12192000"/>
              <a:gd name="connsiteY30" fmla="*/ 4188366 h 4267200"/>
              <a:gd name="connsiteX31" fmla="*/ 3631583 w 12192000"/>
              <a:gd name="connsiteY31" fmla="*/ 4267200 h 4267200"/>
              <a:gd name="connsiteX32" fmla="*/ 3575699 w 12192000"/>
              <a:gd name="connsiteY32" fmla="*/ 4267200 h 4267200"/>
              <a:gd name="connsiteX33" fmla="*/ 3575567 w 12192000"/>
              <a:gd name="connsiteY33" fmla="*/ 4263588 h 4267200"/>
              <a:gd name="connsiteX34" fmla="*/ 3467355 w 12192000"/>
              <a:gd name="connsiteY34" fmla="*/ 3988130 h 4267200"/>
              <a:gd name="connsiteX35" fmla="*/ 3310753 w 12192000"/>
              <a:gd name="connsiteY35" fmla="*/ 3787140 h 4267200"/>
              <a:gd name="connsiteX36" fmla="*/ 3291335 w 12192000"/>
              <a:gd name="connsiteY36" fmla="*/ 3767420 h 4267200"/>
              <a:gd name="connsiteX37" fmla="*/ 3390805 w 12192000"/>
              <a:gd name="connsiteY37" fmla="*/ 3937163 h 4267200"/>
              <a:gd name="connsiteX38" fmla="*/ 3545740 w 12192000"/>
              <a:gd name="connsiteY38" fmla="*/ 4251102 h 4267200"/>
              <a:gd name="connsiteX39" fmla="*/ 3550709 w 12192000"/>
              <a:gd name="connsiteY39" fmla="*/ 4267200 h 4267200"/>
              <a:gd name="connsiteX40" fmla="*/ 3513586 w 12192000"/>
              <a:gd name="connsiteY40" fmla="*/ 4267200 h 4267200"/>
              <a:gd name="connsiteX41" fmla="*/ 3470728 w 12192000"/>
              <a:gd name="connsiteY41" fmla="*/ 4152456 h 4267200"/>
              <a:gd name="connsiteX42" fmla="*/ 3364433 w 12192000"/>
              <a:gd name="connsiteY42" fmla="*/ 3953121 h 4267200"/>
              <a:gd name="connsiteX43" fmla="*/ 3316479 w 12192000"/>
              <a:gd name="connsiteY43" fmla="*/ 3872136 h 4267200"/>
              <a:gd name="connsiteX44" fmla="*/ 3504482 w 12192000"/>
              <a:gd name="connsiteY44" fmla="*/ 4267200 h 4267200"/>
              <a:gd name="connsiteX45" fmla="*/ 3467547 w 12192000"/>
              <a:gd name="connsiteY45" fmla="*/ 4267200 h 4267200"/>
              <a:gd name="connsiteX46" fmla="*/ 3177952 w 12192000"/>
              <a:gd name="connsiteY46" fmla="*/ 3657386 h 4267200"/>
              <a:gd name="connsiteX47" fmla="*/ 3174829 w 12192000"/>
              <a:gd name="connsiteY47" fmla="*/ 3620110 h 4267200"/>
              <a:gd name="connsiteX48" fmla="*/ 11279315 w 12192000"/>
              <a:gd name="connsiteY48" fmla="*/ 3618448 h 4267200"/>
              <a:gd name="connsiteX49" fmla="*/ 11317765 w 12192000"/>
              <a:gd name="connsiteY49" fmla="*/ 3638405 h 4267200"/>
              <a:gd name="connsiteX50" fmla="*/ 11304886 w 12192000"/>
              <a:gd name="connsiteY50" fmla="*/ 4200582 h 4267200"/>
              <a:gd name="connsiteX51" fmla="*/ 11298904 w 12192000"/>
              <a:gd name="connsiteY51" fmla="*/ 4267200 h 4267200"/>
              <a:gd name="connsiteX52" fmla="*/ 11213088 w 12192000"/>
              <a:gd name="connsiteY52" fmla="*/ 4267200 h 4267200"/>
              <a:gd name="connsiteX53" fmla="*/ 11219157 w 12192000"/>
              <a:gd name="connsiteY53" fmla="*/ 4210725 h 4267200"/>
              <a:gd name="connsiteX54" fmla="*/ 11225213 w 12192000"/>
              <a:gd name="connsiteY54" fmla="*/ 3936722 h 4267200"/>
              <a:gd name="connsiteX55" fmla="*/ 11182914 w 12192000"/>
              <a:gd name="connsiteY55" fmla="*/ 4196771 h 4267200"/>
              <a:gd name="connsiteX56" fmla="*/ 11172266 w 12192000"/>
              <a:gd name="connsiteY56" fmla="*/ 4267200 h 4267200"/>
              <a:gd name="connsiteX57" fmla="*/ 11140975 w 12192000"/>
              <a:gd name="connsiteY57" fmla="*/ 4267200 h 4267200"/>
              <a:gd name="connsiteX58" fmla="*/ 11152239 w 12192000"/>
              <a:gd name="connsiteY58" fmla="*/ 4192628 h 4267200"/>
              <a:gd name="connsiteX59" fmla="*/ 11201005 w 12192000"/>
              <a:gd name="connsiteY59" fmla="*/ 3900089 h 4267200"/>
              <a:gd name="connsiteX60" fmla="*/ 11105754 w 12192000"/>
              <a:gd name="connsiteY60" fmla="*/ 4139192 h 4267200"/>
              <a:gd name="connsiteX61" fmla="*/ 11065821 w 12192000"/>
              <a:gd name="connsiteY61" fmla="*/ 4267200 h 4267200"/>
              <a:gd name="connsiteX62" fmla="*/ 10978133 w 12192000"/>
              <a:gd name="connsiteY62" fmla="*/ 4267200 h 4267200"/>
              <a:gd name="connsiteX63" fmla="*/ 11088889 w 12192000"/>
              <a:gd name="connsiteY63" fmla="*/ 3963916 h 4267200"/>
              <a:gd name="connsiteX64" fmla="*/ 11231212 w 12192000"/>
              <a:gd name="connsiteY64" fmla="*/ 3645474 h 4267200"/>
              <a:gd name="connsiteX65" fmla="*/ 11279315 w 12192000"/>
              <a:gd name="connsiteY65" fmla="*/ 3618448 h 4267200"/>
              <a:gd name="connsiteX66" fmla="*/ 10296877 w 12192000"/>
              <a:gd name="connsiteY66" fmla="*/ 3526602 h 4267200"/>
              <a:gd name="connsiteX67" fmla="*/ 10314210 w 12192000"/>
              <a:gd name="connsiteY67" fmla="*/ 3538353 h 4267200"/>
              <a:gd name="connsiteX68" fmla="*/ 10450858 w 12192000"/>
              <a:gd name="connsiteY68" fmla="*/ 3902477 h 4267200"/>
              <a:gd name="connsiteX69" fmla="*/ 10572255 w 12192000"/>
              <a:gd name="connsiteY69" fmla="*/ 4267200 h 4267200"/>
              <a:gd name="connsiteX70" fmla="*/ 10477642 w 12192000"/>
              <a:gd name="connsiteY70" fmla="*/ 4267200 h 4267200"/>
              <a:gd name="connsiteX71" fmla="*/ 10436479 w 12192000"/>
              <a:gd name="connsiteY71" fmla="*/ 4144570 h 4267200"/>
              <a:gd name="connsiteX72" fmla="*/ 10277529 w 12192000"/>
              <a:gd name="connsiteY72" fmla="*/ 3701307 h 4267200"/>
              <a:gd name="connsiteX73" fmla="*/ 10276797 w 12192000"/>
              <a:gd name="connsiteY73" fmla="*/ 3708672 h 4267200"/>
              <a:gd name="connsiteX74" fmla="*/ 10385906 w 12192000"/>
              <a:gd name="connsiteY74" fmla="*/ 4147031 h 4267200"/>
              <a:gd name="connsiteX75" fmla="*/ 10431445 w 12192000"/>
              <a:gd name="connsiteY75" fmla="*/ 4267200 h 4267200"/>
              <a:gd name="connsiteX76" fmla="*/ 10398237 w 12192000"/>
              <a:gd name="connsiteY76" fmla="*/ 4267200 h 4267200"/>
              <a:gd name="connsiteX77" fmla="*/ 10356661 w 12192000"/>
              <a:gd name="connsiteY77" fmla="*/ 4157302 h 4267200"/>
              <a:gd name="connsiteX78" fmla="*/ 10268559 w 12192000"/>
              <a:gd name="connsiteY78" fmla="*/ 3871054 h 4267200"/>
              <a:gd name="connsiteX79" fmla="*/ 10340065 w 12192000"/>
              <a:gd name="connsiteY79" fmla="*/ 4201637 h 4267200"/>
              <a:gd name="connsiteX80" fmla="*/ 10368861 w 12192000"/>
              <a:gd name="connsiteY80" fmla="*/ 4267200 h 4267200"/>
              <a:gd name="connsiteX81" fmla="*/ 10267862 w 12192000"/>
              <a:gd name="connsiteY81" fmla="*/ 4267200 h 4267200"/>
              <a:gd name="connsiteX82" fmla="*/ 10236210 w 12192000"/>
              <a:gd name="connsiteY82" fmla="*/ 4185635 h 4267200"/>
              <a:gd name="connsiteX83" fmla="*/ 10225980 w 12192000"/>
              <a:gd name="connsiteY83" fmla="*/ 3561061 h 4267200"/>
              <a:gd name="connsiteX84" fmla="*/ 10296877 w 12192000"/>
              <a:gd name="connsiteY84" fmla="*/ 3526602 h 4267200"/>
              <a:gd name="connsiteX85" fmla="*/ 3429186 w 12192000"/>
              <a:gd name="connsiteY85" fmla="*/ 3458784 h 4267200"/>
              <a:gd name="connsiteX86" fmla="*/ 3446761 w 12192000"/>
              <a:gd name="connsiteY86" fmla="*/ 3461278 h 4267200"/>
              <a:gd name="connsiteX87" fmla="*/ 4419733 w 12192000"/>
              <a:gd name="connsiteY87" fmla="*/ 3963555 h 4267200"/>
              <a:gd name="connsiteX88" fmla="*/ 4659448 w 12192000"/>
              <a:gd name="connsiteY88" fmla="*/ 4172746 h 4267200"/>
              <a:gd name="connsiteX89" fmla="*/ 4719140 w 12192000"/>
              <a:gd name="connsiteY89" fmla="*/ 4267200 h 4267200"/>
              <a:gd name="connsiteX90" fmla="*/ 4641222 w 12192000"/>
              <a:gd name="connsiteY90" fmla="*/ 4267200 h 4267200"/>
              <a:gd name="connsiteX91" fmla="*/ 4599968 w 12192000"/>
              <a:gd name="connsiteY91" fmla="*/ 4207074 h 4267200"/>
              <a:gd name="connsiteX92" fmla="*/ 4136093 w 12192000"/>
              <a:gd name="connsiteY92" fmla="*/ 3858466 h 4267200"/>
              <a:gd name="connsiteX93" fmla="*/ 3670252 w 12192000"/>
              <a:gd name="connsiteY93" fmla="*/ 3622798 h 4267200"/>
              <a:gd name="connsiteX94" fmla="*/ 3817258 w 12192000"/>
              <a:gd name="connsiteY94" fmla="*/ 3723577 h 4267200"/>
              <a:gd name="connsiteX95" fmla="*/ 4000461 w 12192000"/>
              <a:gd name="connsiteY95" fmla="*/ 3855966 h 4267200"/>
              <a:gd name="connsiteX96" fmla="*/ 4088180 w 12192000"/>
              <a:gd name="connsiteY96" fmla="*/ 3929774 h 4267200"/>
              <a:gd name="connsiteX97" fmla="*/ 4184555 w 12192000"/>
              <a:gd name="connsiteY97" fmla="*/ 4010683 h 4267200"/>
              <a:gd name="connsiteX98" fmla="*/ 4399563 w 12192000"/>
              <a:gd name="connsiteY98" fmla="*/ 4158106 h 4267200"/>
              <a:gd name="connsiteX99" fmla="*/ 4546299 w 12192000"/>
              <a:gd name="connsiteY99" fmla="*/ 4254934 h 4267200"/>
              <a:gd name="connsiteX100" fmla="*/ 4561743 w 12192000"/>
              <a:gd name="connsiteY100" fmla="*/ 4267200 h 4267200"/>
              <a:gd name="connsiteX101" fmla="*/ 4509274 w 12192000"/>
              <a:gd name="connsiteY101" fmla="*/ 4267200 h 4267200"/>
              <a:gd name="connsiteX102" fmla="*/ 4383389 w 12192000"/>
              <a:gd name="connsiteY102" fmla="*/ 4184369 h 4267200"/>
              <a:gd name="connsiteX103" fmla="*/ 4165508 w 12192000"/>
              <a:gd name="connsiteY103" fmla="*/ 4035196 h 4267200"/>
              <a:gd name="connsiteX104" fmla="*/ 4068162 w 12192000"/>
              <a:gd name="connsiteY104" fmla="*/ 3953394 h 4267200"/>
              <a:gd name="connsiteX105" fmla="*/ 3981416 w 12192000"/>
              <a:gd name="connsiteY105" fmla="*/ 3880482 h 4267200"/>
              <a:gd name="connsiteX106" fmla="*/ 3800147 w 12192000"/>
              <a:gd name="connsiteY106" fmla="*/ 3749872 h 4267200"/>
              <a:gd name="connsiteX107" fmla="*/ 3655073 w 12192000"/>
              <a:gd name="connsiteY107" fmla="*/ 3650884 h 4267200"/>
              <a:gd name="connsiteX108" fmla="*/ 3989938 w 12192000"/>
              <a:gd name="connsiteY108" fmla="*/ 3991685 h 4267200"/>
              <a:gd name="connsiteX109" fmla="*/ 4393907 w 12192000"/>
              <a:gd name="connsiteY109" fmla="*/ 4261258 h 4267200"/>
              <a:gd name="connsiteX110" fmla="*/ 4408201 w 12192000"/>
              <a:gd name="connsiteY110" fmla="*/ 4267200 h 4267200"/>
              <a:gd name="connsiteX111" fmla="*/ 4250346 w 12192000"/>
              <a:gd name="connsiteY111" fmla="*/ 4267200 h 4267200"/>
              <a:gd name="connsiteX112" fmla="*/ 4245269 w 12192000"/>
              <a:gd name="connsiteY112" fmla="*/ 4265040 h 4267200"/>
              <a:gd name="connsiteX113" fmla="*/ 4036318 w 12192000"/>
              <a:gd name="connsiteY113" fmla="*/ 4147013 h 4267200"/>
              <a:gd name="connsiteX114" fmla="*/ 3432098 w 12192000"/>
              <a:gd name="connsiteY114" fmla="*/ 3537312 h 4267200"/>
              <a:gd name="connsiteX115" fmla="*/ 3429186 w 12192000"/>
              <a:gd name="connsiteY115" fmla="*/ 3458784 h 4267200"/>
              <a:gd name="connsiteX116" fmla="*/ 9334796 w 12192000"/>
              <a:gd name="connsiteY116" fmla="*/ 3456584 h 4267200"/>
              <a:gd name="connsiteX117" fmla="*/ 9651570 w 12192000"/>
              <a:gd name="connsiteY117" fmla="*/ 3826505 h 4267200"/>
              <a:gd name="connsiteX118" fmla="*/ 9334796 w 12192000"/>
              <a:gd name="connsiteY118" fmla="*/ 3456584 h 4267200"/>
              <a:gd name="connsiteX119" fmla="*/ 4440129 w 12192000"/>
              <a:gd name="connsiteY119" fmla="*/ 3448571 h 4267200"/>
              <a:gd name="connsiteX120" fmla="*/ 4856525 w 12192000"/>
              <a:gd name="connsiteY120" fmla="*/ 3915351 h 4267200"/>
              <a:gd name="connsiteX121" fmla="*/ 5059055 w 12192000"/>
              <a:gd name="connsiteY121" fmla="*/ 4108918 h 4267200"/>
              <a:gd name="connsiteX122" fmla="*/ 5290070 w 12192000"/>
              <a:gd name="connsiteY122" fmla="*/ 4263619 h 4267200"/>
              <a:gd name="connsiteX123" fmla="*/ 4834991 w 12192000"/>
              <a:gd name="connsiteY123" fmla="*/ 3830985 h 4267200"/>
              <a:gd name="connsiteX124" fmla="*/ 4440129 w 12192000"/>
              <a:gd name="connsiteY124" fmla="*/ 3448571 h 4267200"/>
              <a:gd name="connsiteX125" fmla="*/ 5425834 w 12192000"/>
              <a:gd name="connsiteY125" fmla="*/ 3162785 h 4267200"/>
              <a:gd name="connsiteX126" fmla="*/ 5401644 w 12192000"/>
              <a:gd name="connsiteY126" fmla="*/ 3617847 h 4267200"/>
              <a:gd name="connsiteX127" fmla="*/ 5467256 w 12192000"/>
              <a:gd name="connsiteY127" fmla="*/ 4175494 h 4267200"/>
              <a:gd name="connsiteX128" fmla="*/ 5448069 w 12192000"/>
              <a:gd name="connsiteY128" fmla="*/ 3567554 h 4267200"/>
              <a:gd name="connsiteX129" fmla="*/ 1318687 w 12192000"/>
              <a:gd name="connsiteY129" fmla="*/ 3113840 h 4267200"/>
              <a:gd name="connsiteX130" fmla="*/ 1066793 w 12192000"/>
              <a:gd name="connsiteY130" fmla="*/ 3212171 h 4267200"/>
              <a:gd name="connsiteX131" fmla="*/ 993319 w 12192000"/>
              <a:gd name="connsiteY131" fmla="*/ 3247648 h 4267200"/>
              <a:gd name="connsiteX132" fmla="*/ 853081 w 12192000"/>
              <a:gd name="connsiteY132" fmla="*/ 3312410 h 4267200"/>
              <a:gd name="connsiteX133" fmla="*/ 805957 w 12192000"/>
              <a:gd name="connsiteY133" fmla="*/ 3330443 h 4267200"/>
              <a:gd name="connsiteX134" fmla="*/ 1318687 w 12192000"/>
              <a:gd name="connsiteY134" fmla="*/ 3113840 h 4267200"/>
              <a:gd name="connsiteX135" fmla="*/ 5453702 w 12192000"/>
              <a:gd name="connsiteY135" fmla="*/ 3090882 h 4267200"/>
              <a:gd name="connsiteX136" fmla="*/ 5480135 w 12192000"/>
              <a:gd name="connsiteY136" fmla="*/ 3565802 h 4267200"/>
              <a:gd name="connsiteX137" fmla="*/ 5499023 w 12192000"/>
              <a:gd name="connsiteY137" fmla="*/ 4166310 h 4267200"/>
              <a:gd name="connsiteX138" fmla="*/ 5547022 w 12192000"/>
              <a:gd name="connsiteY138" fmla="*/ 3607838 h 4267200"/>
              <a:gd name="connsiteX139" fmla="*/ 5515964 w 12192000"/>
              <a:gd name="connsiteY139" fmla="*/ 3378541 h 4267200"/>
              <a:gd name="connsiteX140" fmla="*/ 5453702 w 12192000"/>
              <a:gd name="connsiteY140" fmla="*/ 3090882 h 4267200"/>
              <a:gd name="connsiteX141" fmla="*/ 9790480 w 12192000"/>
              <a:gd name="connsiteY141" fmla="*/ 3078533 h 4267200"/>
              <a:gd name="connsiteX142" fmla="*/ 9763295 w 12192000"/>
              <a:gd name="connsiteY142" fmla="*/ 3245370 h 4267200"/>
              <a:gd name="connsiteX143" fmla="*/ 9736458 w 12192000"/>
              <a:gd name="connsiteY143" fmla="*/ 3758413 h 4267200"/>
              <a:gd name="connsiteX144" fmla="*/ 9763499 w 12192000"/>
              <a:gd name="connsiteY144" fmla="*/ 3528057 h 4267200"/>
              <a:gd name="connsiteX145" fmla="*/ 9793906 w 12192000"/>
              <a:gd name="connsiteY145" fmla="*/ 3231157 h 4267200"/>
              <a:gd name="connsiteX146" fmla="*/ 9791874 w 12192000"/>
              <a:gd name="connsiteY146" fmla="*/ 3142788 h 4267200"/>
              <a:gd name="connsiteX147" fmla="*/ 9790480 w 12192000"/>
              <a:gd name="connsiteY147" fmla="*/ 3078533 h 4267200"/>
              <a:gd name="connsiteX148" fmla="*/ 1238695 w 12192000"/>
              <a:gd name="connsiteY148" fmla="*/ 3076820 h 4267200"/>
              <a:gd name="connsiteX149" fmla="*/ 716371 w 12192000"/>
              <a:gd name="connsiteY149" fmla="*/ 3293249 h 4267200"/>
              <a:gd name="connsiteX150" fmla="*/ 579522 w 12192000"/>
              <a:gd name="connsiteY150" fmla="*/ 3371759 h 4267200"/>
              <a:gd name="connsiteX151" fmla="*/ 600288 w 12192000"/>
              <a:gd name="connsiteY151" fmla="*/ 3365555 h 4267200"/>
              <a:gd name="connsiteX152" fmla="*/ 840692 w 12192000"/>
              <a:gd name="connsiteY152" fmla="*/ 3284921 h 4267200"/>
              <a:gd name="connsiteX153" fmla="*/ 979248 w 12192000"/>
              <a:gd name="connsiteY153" fmla="*/ 3221003 h 4267200"/>
              <a:gd name="connsiteX154" fmla="*/ 1053282 w 12192000"/>
              <a:gd name="connsiteY154" fmla="*/ 3185247 h 4267200"/>
              <a:gd name="connsiteX155" fmla="*/ 1320603 w 12192000"/>
              <a:gd name="connsiteY155" fmla="*/ 3081281 h 4267200"/>
              <a:gd name="connsiteX156" fmla="*/ 1238695 w 12192000"/>
              <a:gd name="connsiteY156" fmla="*/ 3076820 h 4267200"/>
              <a:gd name="connsiteX157" fmla="*/ 5425627 w 12192000"/>
              <a:gd name="connsiteY157" fmla="*/ 2954192 h 4267200"/>
              <a:gd name="connsiteX158" fmla="*/ 5470770 w 12192000"/>
              <a:gd name="connsiteY158" fmla="*/ 3005435 h 4267200"/>
              <a:gd name="connsiteX159" fmla="*/ 5567647 w 12192000"/>
              <a:gd name="connsiteY159" fmla="*/ 4190286 h 4267200"/>
              <a:gd name="connsiteX160" fmla="*/ 5545854 w 12192000"/>
              <a:gd name="connsiteY160" fmla="*/ 4267200 h 4267200"/>
              <a:gd name="connsiteX161" fmla="*/ 5391871 w 12192000"/>
              <a:gd name="connsiteY161" fmla="*/ 4267200 h 4267200"/>
              <a:gd name="connsiteX162" fmla="*/ 5318171 w 12192000"/>
              <a:gd name="connsiteY162" fmla="*/ 4175818 h 4267200"/>
              <a:gd name="connsiteX163" fmla="*/ 4943646 w 12192000"/>
              <a:gd name="connsiteY163" fmla="*/ 3822916 h 4267200"/>
              <a:gd name="connsiteX164" fmla="*/ 4594837 w 12192000"/>
              <a:gd name="connsiteY164" fmla="*/ 3532274 h 4267200"/>
              <a:gd name="connsiteX165" fmla="*/ 4441737 w 12192000"/>
              <a:gd name="connsiteY165" fmla="*/ 3399734 h 4267200"/>
              <a:gd name="connsiteX166" fmla="*/ 4431236 w 12192000"/>
              <a:gd name="connsiteY166" fmla="*/ 3400954 h 4267200"/>
              <a:gd name="connsiteX167" fmla="*/ 4557150 w 12192000"/>
              <a:gd name="connsiteY167" fmla="*/ 3510023 h 4267200"/>
              <a:gd name="connsiteX168" fmla="*/ 4856936 w 12192000"/>
              <a:gd name="connsiteY168" fmla="*/ 3809146 h 4267200"/>
              <a:gd name="connsiteX169" fmla="*/ 5111996 w 12192000"/>
              <a:gd name="connsiteY169" fmla="*/ 4065759 h 4267200"/>
              <a:gd name="connsiteX170" fmla="*/ 5246890 w 12192000"/>
              <a:gd name="connsiteY170" fmla="*/ 4187633 h 4267200"/>
              <a:gd name="connsiteX171" fmla="*/ 5347266 w 12192000"/>
              <a:gd name="connsiteY171" fmla="*/ 4267200 h 4267200"/>
              <a:gd name="connsiteX172" fmla="*/ 5164092 w 12192000"/>
              <a:gd name="connsiteY172" fmla="*/ 4267200 h 4267200"/>
              <a:gd name="connsiteX173" fmla="*/ 5108945 w 12192000"/>
              <a:gd name="connsiteY173" fmla="*/ 4232176 h 4267200"/>
              <a:gd name="connsiteX174" fmla="*/ 4294126 w 12192000"/>
              <a:gd name="connsiteY174" fmla="*/ 3303048 h 4267200"/>
              <a:gd name="connsiteX175" fmla="*/ 4305321 w 12192000"/>
              <a:gd name="connsiteY175" fmla="*/ 3256953 h 4267200"/>
              <a:gd name="connsiteX176" fmla="*/ 4949299 w 12192000"/>
              <a:gd name="connsiteY176" fmla="*/ 3766336 h 4267200"/>
              <a:gd name="connsiteX177" fmla="*/ 5291452 w 12192000"/>
              <a:gd name="connsiteY177" fmla="*/ 4076801 h 4267200"/>
              <a:gd name="connsiteX178" fmla="*/ 5434998 w 12192000"/>
              <a:gd name="connsiteY178" fmla="*/ 4254100 h 4267200"/>
              <a:gd name="connsiteX179" fmla="*/ 5351015 w 12192000"/>
              <a:gd name="connsiteY179" fmla="*/ 3760989 h 4267200"/>
              <a:gd name="connsiteX180" fmla="*/ 5413780 w 12192000"/>
              <a:gd name="connsiteY180" fmla="*/ 2966265 h 4267200"/>
              <a:gd name="connsiteX181" fmla="*/ 5425627 w 12192000"/>
              <a:gd name="connsiteY181" fmla="*/ 2954192 h 4267200"/>
              <a:gd name="connsiteX182" fmla="*/ 8380397 w 12192000"/>
              <a:gd name="connsiteY182" fmla="*/ 2896659 h 4267200"/>
              <a:gd name="connsiteX183" fmla="*/ 8634801 w 12192000"/>
              <a:gd name="connsiteY183" fmla="*/ 3304169 h 4267200"/>
              <a:gd name="connsiteX184" fmla="*/ 8971448 w 12192000"/>
              <a:gd name="connsiteY184" fmla="*/ 3675946 h 4267200"/>
              <a:gd name="connsiteX185" fmla="*/ 8820691 w 12192000"/>
              <a:gd name="connsiteY185" fmla="*/ 3486482 h 4267200"/>
              <a:gd name="connsiteX186" fmla="*/ 8807612 w 12192000"/>
              <a:gd name="connsiteY186" fmla="*/ 3467256 h 4267200"/>
              <a:gd name="connsiteX187" fmla="*/ 8556796 w 12192000"/>
              <a:gd name="connsiteY187" fmla="*/ 3116474 h 4267200"/>
              <a:gd name="connsiteX188" fmla="*/ 8427018 w 12192000"/>
              <a:gd name="connsiteY188" fmla="*/ 2948853 h 4267200"/>
              <a:gd name="connsiteX189" fmla="*/ 8380397 w 12192000"/>
              <a:gd name="connsiteY189" fmla="*/ 2896659 h 4267200"/>
              <a:gd name="connsiteX190" fmla="*/ 9831020 w 12192000"/>
              <a:gd name="connsiteY190" fmla="*/ 2871730 h 4267200"/>
              <a:gd name="connsiteX191" fmla="*/ 9827707 w 12192000"/>
              <a:gd name="connsiteY191" fmla="*/ 2915231 h 4267200"/>
              <a:gd name="connsiteX192" fmla="*/ 9820699 w 12192000"/>
              <a:gd name="connsiteY192" fmla="*/ 3051540 h 4267200"/>
              <a:gd name="connsiteX193" fmla="*/ 9822525 w 12192000"/>
              <a:gd name="connsiteY193" fmla="*/ 3140814 h 4267200"/>
              <a:gd name="connsiteX194" fmla="*/ 9824704 w 12192000"/>
              <a:gd name="connsiteY194" fmla="*/ 3230628 h 4267200"/>
              <a:gd name="connsiteX195" fmla="*/ 9793821 w 12192000"/>
              <a:gd name="connsiteY195" fmla="*/ 3531652 h 4267200"/>
              <a:gd name="connsiteX196" fmla="*/ 9767436 w 12192000"/>
              <a:gd name="connsiteY196" fmla="*/ 3750864 h 4267200"/>
              <a:gd name="connsiteX197" fmla="*/ 9814477 w 12192000"/>
              <a:gd name="connsiteY197" fmla="*/ 3662531 h 4267200"/>
              <a:gd name="connsiteX198" fmla="*/ 9831020 w 12192000"/>
              <a:gd name="connsiteY198" fmla="*/ 2871730 h 4267200"/>
              <a:gd name="connsiteX199" fmla="*/ 8380521 w 12192000"/>
              <a:gd name="connsiteY199" fmla="*/ 2850596 h 4267200"/>
              <a:gd name="connsiteX200" fmla="*/ 8451446 w 12192000"/>
              <a:gd name="connsiteY200" fmla="*/ 2928627 h 4267200"/>
              <a:gd name="connsiteX201" fmla="*/ 8582269 w 12192000"/>
              <a:gd name="connsiteY201" fmla="*/ 3097880 h 4267200"/>
              <a:gd name="connsiteX202" fmla="*/ 8833783 w 12192000"/>
              <a:gd name="connsiteY202" fmla="*/ 3449753 h 4267200"/>
              <a:gd name="connsiteX203" fmla="*/ 8846863 w 12192000"/>
              <a:gd name="connsiteY203" fmla="*/ 3468981 h 4267200"/>
              <a:gd name="connsiteX204" fmla="*/ 8960046 w 12192000"/>
              <a:gd name="connsiteY204" fmla="*/ 3620389 h 4267200"/>
              <a:gd name="connsiteX205" fmla="*/ 8380521 w 12192000"/>
              <a:gd name="connsiteY205" fmla="*/ 2850596 h 4267200"/>
              <a:gd name="connsiteX206" fmla="*/ 9854151 w 12192000"/>
              <a:gd name="connsiteY206" fmla="*/ 2642862 h 4267200"/>
              <a:gd name="connsiteX207" fmla="*/ 9871341 w 12192000"/>
              <a:gd name="connsiteY207" fmla="*/ 2659697 h 4267200"/>
              <a:gd name="connsiteX208" fmla="*/ 9966678 w 12192000"/>
              <a:gd name="connsiteY208" fmla="*/ 3423399 h 4267200"/>
              <a:gd name="connsiteX209" fmla="*/ 9880832 w 12192000"/>
              <a:gd name="connsiteY209" fmla="*/ 3700562 h 4267200"/>
              <a:gd name="connsiteX210" fmla="*/ 9896024 w 12192000"/>
              <a:gd name="connsiteY210" fmla="*/ 4178295 h 4267200"/>
              <a:gd name="connsiteX211" fmla="*/ 10028060 w 12192000"/>
              <a:gd name="connsiteY211" fmla="*/ 4267200 h 4267200"/>
              <a:gd name="connsiteX212" fmla="*/ 9651813 w 12192000"/>
              <a:gd name="connsiteY212" fmla="*/ 4267200 h 4267200"/>
              <a:gd name="connsiteX213" fmla="*/ 9814527 w 12192000"/>
              <a:gd name="connsiteY213" fmla="*/ 4248048 h 4267200"/>
              <a:gd name="connsiteX214" fmla="*/ 9615182 w 12192000"/>
              <a:gd name="connsiteY214" fmla="*/ 4220499 h 4267200"/>
              <a:gd name="connsiteX215" fmla="*/ 9465210 w 12192000"/>
              <a:gd name="connsiteY215" fmla="*/ 4242240 h 4267200"/>
              <a:gd name="connsiteX216" fmla="*/ 9387108 w 12192000"/>
              <a:gd name="connsiteY216" fmla="*/ 4267200 h 4267200"/>
              <a:gd name="connsiteX217" fmla="*/ 9268441 w 12192000"/>
              <a:gd name="connsiteY217" fmla="*/ 4267200 h 4267200"/>
              <a:gd name="connsiteX218" fmla="*/ 9307676 w 12192000"/>
              <a:gd name="connsiteY218" fmla="*/ 4251276 h 4267200"/>
              <a:gd name="connsiteX219" fmla="*/ 9761570 w 12192000"/>
              <a:gd name="connsiteY219" fmla="*/ 4182283 h 4267200"/>
              <a:gd name="connsiteX220" fmla="*/ 9368237 w 12192000"/>
              <a:gd name="connsiteY220" fmla="*/ 3949470 h 4267200"/>
              <a:gd name="connsiteX221" fmla="*/ 9354614 w 12192000"/>
              <a:gd name="connsiteY221" fmla="*/ 3951288 h 4267200"/>
              <a:gd name="connsiteX222" fmla="*/ 8364351 w 12192000"/>
              <a:gd name="connsiteY222" fmla="*/ 4159267 h 4267200"/>
              <a:gd name="connsiteX223" fmla="*/ 8386567 w 12192000"/>
              <a:gd name="connsiteY223" fmla="*/ 4119760 h 4267200"/>
              <a:gd name="connsiteX224" fmla="*/ 9231713 w 12192000"/>
              <a:gd name="connsiteY224" fmla="*/ 3873539 h 4267200"/>
              <a:gd name="connsiteX225" fmla="*/ 9023301 w 12192000"/>
              <a:gd name="connsiteY225" fmla="*/ 3763109 h 4267200"/>
              <a:gd name="connsiteX226" fmla="*/ 9010556 w 12192000"/>
              <a:gd name="connsiteY226" fmla="*/ 3758998 h 4267200"/>
              <a:gd name="connsiteX227" fmla="*/ 8604324 w 12192000"/>
              <a:gd name="connsiteY227" fmla="*/ 3417171 h 4267200"/>
              <a:gd name="connsiteX228" fmla="*/ 8218577 w 12192000"/>
              <a:gd name="connsiteY228" fmla="*/ 2770227 h 4267200"/>
              <a:gd name="connsiteX229" fmla="*/ 8222774 w 12192000"/>
              <a:gd name="connsiteY229" fmla="*/ 2749954 h 4267200"/>
              <a:gd name="connsiteX230" fmla="*/ 8297623 w 12192000"/>
              <a:gd name="connsiteY230" fmla="*/ 2731935 h 4267200"/>
              <a:gd name="connsiteX231" fmla="*/ 9090618 w 12192000"/>
              <a:gd name="connsiteY231" fmla="*/ 3716225 h 4267200"/>
              <a:gd name="connsiteX232" fmla="*/ 9762441 w 12192000"/>
              <a:gd name="connsiteY232" fmla="*/ 4093587 h 4267200"/>
              <a:gd name="connsiteX233" fmla="*/ 9717826 w 12192000"/>
              <a:gd name="connsiteY233" fmla="*/ 3916719 h 4267200"/>
              <a:gd name="connsiteX234" fmla="*/ 9713123 w 12192000"/>
              <a:gd name="connsiteY234" fmla="*/ 3916663 h 4267200"/>
              <a:gd name="connsiteX235" fmla="*/ 9175594 w 12192000"/>
              <a:gd name="connsiteY235" fmla="*/ 3326950 h 4267200"/>
              <a:gd name="connsiteX236" fmla="*/ 9253941 w 12192000"/>
              <a:gd name="connsiteY236" fmla="*/ 3287566 h 4267200"/>
              <a:gd name="connsiteX237" fmla="*/ 9625671 w 12192000"/>
              <a:gd name="connsiteY237" fmla="*/ 3639960 h 4267200"/>
              <a:gd name="connsiteX238" fmla="*/ 9656881 w 12192000"/>
              <a:gd name="connsiteY238" fmla="*/ 3333361 h 4267200"/>
              <a:gd name="connsiteX239" fmla="*/ 9782066 w 12192000"/>
              <a:gd name="connsiteY239" fmla="*/ 2680771 h 4267200"/>
              <a:gd name="connsiteX240" fmla="*/ 9854151 w 12192000"/>
              <a:gd name="connsiteY240" fmla="*/ 2642862 h 4267200"/>
              <a:gd name="connsiteX241" fmla="*/ 11114299 w 12192000"/>
              <a:gd name="connsiteY241" fmla="*/ 2390555 h 4267200"/>
              <a:gd name="connsiteX242" fmla="*/ 11113373 w 12192000"/>
              <a:gd name="connsiteY242" fmla="*/ 2392739 h 4267200"/>
              <a:gd name="connsiteX243" fmla="*/ 11117197 w 12192000"/>
              <a:gd name="connsiteY243" fmla="*/ 2394358 h 4267200"/>
              <a:gd name="connsiteX244" fmla="*/ 11114299 w 12192000"/>
              <a:gd name="connsiteY244" fmla="*/ 2390555 h 4267200"/>
              <a:gd name="connsiteX245" fmla="*/ 10506276 w 12192000"/>
              <a:gd name="connsiteY245" fmla="*/ 2118977 h 4267200"/>
              <a:gd name="connsiteX246" fmla="*/ 10431542 w 12192000"/>
              <a:gd name="connsiteY246" fmla="*/ 2525128 h 4267200"/>
              <a:gd name="connsiteX247" fmla="*/ 10391375 w 12192000"/>
              <a:gd name="connsiteY247" fmla="*/ 2667145 h 4267200"/>
              <a:gd name="connsiteX248" fmla="*/ 10355047 w 12192000"/>
              <a:gd name="connsiteY248" fmla="*/ 2832031 h 4267200"/>
              <a:gd name="connsiteX249" fmla="*/ 10336080 w 12192000"/>
              <a:gd name="connsiteY249" fmla="*/ 2927011 h 4267200"/>
              <a:gd name="connsiteX250" fmla="*/ 10389394 w 12192000"/>
              <a:gd name="connsiteY250" fmla="*/ 2782834 h 4267200"/>
              <a:gd name="connsiteX251" fmla="*/ 10506276 w 12192000"/>
              <a:gd name="connsiteY251" fmla="*/ 2118977 h 4267200"/>
              <a:gd name="connsiteX252" fmla="*/ 11538179 w 12192000"/>
              <a:gd name="connsiteY252" fmla="*/ 2090376 h 4267200"/>
              <a:gd name="connsiteX253" fmla="*/ 11577479 w 12192000"/>
              <a:gd name="connsiteY253" fmla="*/ 2228695 h 4267200"/>
              <a:gd name="connsiteX254" fmla="*/ 11586754 w 12192000"/>
              <a:gd name="connsiteY254" fmla="*/ 2266098 h 4267200"/>
              <a:gd name="connsiteX255" fmla="*/ 11609011 w 12192000"/>
              <a:gd name="connsiteY255" fmla="*/ 2353427 h 4267200"/>
              <a:gd name="connsiteX256" fmla="*/ 11761579 w 12192000"/>
              <a:gd name="connsiteY256" fmla="*/ 2703223 h 4267200"/>
              <a:gd name="connsiteX257" fmla="*/ 11877711 w 12192000"/>
              <a:gd name="connsiteY257" fmla="*/ 2947465 h 4267200"/>
              <a:gd name="connsiteX258" fmla="*/ 11538179 w 12192000"/>
              <a:gd name="connsiteY258" fmla="*/ 2090376 h 4267200"/>
              <a:gd name="connsiteX259" fmla="*/ 6604735 w 12192000"/>
              <a:gd name="connsiteY259" fmla="*/ 2041381 h 4267200"/>
              <a:gd name="connsiteX260" fmla="*/ 7204487 w 12192000"/>
              <a:gd name="connsiteY260" fmla="*/ 2742112 h 4267200"/>
              <a:gd name="connsiteX261" fmla="*/ 7131592 w 12192000"/>
              <a:gd name="connsiteY261" fmla="*/ 2672096 h 4267200"/>
              <a:gd name="connsiteX262" fmla="*/ 6996344 w 12192000"/>
              <a:gd name="connsiteY262" fmla="*/ 2518310 h 4267200"/>
              <a:gd name="connsiteX263" fmla="*/ 6735495 w 12192000"/>
              <a:gd name="connsiteY263" fmla="*/ 2196890 h 4267200"/>
              <a:gd name="connsiteX264" fmla="*/ 6721901 w 12192000"/>
              <a:gd name="connsiteY264" fmla="*/ 2179274 h 4267200"/>
              <a:gd name="connsiteX265" fmla="*/ 6604735 w 12192000"/>
              <a:gd name="connsiteY265" fmla="*/ 2041381 h 4267200"/>
              <a:gd name="connsiteX266" fmla="*/ 11488421 w 12192000"/>
              <a:gd name="connsiteY266" fmla="*/ 2034549 h 4267200"/>
              <a:gd name="connsiteX267" fmla="*/ 11840356 w 12192000"/>
              <a:gd name="connsiteY267" fmla="*/ 2932293 h 4267200"/>
              <a:gd name="connsiteX268" fmla="*/ 11736331 w 12192000"/>
              <a:gd name="connsiteY268" fmla="*/ 2715710 h 4267200"/>
              <a:gd name="connsiteX269" fmla="*/ 11581560 w 12192000"/>
              <a:gd name="connsiteY269" fmla="*/ 2360474 h 4267200"/>
              <a:gd name="connsiteX270" fmla="*/ 11558442 w 12192000"/>
              <a:gd name="connsiteY270" fmla="*/ 2272139 h 4267200"/>
              <a:gd name="connsiteX271" fmla="*/ 11549169 w 12192000"/>
              <a:gd name="connsiteY271" fmla="*/ 2234734 h 4267200"/>
              <a:gd name="connsiteX272" fmla="*/ 11488421 w 12192000"/>
              <a:gd name="connsiteY272" fmla="*/ 2034549 h 4267200"/>
              <a:gd name="connsiteX273" fmla="*/ 10468916 w 12192000"/>
              <a:gd name="connsiteY273" fmla="*/ 2032338 h 4267200"/>
              <a:gd name="connsiteX274" fmla="*/ 10421480 w 12192000"/>
              <a:gd name="connsiteY274" fmla="*/ 2185446 h 4267200"/>
              <a:gd name="connsiteX275" fmla="*/ 10351264 w 12192000"/>
              <a:gd name="connsiteY275" fmla="*/ 2591574 h 4267200"/>
              <a:gd name="connsiteX276" fmla="*/ 10294485 w 12192000"/>
              <a:gd name="connsiteY276" fmla="*/ 2991809 h 4267200"/>
              <a:gd name="connsiteX277" fmla="*/ 10327850 w 12192000"/>
              <a:gd name="connsiteY277" fmla="*/ 2826310 h 4267200"/>
              <a:gd name="connsiteX278" fmla="*/ 10364099 w 12192000"/>
              <a:gd name="connsiteY278" fmla="*/ 2660098 h 4267200"/>
              <a:gd name="connsiteX279" fmla="*/ 10404725 w 12192000"/>
              <a:gd name="connsiteY279" fmla="*/ 2516991 h 4267200"/>
              <a:gd name="connsiteX280" fmla="*/ 10478071 w 12192000"/>
              <a:gd name="connsiteY280" fmla="*/ 2114122 h 4267200"/>
              <a:gd name="connsiteX281" fmla="*/ 10468916 w 12192000"/>
              <a:gd name="connsiteY281" fmla="*/ 2032338 h 4267200"/>
              <a:gd name="connsiteX282" fmla="*/ 10573132 w 12192000"/>
              <a:gd name="connsiteY282" fmla="*/ 1991479 h 4267200"/>
              <a:gd name="connsiteX283" fmla="*/ 11066880 w 12192000"/>
              <a:gd name="connsiteY283" fmla="*/ 2371770 h 4267200"/>
              <a:gd name="connsiteX284" fmla="*/ 10573132 w 12192000"/>
              <a:gd name="connsiteY284" fmla="*/ 1991479 h 4267200"/>
              <a:gd name="connsiteX285" fmla="*/ 6591670 w 12192000"/>
              <a:gd name="connsiteY285" fmla="*/ 1988277 h 4267200"/>
              <a:gd name="connsiteX286" fmla="*/ 6747349 w 12192000"/>
              <a:gd name="connsiteY286" fmla="*/ 2160069 h 4267200"/>
              <a:gd name="connsiteX287" fmla="*/ 6760943 w 12192000"/>
              <a:gd name="connsiteY287" fmla="*/ 2177686 h 4267200"/>
              <a:gd name="connsiteX288" fmla="*/ 7021065 w 12192000"/>
              <a:gd name="connsiteY288" fmla="*/ 2498102 h 4267200"/>
              <a:gd name="connsiteX289" fmla="*/ 7155223 w 12192000"/>
              <a:gd name="connsiteY289" fmla="*/ 2650386 h 4267200"/>
              <a:gd name="connsiteX290" fmla="*/ 7203167 w 12192000"/>
              <a:gd name="connsiteY290" fmla="*/ 2697288 h 4267200"/>
              <a:gd name="connsiteX291" fmla="*/ 6937703 w 12192000"/>
              <a:gd name="connsiteY291" fmla="*/ 2321981 h 4267200"/>
              <a:gd name="connsiteX292" fmla="*/ 6591670 w 12192000"/>
              <a:gd name="connsiteY292" fmla="*/ 1988277 h 4267200"/>
              <a:gd name="connsiteX293" fmla="*/ 5798671 w 12192000"/>
              <a:gd name="connsiteY293" fmla="*/ 1981601 h 4267200"/>
              <a:gd name="connsiteX294" fmla="*/ 5754709 w 12192000"/>
              <a:gd name="connsiteY294" fmla="*/ 2071454 h 4267200"/>
              <a:gd name="connsiteX295" fmla="*/ 5763044 w 12192000"/>
              <a:gd name="connsiteY295" fmla="*/ 2842206 h 4267200"/>
              <a:gd name="connsiteX296" fmla="*/ 5764974 w 12192000"/>
              <a:gd name="connsiteY296" fmla="*/ 2799609 h 4267200"/>
              <a:gd name="connsiteX297" fmla="*/ 5767665 w 12192000"/>
              <a:gd name="connsiteY297" fmla="*/ 2666409 h 4267200"/>
              <a:gd name="connsiteX298" fmla="*/ 5763055 w 12192000"/>
              <a:gd name="connsiteY298" fmla="*/ 2579705 h 4267200"/>
              <a:gd name="connsiteX299" fmla="*/ 5758079 w 12192000"/>
              <a:gd name="connsiteY299" fmla="*/ 2492508 h 4267200"/>
              <a:gd name="connsiteX300" fmla="*/ 5779325 w 12192000"/>
              <a:gd name="connsiteY300" fmla="*/ 2197069 h 4267200"/>
              <a:gd name="connsiteX301" fmla="*/ 5798671 w 12192000"/>
              <a:gd name="connsiteY301" fmla="*/ 1981601 h 4267200"/>
              <a:gd name="connsiteX302" fmla="*/ 5829202 w 12192000"/>
              <a:gd name="connsiteY302" fmla="*/ 1971679 h 4267200"/>
              <a:gd name="connsiteX303" fmla="*/ 5809558 w 12192000"/>
              <a:gd name="connsiteY303" fmla="*/ 2198043 h 4267200"/>
              <a:gd name="connsiteX304" fmla="*/ 5788653 w 12192000"/>
              <a:gd name="connsiteY304" fmla="*/ 2489430 h 4267200"/>
              <a:gd name="connsiteX305" fmla="*/ 5793439 w 12192000"/>
              <a:gd name="connsiteY305" fmla="*/ 2575235 h 4267200"/>
              <a:gd name="connsiteX306" fmla="*/ 5796837 w 12192000"/>
              <a:gd name="connsiteY306" fmla="*/ 2637633 h 4267200"/>
              <a:gd name="connsiteX307" fmla="*/ 5818614 w 12192000"/>
              <a:gd name="connsiteY307" fmla="*/ 2473055 h 4267200"/>
              <a:gd name="connsiteX308" fmla="*/ 5829202 w 12192000"/>
              <a:gd name="connsiteY308" fmla="*/ 1971679 h 4267200"/>
              <a:gd name="connsiteX309" fmla="*/ 10578769 w 12192000"/>
              <a:gd name="connsiteY309" fmla="*/ 1962963 h 4267200"/>
              <a:gd name="connsiteX310" fmla="*/ 11073823 w 12192000"/>
              <a:gd name="connsiteY310" fmla="*/ 2338658 h 4267200"/>
              <a:gd name="connsiteX311" fmla="*/ 10578769 w 12192000"/>
              <a:gd name="connsiteY311" fmla="*/ 1962963 h 4267200"/>
              <a:gd name="connsiteX312" fmla="*/ 5911389 w 12192000"/>
              <a:gd name="connsiteY312" fmla="*/ 1898371 h 4267200"/>
              <a:gd name="connsiteX313" fmla="*/ 6237627 w 12192000"/>
              <a:gd name="connsiteY313" fmla="*/ 2231921 h 4267200"/>
              <a:gd name="connsiteX314" fmla="*/ 5911389 w 12192000"/>
              <a:gd name="connsiteY314" fmla="*/ 1898371 h 4267200"/>
              <a:gd name="connsiteX315" fmla="*/ 6944437 w 12192000"/>
              <a:gd name="connsiteY315" fmla="*/ 1575402 h 4267200"/>
              <a:gd name="connsiteX316" fmla="*/ 6304730 w 12192000"/>
              <a:gd name="connsiteY316" fmla="*/ 1766654 h 4267200"/>
              <a:gd name="connsiteX317" fmla="*/ 6944437 w 12192000"/>
              <a:gd name="connsiteY317" fmla="*/ 1575402 h 4267200"/>
              <a:gd name="connsiteX318" fmla="*/ 7019523 w 12192000"/>
              <a:gd name="connsiteY318" fmla="*/ 1519450 h 4267200"/>
              <a:gd name="connsiteX319" fmla="*/ 6298091 w 12192000"/>
              <a:gd name="connsiteY319" fmla="*/ 1737122 h 4267200"/>
              <a:gd name="connsiteX320" fmla="*/ 7019523 w 12192000"/>
              <a:gd name="connsiteY320" fmla="*/ 1519450 h 4267200"/>
              <a:gd name="connsiteX321" fmla="*/ 2399523 w 12192000"/>
              <a:gd name="connsiteY321" fmla="*/ 1428234 h 4267200"/>
              <a:gd name="connsiteX322" fmla="*/ 2224982 w 12192000"/>
              <a:gd name="connsiteY322" fmla="*/ 1826201 h 4267200"/>
              <a:gd name="connsiteX323" fmla="*/ 2096099 w 12192000"/>
              <a:gd name="connsiteY323" fmla="*/ 2345900 h 4267200"/>
              <a:gd name="connsiteX324" fmla="*/ 2283317 w 12192000"/>
              <a:gd name="connsiteY324" fmla="*/ 1796925 h 4267200"/>
              <a:gd name="connsiteX325" fmla="*/ 2448558 w 12192000"/>
              <a:gd name="connsiteY325" fmla="*/ 1373435 h 4267200"/>
              <a:gd name="connsiteX326" fmla="*/ 2312521 w 12192000"/>
              <a:gd name="connsiteY326" fmla="*/ 1806140 h 4267200"/>
              <a:gd name="connsiteX327" fmla="*/ 2127533 w 12192000"/>
              <a:gd name="connsiteY327" fmla="*/ 2348380 h 4267200"/>
              <a:gd name="connsiteX328" fmla="*/ 2358080 w 12192000"/>
              <a:gd name="connsiteY328" fmla="*/ 1866134 h 4267200"/>
              <a:gd name="connsiteX329" fmla="*/ 2407436 w 12192000"/>
              <a:gd name="connsiteY329" fmla="*/ 1651070 h 4267200"/>
              <a:gd name="connsiteX330" fmla="*/ 2448558 w 12192000"/>
              <a:gd name="connsiteY330" fmla="*/ 1373435 h 4267200"/>
              <a:gd name="connsiteX331" fmla="*/ 278707 w 12192000"/>
              <a:gd name="connsiteY331" fmla="*/ 1352270 h 4267200"/>
              <a:gd name="connsiteX332" fmla="*/ 321570 w 12192000"/>
              <a:gd name="connsiteY332" fmla="*/ 1861610 h 4267200"/>
              <a:gd name="connsiteX333" fmla="*/ 294281 w 12192000"/>
              <a:gd name="connsiteY333" fmla="*/ 1440658 h 4267200"/>
              <a:gd name="connsiteX334" fmla="*/ 1423821 w 12192000"/>
              <a:gd name="connsiteY334" fmla="*/ 1351958 h 4267200"/>
              <a:gd name="connsiteX335" fmla="*/ 1638521 w 12192000"/>
              <a:gd name="connsiteY335" fmla="*/ 1908470 h 4267200"/>
              <a:gd name="connsiteX336" fmla="*/ 1754199 w 12192000"/>
              <a:gd name="connsiteY336" fmla="*/ 2149284 h 4267200"/>
              <a:gd name="connsiteX337" fmla="*/ 1908359 w 12192000"/>
              <a:gd name="connsiteY337" fmla="*/ 2364988 h 4267200"/>
              <a:gd name="connsiteX338" fmla="*/ 1647661 w 12192000"/>
              <a:gd name="connsiteY338" fmla="*/ 1825945 h 4267200"/>
              <a:gd name="connsiteX339" fmla="*/ 1423821 w 12192000"/>
              <a:gd name="connsiteY339" fmla="*/ 1351958 h 4267200"/>
              <a:gd name="connsiteX340" fmla="*/ 9518298 w 12192000"/>
              <a:gd name="connsiteY340" fmla="*/ 1338235 h 4267200"/>
              <a:gd name="connsiteX341" fmla="*/ 9838009 w 12192000"/>
              <a:gd name="connsiteY341" fmla="*/ 2272553 h 4267200"/>
              <a:gd name="connsiteX342" fmla="*/ 9805906 w 12192000"/>
              <a:gd name="connsiteY342" fmla="*/ 2159819 h 4267200"/>
              <a:gd name="connsiteX343" fmla="*/ 9801623 w 12192000"/>
              <a:gd name="connsiteY343" fmla="*/ 2142555 h 4267200"/>
              <a:gd name="connsiteX344" fmla="*/ 9628671 w 12192000"/>
              <a:gd name="connsiteY344" fmla="*/ 1617375 h 4267200"/>
              <a:gd name="connsiteX345" fmla="*/ 9598299 w 12192000"/>
              <a:gd name="connsiteY345" fmla="*/ 1544643 h 4267200"/>
              <a:gd name="connsiteX346" fmla="*/ 9518298 w 12192000"/>
              <a:gd name="connsiteY346" fmla="*/ 1338235 h 4267200"/>
              <a:gd name="connsiteX347" fmla="*/ 1431890 w 12192000"/>
              <a:gd name="connsiteY347" fmla="*/ 1306475 h 4267200"/>
              <a:gd name="connsiteX348" fmla="*/ 1507597 w 12192000"/>
              <a:gd name="connsiteY348" fmla="*/ 1446132 h 4267200"/>
              <a:gd name="connsiteX349" fmla="*/ 1674586 w 12192000"/>
              <a:gd name="connsiteY349" fmla="*/ 1813832 h 4267200"/>
              <a:gd name="connsiteX350" fmla="*/ 1815950 w 12192000"/>
              <a:gd name="connsiteY350" fmla="*/ 2128564 h 4267200"/>
              <a:gd name="connsiteX351" fmla="*/ 1984242 w 12192000"/>
              <a:gd name="connsiteY351" fmla="*/ 2430829 h 4267200"/>
              <a:gd name="connsiteX352" fmla="*/ 2014023 w 12192000"/>
              <a:gd name="connsiteY352" fmla="*/ 2450995 h 4267200"/>
              <a:gd name="connsiteX353" fmla="*/ 1747337 w 12192000"/>
              <a:gd name="connsiteY353" fmla="*/ 1855264 h 4267200"/>
              <a:gd name="connsiteX354" fmla="*/ 1533749 w 12192000"/>
              <a:gd name="connsiteY354" fmla="*/ 1478656 h 4267200"/>
              <a:gd name="connsiteX355" fmla="*/ 1431890 w 12192000"/>
              <a:gd name="connsiteY355" fmla="*/ 1306475 h 4267200"/>
              <a:gd name="connsiteX356" fmla="*/ 5052692 w 12192000"/>
              <a:gd name="connsiteY356" fmla="*/ 1292994 h 4267200"/>
              <a:gd name="connsiteX357" fmla="*/ 5200661 w 12192000"/>
              <a:gd name="connsiteY357" fmla="*/ 1635186 h 4267200"/>
              <a:gd name="connsiteX358" fmla="*/ 5297138 w 12192000"/>
              <a:gd name="connsiteY358" fmla="*/ 1906351 h 4267200"/>
              <a:gd name="connsiteX359" fmla="*/ 5052692 w 12192000"/>
              <a:gd name="connsiteY359" fmla="*/ 1292994 h 4267200"/>
              <a:gd name="connsiteX360" fmla="*/ 9528078 w 12192000"/>
              <a:gd name="connsiteY360" fmla="*/ 1278636 h 4267200"/>
              <a:gd name="connsiteX361" fmla="*/ 9623946 w 12192000"/>
              <a:gd name="connsiteY361" fmla="*/ 1534260 h 4267200"/>
              <a:gd name="connsiteX362" fmla="*/ 9654858 w 12192000"/>
              <a:gd name="connsiteY362" fmla="*/ 1607218 h 4267200"/>
              <a:gd name="connsiteX363" fmla="*/ 9826304 w 12192000"/>
              <a:gd name="connsiteY363" fmla="*/ 2125320 h 4267200"/>
              <a:gd name="connsiteX364" fmla="*/ 9701198 w 12192000"/>
              <a:gd name="connsiteY364" fmla="*/ 1646797 h 4267200"/>
              <a:gd name="connsiteX365" fmla="*/ 9528078 w 12192000"/>
              <a:gd name="connsiteY365" fmla="*/ 1278636 h 4267200"/>
              <a:gd name="connsiteX366" fmla="*/ 5009948 w 12192000"/>
              <a:gd name="connsiteY366" fmla="*/ 1273619 h 4267200"/>
              <a:gd name="connsiteX367" fmla="*/ 5121777 w 12192000"/>
              <a:gd name="connsiteY367" fmla="*/ 1654213 h 4267200"/>
              <a:gd name="connsiteX368" fmla="*/ 5293545 w 12192000"/>
              <a:gd name="connsiteY368" fmla="*/ 2072247 h 4267200"/>
              <a:gd name="connsiteX369" fmla="*/ 5294042 w 12192000"/>
              <a:gd name="connsiteY369" fmla="*/ 2065019 h 4267200"/>
              <a:gd name="connsiteX370" fmla="*/ 5171936 w 12192000"/>
              <a:gd name="connsiteY370" fmla="*/ 1647613 h 4267200"/>
              <a:gd name="connsiteX371" fmla="*/ 5009948 w 12192000"/>
              <a:gd name="connsiteY371" fmla="*/ 1273619 h 4267200"/>
              <a:gd name="connsiteX372" fmla="*/ 655236 w 12192000"/>
              <a:gd name="connsiteY372" fmla="*/ 1268632 h 4267200"/>
              <a:gd name="connsiteX373" fmla="*/ 839521 w 12192000"/>
              <a:gd name="connsiteY373" fmla="*/ 1685315 h 4267200"/>
              <a:gd name="connsiteX374" fmla="*/ 1109416 w 12192000"/>
              <a:gd name="connsiteY374" fmla="*/ 2061663 h 4267200"/>
              <a:gd name="connsiteX375" fmla="*/ 1298300 w 12192000"/>
              <a:gd name="connsiteY375" fmla="*/ 2247742 h 4267200"/>
              <a:gd name="connsiteX376" fmla="*/ 1125871 w 12192000"/>
              <a:gd name="connsiteY376" fmla="*/ 1989513 h 4267200"/>
              <a:gd name="connsiteX377" fmla="*/ 981574 w 12192000"/>
              <a:gd name="connsiteY377" fmla="*/ 1783157 h 4267200"/>
              <a:gd name="connsiteX378" fmla="*/ 922198 w 12192000"/>
              <a:gd name="connsiteY378" fmla="*/ 1677437 h 4267200"/>
              <a:gd name="connsiteX379" fmla="*/ 869293 w 12192000"/>
              <a:gd name="connsiteY379" fmla="*/ 1583214 h 4267200"/>
              <a:gd name="connsiteX380" fmla="*/ 751431 w 12192000"/>
              <a:gd name="connsiteY380" fmla="*/ 1405731 h 4267200"/>
              <a:gd name="connsiteX381" fmla="*/ 6516292 w 12192000"/>
              <a:gd name="connsiteY381" fmla="*/ 1263064 h 4267200"/>
              <a:gd name="connsiteX382" fmla="*/ 5736320 w 12192000"/>
              <a:gd name="connsiteY382" fmla="*/ 1501803 h 4267200"/>
              <a:gd name="connsiteX383" fmla="*/ 6516292 w 12192000"/>
              <a:gd name="connsiteY383" fmla="*/ 1263064 h 4267200"/>
              <a:gd name="connsiteX384" fmla="*/ 291466 w 12192000"/>
              <a:gd name="connsiteY384" fmla="*/ 1250369 h 4267200"/>
              <a:gd name="connsiteX385" fmla="*/ 323180 w 12192000"/>
              <a:gd name="connsiteY385" fmla="*/ 1435283 h 4267200"/>
              <a:gd name="connsiteX386" fmla="*/ 349381 w 12192000"/>
              <a:gd name="connsiteY386" fmla="*/ 1875041 h 4267200"/>
              <a:gd name="connsiteX387" fmla="*/ 374363 w 12192000"/>
              <a:gd name="connsiteY387" fmla="*/ 1506494 h 4267200"/>
              <a:gd name="connsiteX388" fmla="*/ 302168 w 12192000"/>
              <a:gd name="connsiteY388" fmla="*/ 1274495 h 4267200"/>
              <a:gd name="connsiteX389" fmla="*/ 291466 w 12192000"/>
              <a:gd name="connsiteY389" fmla="*/ 1250369 h 4267200"/>
              <a:gd name="connsiteX390" fmla="*/ 678222 w 12192000"/>
              <a:gd name="connsiteY390" fmla="*/ 1248670 h 4267200"/>
              <a:gd name="connsiteX391" fmla="*/ 775536 w 12192000"/>
              <a:gd name="connsiteY391" fmla="*/ 1388015 h 4267200"/>
              <a:gd name="connsiteX392" fmla="*/ 894529 w 12192000"/>
              <a:gd name="connsiteY392" fmla="*/ 1567739 h 4267200"/>
              <a:gd name="connsiteX393" fmla="*/ 948000 w 12192000"/>
              <a:gd name="connsiteY393" fmla="*/ 1663088 h 4267200"/>
              <a:gd name="connsiteX394" fmla="*/ 1006812 w 12192000"/>
              <a:gd name="connsiteY394" fmla="*/ 1767683 h 4267200"/>
              <a:gd name="connsiteX395" fmla="*/ 1149133 w 12192000"/>
              <a:gd name="connsiteY395" fmla="*/ 1971513 h 4267200"/>
              <a:gd name="connsiteX396" fmla="*/ 1333952 w 12192000"/>
              <a:gd name="connsiteY396" fmla="*/ 2251620 h 4267200"/>
              <a:gd name="connsiteX397" fmla="*/ 1337329 w 12192000"/>
              <a:gd name="connsiteY397" fmla="*/ 2258350 h 4267200"/>
              <a:gd name="connsiteX398" fmla="*/ 1014726 w 12192000"/>
              <a:gd name="connsiteY398" fmla="*/ 1615556 h 4267200"/>
              <a:gd name="connsiteX399" fmla="*/ 678222 w 12192000"/>
              <a:gd name="connsiteY399" fmla="*/ 1248670 h 4267200"/>
              <a:gd name="connsiteX400" fmla="*/ 9441752 w 12192000"/>
              <a:gd name="connsiteY400" fmla="*/ 1245311 h 4267200"/>
              <a:gd name="connsiteX401" fmla="*/ 9278979 w 12192000"/>
              <a:gd name="connsiteY401" fmla="*/ 1406236 h 4267200"/>
              <a:gd name="connsiteX402" fmla="*/ 9235540 w 12192000"/>
              <a:gd name="connsiteY402" fmla="*/ 1546869 h 4267200"/>
              <a:gd name="connsiteX403" fmla="*/ 9264074 w 12192000"/>
              <a:gd name="connsiteY403" fmla="*/ 1557016 h 4267200"/>
              <a:gd name="connsiteX404" fmla="*/ 9441752 w 12192000"/>
              <a:gd name="connsiteY404" fmla="*/ 1245311 h 4267200"/>
              <a:gd name="connsiteX405" fmla="*/ 6691602 w 12192000"/>
              <a:gd name="connsiteY405" fmla="*/ 1140573 h 4267200"/>
              <a:gd name="connsiteX406" fmla="*/ 6571100 w 12192000"/>
              <a:gd name="connsiteY406" fmla="*/ 1183662 h 4267200"/>
              <a:gd name="connsiteX407" fmla="*/ 6241687 w 12192000"/>
              <a:gd name="connsiteY407" fmla="*/ 1257600 h 4267200"/>
              <a:gd name="connsiteX408" fmla="*/ 5693009 w 12192000"/>
              <a:gd name="connsiteY408" fmla="*/ 1478256 h 4267200"/>
              <a:gd name="connsiteX409" fmla="*/ 6548420 w 12192000"/>
              <a:gd name="connsiteY409" fmla="*/ 1214599 h 4267200"/>
              <a:gd name="connsiteX410" fmla="*/ 6605473 w 12192000"/>
              <a:gd name="connsiteY410" fmla="*/ 1184686 h 4267200"/>
              <a:gd name="connsiteX411" fmla="*/ 6691602 w 12192000"/>
              <a:gd name="connsiteY411" fmla="*/ 1140573 h 4267200"/>
              <a:gd name="connsiteX412" fmla="*/ 4002475 w 12192000"/>
              <a:gd name="connsiteY412" fmla="*/ 1037802 h 4267200"/>
              <a:gd name="connsiteX413" fmla="*/ 4000324 w 12192000"/>
              <a:gd name="connsiteY413" fmla="*/ 1039362 h 4267200"/>
              <a:gd name="connsiteX414" fmla="*/ 4002862 w 12192000"/>
              <a:gd name="connsiteY414" fmla="*/ 1042866 h 4267200"/>
              <a:gd name="connsiteX415" fmla="*/ 4002475 w 12192000"/>
              <a:gd name="connsiteY415" fmla="*/ 1037802 h 4267200"/>
              <a:gd name="connsiteX416" fmla="*/ 506322 w 12192000"/>
              <a:gd name="connsiteY416" fmla="*/ 1020997 h 4267200"/>
              <a:gd name="connsiteX417" fmla="*/ 533068 w 12192000"/>
              <a:gd name="connsiteY417" fmla="*/ 1029409 h 4267200"/>
              <a:gd name="connsiteX418" fmla="*/ 1232525 w 12192000"/>
              <a:gd name="connsiteY418" fmla="*/ 1804675 h 4267200"/>
              <a:gd name="connsiteX419" fmla="*/ 1388858 w 12192000"/>
              <a:gd name="connsiteY419" fmla="*/ 2368011 h 4267200"/>
              <a:gd name="connsiteX420" fmla="*/ 1384098 w 12192000"/>
              <a:gd name="connsiteY420" fmla="*/ 2378125 h 4267200"/>
              <a:gd name="connsiteX421" fmla="*/ 1425393 w 12192000"/>
              <a:gd name="connsiteY421" fmla="*/ 2589124 h 4267200"/>
              <a:gd name="connsiteX422" fmla="*/ 1424001 w 12192000"/>
              <a:gd name="connsiteY422" fmla="*/ 2597541 h 4267200"/>
              <a:gd name="connsiteX423" fmla="*/ 2152729 w 12192000"/>
              <a:gd name="connsiteY423" fmla="*/ 2864487 h 4267200"/>
              <a:gd name="connsiteX424" fmla="*/ 2020609 w 12192000"/>
              <a:gd name="connsiteY424" fmla="*/ 2539671 h 4267200"/>
              <a:gd name="connsiteX425" fmla="*/ 2018920 w 12192000"/>
              <a:gd name="connsiteY425" fmla="*/ 2536309 h 4267200"/>
              <a:gd name="connsiteX426" fmla="*/ 1342441 w 12192000"/>
              <a:gd name="connsiteY426" fmla="*/ 1173017 h 4267200"/>
              <a:gd name="connsiteX427" fmla="*/ 1367925 w 12192000"/>
              <a:gd name="connsiteY427" fmla="*/ 1135648 h 4267200"/>
              <a:gd name="connsiteX428" fmla="*/ 1771401 w 12192000"/>
              <a:gd name="connsiteY428" fmla="*/ 1806673 h 4267200"/>
              <a:gd name="connsiteX429" fmla="*/ 1972385 w 12192000"/>
              <a:gd name="connsiteY429" fmla="*/ 2198735 h 4267200"/>
              <a:gd name="connsiteX430" fmla="*/ 2040892 w 12192000"/>
              <a:gd name="connsiteY430" fmla="*/ 2405205 h 4267200"/>
              <a:gd name="connsiteX431" fmla="*/ 2131689 w 12192000"/>
              <a:gd name="connsiteY431" fmla="*/ 1936926 h 4267200"/>
              <a:gd name="connsiteX432" fmla="*/ 2454820 w 12192000"/>
              <a:gd name="connsiteY432" fmla="*/ 1248808 h 4267200"/>
              <a:gd name="connsiteX433" fmla="*/ 2492512 w 12192000"/>
              <a:gd name="connsiteY433" fmla="*/ 1302920 h 4267200"/>
              <a:gd name="connsiteX434" fmla="*/ 2081216 w 12192000"/>
              <a:gd name="connsiteY434" fmla="*/ 2527513 h 4267200"/>
              <a:gd name="connsiteX435" fmla="*/ 2081211 w 12192000"/>
              <a:gd name="connsiteY435" fmla="*/ 2528916 h 4267200"/>
              <a:gd name="connsiteX436" fmla="*/ 2199067 w 12192000"/>
              <a:gd name="connsiteY436" fmla="*/ 2884061 h 4267200"/>
              <a:gd name="connsiteX437" fmla="*/ 3192586 w 12192000"/>
              <a:gd name="connsiteY437" fmla="*/ 3411496 h 4267200"/>
              <a:gd name="connsiteX438" fmla="*/ 3182620 w 12192000"/>
              <a:gd name="connsiteY438" fmla="*/ 3483279 h 4267200"/>
              <a:gd name="connsiteX439" fmla="*/ 2435119 w 12192000"/>
              <a:gd name="connsiteY439" fmla="*/ 3080173 h 4267200"/>
              <a:gd name="connsiteX440" fmla="*/ 2410152 w 12192000"/>
              <a:gd name="connsiteY440" fmla="*/ 3063751 h 4267200"/>
              <a:gd name="connsiteX441" fmla="*/ 2408099 w 12192000"/>
              <a:gd name="connsiteY441" fmla="*/ 3064403 h 4267200"/>
              <a:gd name="connsiteX442" fmla="*/ 2407218 w 12192000"/>
              <a:gd name="connsiteY442" fmla="*/ 3070324 h 4267200"/>
              <a:gd name="connsiteX443" fmla="*/ 2380138 w 12192000"/>
              <a:gd name="connsiteY443" fmla="*/ 3099341 h 4267200"/>
              <a:gd name="connsiteX444" fmla="*/ 1765923 w 12192000"/>
              <a:gd name="connsiteY444" fmla="*/ 3581043 h 4267200"/>
              <a:gd name="connsiteX445" fmla="*/ 1702258 w 12192000"/>
              <a:gd name="connsiteY445" fmla="*/ 3612286 h 4267200"/>
              <a:gd name="connsiteX446" fmla="*/ 1538370 w 12192000"/>
              <a:gd name="connsiteY446" fmla="*/ 3811804 h 4267200"/>
              <a:gd name="connsiteX447" fmla="*/ 1325720 w 12192000"/>
              <a:gd name="connsiteY447" fmla="*/ 4125411 h 4267200"/>
              <a:gd name="connsiteX448" fmla="*/ 1206279 w 12192000"/>
              <a:gd name="connsiteY448" fmla="*/ 4267200 h 4267200"/>
              <a:gd name="connsiteX449" fmla="*/ 1115040 w 12192000"/>
              <a:gd name="connsiteY449" fmla="*/ 4267200 h 4267200"/>
              <a:gd name="connsiteX450" fmla="*/ 1258195 w 12192000"/>
              <a:gd name="connsiteY450" fmla="*/ 4099624 h 4267200"/>
              <a:gd name="connsiteX451" fmla="*/ 1423113 w 12192000"/>
              <a:gd name="connsiteY451" fmla="*/ 3874565 h 4267200"/>
              <a:gd name="connsiteX452" fmla="*/ 1260565 w 12192000"/>
              <a:gd name="connsiteY452" fmla="*/ 4031982 h 4267200"/>
              <a:gd name="connsiteX453" fmla="*/ 1073327 w 12192000"/>
              <a:gd name="connsiteY453" fmla="*/ 4218727 h 4267200"/>
              <a:gd name="connsiteX454" fmla="*/ 1032294 w 12192000"/>
              <a:gd name="connsiteY454" fmla="*/ 4267200 h 4267200"/>
              <a:gd name="connsiteX455" fmla="*/ 993830 w 12192000"/>
              <a:gd name="connsiteY455" fmla="*/ 4267200 h 4267200"/>
              <a:gd name="connsiteX456" fmla="*/ 1051860 w 12192000"/>
              <a:gd name="connsiteY456" fmla="*/ 4198693 h 4267200"/>
              <a:gd name="connsiteX457" fmla="*/ 1240607 w 12192000"/>
              <a:gd name="connsiteY457" fmla="*/ 4010401 h 4267200"/>
              <a:gd name="connsiteX458" fmla="*/ 1310106 w 12192000"/>
              <a:gd name="connsiteY458" fmla="*/ 3943217 h 4267200"/>
              <a:gd name="connsiteX459" fmla="*/ 952103 w 12192000"/>
              <a:gd name="connsiteY459" fmla="*/ 4265972 h 4267200"/>
              <a:gd name="connsiteX460" fmla="*/ 951207 w 12192000"/>
              <a:gd name="connsiteY460" fmla="*/ 4267200 h 4267200"/>
              <a:gd name="connsiteX461" fmla="*/ 862760 w 12192000"/>
              <a:gd name="connsiteY461" fmla="*/ 4267200 h 4267200"/>
              <a:gd name="connsiteX462" fmla="*/ 909145 w 12192000"/>
              <a:gd name="connsiteY462" fmla="*/ 4199225 h 4267200"/>
              <a:gd name="connsiteX463" fmla="*/ 1214067 w 12192000"/>
              <a:gd name="connsiteY463" fmla="*/ 3908561 h 4267200"/>
              <a:gd name="connsiteX464" fmla="*/ 640967 w 12192000"/>
              <a:gd name="connsiteY464" fmla="*/ 4105601 h 4267200"/>
              <a:gd name="connsiteX465" fmla="*/ 372807 w 12192000"/>
              <a:gd name="connsiteY465" fmla="*/ 4243651 h 4267200"/>
              <a:gd name="connsiteX466" fmla="*/ 332830 w 12192000"/>
              <a:gd name="connsiteY466" fmla="*/ 4267200 h 4267200"/>
              <a:gd name="connsiteX467" fmla="*/ 168301 w 12192000"/>
              <a:gd name="connsiteY467" fmla="*/ 4267200 h 4267200"/>
              <a:gd name="connsiteX468" fmla="*/ 278002 w 12192000"/>
              <a:gd name="connsiteY468" fmla="*/ 4201399 h 4267200"/>
              <a:gd name="connsiteX469" fmla="*/ 527241 w 12192000"/>
              <a:gd name="connsiteY469" fmla="*/ 4065078 h 4267200"/>
              <a:gd name="connsiteX470" fmla="*/ 1510397 w 12192000"/>
              <a:gd name="connsiteY470" fmla="*/ 3684705 h 4267200"/>
              <a:gd name="connsiteX471" fmla="*/ 1146550 w 12192000"/>
              <a:gd name="connsiteY471" fmla="*/ 3802012 h 4267200"/>
              <a:gd name="connsiteX472" fmla="*/ 698834 w 12192000"/>
              <a:gd name="connsiteY472" fmla="*/ 3952272 h 4267200"/>
              <a:gd name="connsiteX473" fmla="*/ 192528 w 12192000"/>
              <a:gd name="connsiteY473" fmla="*/ 4236299 h 4267200"/>
              <a:gd name="connsiteX474" fmla="*/ 148586 w 12192000"/>
              <a:gd name="connsiteY474" fmla="*/ 4267200 h 4267200"/>
              <a:gd name="connsiteX475" fmla="*/ 98116 w 12192000"/>
              <a:gd name="connsiteY475" fmla="*/ 4267200 h 4267200"/>
              <a:gd name="connsiteX476" fmla="*/ 169669 w 12192000"/>
              <a:gd name="connsiteY476" fmla="*/ 4216852 h 4267200"/>
              <a:gd name="connsiteX477" fmla="*/ 687572 w 12192000"/>
              <a:gd name="connsiteY477" fmla="*/ 3925629 h 4267200"/>
              <a:gd name="connsiteX478" fmla="*/ 1138365 w 12192000"/>
              <a:gd name="connsiteY478" fmla="*/ 3774515 h 4267200"/>
              <a:gd name="connsiteX479" fmla="*/ 1505579 w 12192000"/>
              <a:gd name="connsiteY479" fmla="*/ 3655526 h 4267200"/>
              <a:gd name="connsiteX480" fmla="*/ 1313114 w 12192000"/>
              <a:gd name="connsiteY480" fmla="*/ 3655216 h 4267200"/>
              <a:gd name="connsiteX481" fmla="*/ 1109304 w 12192000"/>
              <a:gd name="connsiteY481" fmla="*/ 3669030 h 4267200"/>
              <a:gd name="connsiteX482" fmla="*/ 258951 w 12192000"/>
              <a:gd name="connsiteY482" fmla="*/ 4111994 h 4267200"/>
              <a:gd name="connsiteX483" fmla="*/ 80807 w 12192000"/>
              <a:gd name="connsiteY483" fmla="*/ 4267200 h 4267200"/>
              <a:gd name="connsiteX484" fmla="*/ 0 w 12192000"/>
              <a:gd name="connsiteY484" fmla="*/ 4267200 h 4267200"/>
              <a:gd name="connsiteX485" fmla="*/ 0 w 12192000"/>
              <a:gd name="connsiteY485" fmla="*/ 4233763 h 4267200"/>
              <a:gd name="connsiteX486" fmla="*/ 36881 w 12192000"/>
              <a:gd name="connsiteY486" fmla="*/ 4200118 h 4267200"/>
              <a:gd name="connsiteX487" fmla="*/ 910534 w 12192000"/>
              <a:gd name="connsiteY487" fmla="*/ 3629753 h 4267200"/>
              <a:gd name="connsiteX488" fmla="*/ 1578717 w 12192000"/>
              <a:gd name="connsiteY488" fmla="*/ 3575982 h 4267200"/>
              <a:gd name="connsiteX489" fmla="*/ 2338780 w 12192000"/>
              <a:gd name="connsiteY489" fmla="*/ 3033725 h 4267200"/>
              <a:gd name="connsiteX490" fmla="*/ 1807991 w 12192000"/>
              <a:gd name="connsiteY490" fmla="*/ 2807184 h 4267200"/>
              <a:gd name="connsiteX491" fmla="*/ 1416358 w 12192000"/>
              <a:gd name="connsiteY491" fmla="*/ 3112571 h 4267200"/>
              <a:gd name="connsiteX492" fmla="*/ 939066 w 12192000"/>
              <a:gd name="connsiteY492" fmla="*/ 3378798 h 4267200"/>
              <a:gd name="connsiteX493" fmla="*/ 115099 w 12192000"/>
              <a:gd name="connsiteY493" fmla="*/ 3607650 h 4267200"/>
              <a:gd name="connsiteX494" fmla="*/ 97284 w 12192000"/>
              <a:gd name="connsiteY494" fmla="*/ 3520393 h 4267200"/>
              <a:gd name="connsiteX495" fmla="*/ 922050 w 12192000"/>
              <a:gd name="connsiteY495" fmla="*/ 3074867 h 4267200"/>
              <a:gd name="connsiteX496" fmla="*/ 1405265 w 12192000"/>
              <a:gd name="connsiteY496" fmla="*/ 3016319 h 4267200"/>
              <a:gd name="connsiteX497" fmla="*/ 1407512 w 12192000"/>
              <a:gd name="connsiteY497" fmla="*/ 3018001 h 4267200"/>
              <a:gd name="connsiteX498" fmla="*/ 1726266 w 12192000"/>
              <a:gd name="connsiteY498" fmla="*/ 2777274 h 4267200"/>
              <a:gd name="connsiteX499" fmla="*/ 625390 w 12192000"/>
              <a:gd name="connsiteY499" fmla="*/ 2514541 h 4267200"/>
              <a:gd name="connsiteX500" fmla="*/ 619799 w 12192000"/>
              <a:gd name="connsiteY500" fmla="*/ 2527180 h 4267200"/>
              <a:gd name="connsiteX501" fmla="*/ 310030 w 12192000"/>
              <a:gd name="connsiteY501" fmla="*/ 2771818 h 4267200"/>
              <a:gd name="connsiteX502" fmla="*/ 173877 w 12192000"/>
              <a:gd name="connsiteY502" fmla="*/ 2937056 h 4267200"/>
              <a:gd name="connsiteX503" fmla="*/ 77889 w 12192000"/>
              <a:gd name="connsiteY503" fmla="*/ 3138440 h 4267200"/>
              <a:gd name="connsiteX504" fmla="*/ 0 w 12192000"/>
              <a:gd name="connsiteY504" fmla="*/ 3271395 h 4267200"/>
              <a:gd name="connsiteX505" fmla="*/ 0 w 12192000"/>
              <a:gd name="connsiteY505" fmla="*/ 3153002 h 4267200"/>
              <a:gd name="connsiteX506" fmla="*/ 2386 w 12192000"/>
              <a:gd name="connsiteY506" fmla="*/ 3149203 h 4267200"/>
              <a:gd name="connsiteX507" fmla="*/ 89753 w 12192000"/>
              <a:gd name="connsiteY507" fmla="*/ 2987702 h 4267200"/>
              <a:gd name="connsiteX508" fmla="*/ 76869 w 12192000"/>
              <a:gd name="connsiteY508" fmla="*/ 3005404 h 4267200"/>
              <a:gd name="connsiteX509" fmla="*/ 32049 w 12192000"/>
              <a:gd name="connsiteY509" fmla="*/ 3065814 h 4267200"/>
              <a:gd name="connsiteX510" fmla="*/ 0 w 12192000"/>
              <a:gd name="connsiteY510" fmla="*/ 3108744 h 4267200"/>
              <a:gd name="connsiteX511" fmla="*/ 0 w 12192000"/>
              <a:gd name="connsiteY511" fmla="*/ 3058059 h 4267200"/>
              <a:gd name="connsiteX512" fmla="*/ 7610 w 12192000"/>
              <a:gd name="connsiteY512" fmla="*/ 3047889 h 4267200"/>
              <a:gd name="connsiteX513" fmla="*/ 52419 w 12192000"/>
              <a:gd name="connsiteY513" fmla="*/ 2987479 h 4267200"/>
              <a:gd name="connsiteX514" fmla="*/ 59142 w 12192000"/>
              <a:gd name="connsiteY514" fmla="*/ 2978488 h 4267200"/>
              <a:gd name="connsiteX515" fmla="*/ 0 w 12192000"/>
              <a:gd name="connsiteY515" fmla="*/ 3015334 h 4267200"/>
              <a:gd name="connsiteX516" fmla="*/ 0 w 12192000"/>
              <a:gd name="connsiteY516" fmla="*/ 2914286 h 4267200"/>
              <a:gd name="connsiteX517" fmla="*/ 36383 w 12192000"/>
              <a:gd name="connsiteY517" fmla="*/ 2901128 h 4267200"/>
              <a:gd name="connsiteX518" fmla="*/ 156329 w 12192000"/>
              <a:gd name="connsiteY518" fmla="*/ 2840533 h 4267200"/>
              <a:gd name="connsiteX519" fmla="*/ 358355 w 12192000"/>
              <a:gd name="connsiteY519" fmla="*/ 2620471 h 4267200"/>
              <a:gd name="connsiteX520" fmla="*/ 510577 w 12192000"/>
              <a:gd name="connsiteY520" fmla="*/ 2501244 h 4267200"/>
              <a:gd name="connsiteX521" fmla="*/ 211967 w 12192000"/>
              <a:gd name="connsiteY521" fmla="*/ 2479171 h 4267200"/>
              <a:gd name="connsiteX522" fmla="*/ 0 w 12192000"/>
              <a:gd name="connsiteY522" fmla="*/ 2476398 h 4267200"/>
              <a:gd name="connsiteX523" fmla="*/ 0 w 12192000"/>
              <a:gd name="connsiteY523" fmla="*/ 2389189 h 4267200"/>
              <a:gd name="connsiteX524" fmla="*/ 103062 w 12192000"/>
              <a:gd name="connsiteY524" fmla="*/ 2389518 h 4267200"/>
              <a:gd name="connsiteX525" fmla="*/ 510734 w 12192000"/>
              <a:gd name="connsiteY525" fmla="*/ 2416201 h 4267200"/>
              <a:gd name="connsiteX526" fmla="*/ 279257 w 12192000"/>
              <a:gd name="connsiteY526" fmla="*/ 2092102 h 4267200"/>
              <a:gd name="connsiteX527" fmla="*/ 65265 w 12192000"/>
              <a:gd name="connsiteY527" fmla="*/ 2006049 h 4267200"/>
              <a:gd name="connsiteX528" fmla="*/ 0 w 12192000"/>
              <a:gd name="connsiteY528" fmla="*/ 1982532 h 4267200"/>
              <a:gd name="connsiteX529" fmla="*/ 0 w 12192000"/>
              <a:gd name="connsiteY529" fmla="*/ 1912789 h 4267200"/>
              <a:gd name="connsiteX530" fmla="*/ 97460 w 12192000"/>
              <a:gd name="connsiteY530" fmla="*/ 1953725 h 4267200"/>
              <a:gd name="connsiteX531" fmla="*/ 221272 w 12192000"/>
              <a:gd name="connsiteY531" fmla="*/ 1980766 h 4267200"/>
              <a:gd name="connsiteX532" fmla="*/ 116765 w 12192000"/>
              <a:gd name="connsiteY532" fmla="*/ 1911033 h 4267200"/>
              <a:gd name="connsiteX533" fmla="*/ 16405 w 12192000"/>
              <a:gd name="connsiteY533" fmla="*/ 1803412 h 4267200"/>
              <a:gd name="connsiteX534" fmla="*/ 0 w 12192000"/>
              <a:gd name="connsiteY534" fmla="*/ 1784777 h 4267200"/>
              <a:gd name="connsiteX535" fmla="*/ 0 w 12192000"/>
              <a:gd name="connsiteY535" fmla="*/ 1740082 h 4267200"/>
              <a:gd name="connsiteX536" fmla="*/ 39394 w 12192000"/>
              <a:gd name="connsiteY536" fmla="*/ 1784856 h 4267200"/>
              <a:gd name="connsiteX537" fmla="*/ 135813 w 12192000"/>
              <a:gd name="connsiteY537" fmla="*/ 1888838 h 4267200"/>
              <a:gd name="connsiteX538" fmla="*/ 242575 w 12192000"/>
              <a:gd name="connsiteY538" fmla="*/ 1958841 h 4267200"/>
              <a:gd name="connsiteX539" fmla="*/ 82197 w 12192000"/>
              <a:gd name="connsiteY539" fmla="*/ 1754826 h 4267200"/>
              <a:gd name="connsiteX540" fmla="*/ 0 w 12192000"/>
              <a:gd name="connsiteY540" fmla="*/ 1679650 h 4267200"/>
              <a:gd name="connsiteX541" fmla="*/ 0 w 12192000"/>
              <a:gd name="connsiteY541" fmla="*/ 1602463 h 4267200"/>
              <a:gd name="connsiteX542" fmla="*/ 84689 w 12192000"/>
              <a:gd name="connsiteY542" fmla="*/ 1677442 h 4267200"/>
              <a:gd name="connsiteX543" fmla="*/ 298437 w 12192000"/>
              <a:gd name="connsiteY543" fmla="*/ 1968019 h 4267200"/>
              <a:gd name="connsiteX544" fmla="*/ 227269 w 12192000"/>
              <a:gd name="connsiteY544" fmla="*/ 1114064 h 4267200"/>
              <a:gd name="connsiteX545" fmla="*/ 248003 w 12192000"/>
              <a:gd name="connsiteY545" fmla="*/ 1089613 h 4267200"/>
              <a:gd name="connsiteX546" fmla="*/ 427020 w 12192000"/>
              <a:gd name="connsiteY546" fmla="*/ 1619803 h 4267200"/>
              <a:gd name="connsiteX547" fmla="*/ 340345 w 12192000"/>
              <a:gd name="connsiteY547" fmla="*/ 2027739 h 4267200"/>
              <a:gd name="connsiteX548" fmla="*/ 360865 w 12192000"/>
              <a:gd name="connsiteY548" fmla="*/ 2044827 h 4267200"/>
              <a:gd name="connsiteX549" fmla="*/ 560414 w 12192000"/>
              <a:gd name="connsiteY549" fmla="*/ 2421457 h 4267200"/>
              <a:gd name="connsiteX550" fmla="*/ 1359703 w 12192000"/>
              <a:gd name="connsiteY550" fmla="*/ 2578554 h 4267200"/>
              <a:gd name="connsiteX551" fmla="*/ 1359422 w 12192000"/>
              <a:gd name="connsiteY551" fmla="*/ 2577994 h 4267200"/>
              <a:gd name="connsiteX552" fmla="*/ 828701 w 12192000"/>
              <a:gd name="connsiteY552" fmla="*/ 1839520 h 4267200"/>
              <a:gd name="connsiteX553" fmla="*/ 494427 w 12192000"/>
              <a:gd name="connsiteY553" fmla="*/ 1092333 h 4267200"/>
              <a:gd name="connsiteX554" fmla="*/ 506322 w 12192000"/>
              <a:gd name="connsiteY554" fmla="*/ 1020997 h 4267200"/>
              <a:gd name="connsiteX555" fmla="*/ 4570198 w 12192000"/>
              <a:gd name="connsiteY555" fmla="*/ 978081 h 4267200"/>
              <a:gd name="connsiteX556" fmla="*/ 4523691 w 12192000"/>
              <a:gd name="connsiteY556" fmla="*/ 1127776 h 4267200"/>
              <a:gd name="connsiteX557" fmla="*/ 4509875 w 12192000"/>
              <a:gd name="connsiteY557" fmla="*/ 1167552 h 4267200"/>
              <a:gd name="connsiteX558" fmla="*/ 4478168 w 12192000"/>
              <a:gd name="connsiteY558" fmla="*/ 1260735 h 4267200"/>
              <a:gd name="connsiteX559" fmla="*/ 4409309 w 12192000"/>
              <a:gd name="connsiteY559" fmla="*/ 1666996 h 4267200"/>
              <a:gd name="connsiteX560" fmla="*/ 4370031 w 12192000"/>
              <a:gd name="connsiteY560" fmla="*/ 1955666 h 4267200"/>
              <a:gd name="connsiteX561" fmla="*/ 4570198 w 12192000"/>
              <a:gd name="connsiteY561" fmla="*/ 978081 h 4267200"/>
              <a:gd name="connsiteX562" fmla="*/ 12149131 w 12192000"/>
              <a:gd name="connsiteY562" fmla="*/ 959050 h 4267200"/>
              <a:gd name="connsiteX563" fmla="*/ 12105664 w 12192000"/>
              <a:gd name="connsiteY563" fmla="*/ 1006960 h 4267200"/>
              <a:gd name="connsiteX564" fmla="*/ 11883102 w 12192000"/>
              <a:gd name="connsiteY564" fmla="*/ 1184424 h 4267200"/>
              <a:gd name="connsiteX565" fmla="*/ 11665174 w 12192000"/>
              <a:gd name="connsiteY565" fmla="*/ 1317493 h 4267200"/>
              <a:gd name="connsiteX566" fmla="*/ 11590337 w 12192000"/>
              <a:gd name="connsiteY566" fmla="*/ 1348256 h 4267200"/>
              <a:gd name="connsiteX567" fmla="*/ 11492588 w 12192000"/>
              <a:gd name="connsiteY567" fmla="*/ 1390573 h 4267200"/>
              <a:gd name="connsiteX568" fmla="*/ 11888865 w 12192000"/>
              <a:gd name="connsiteY568" fmla="*/ 1220988 h 4267200"/>
              <a:gd name="connsiteX569" fmla="*/ 12149131 w 12192000"/>
              <a:gd name="connsiteY569" fmla="*/ 959050 h 4267200"/>
              <a:gd name="connsiteX570" fmla="*/ 4557898 w 12192000"/>
              <a:gd name="connsiteY570" fmla="*/ 900011 h 4267200"/>
              <a:gd name="connsiteX571" fmla="*/ 4344840 w 12192000"/>
              <a:gd name="connsiteY571" fmla="*/ 1922038 h 4267200"/>
              <a:gd name="connsiteX572" fmla="*/ 4378710 w 12192000"/>
              <a:gd name="connsiteY572" fmla="*/ 1665516 h 4267200"/>
              <a:gd name="connsiteX573" fmla="*/ 4448798 w 12192000"/>
              <a:gd name="connsiteY573" fmla="*/ 1253024 h 4267200"/>
              <a:gd name="connsiteX574" fmla="*/ 4480315 w 12192000"/>
              <a:gd name="connsiteY574" fmla="*/ 1158454 h 4267200"/>
              <a:gd name="connsiteX575" fmla="*/ 4494133 w 12192000"/>
              <a:gd name="connsiteY575" fmla="*/ 1118676 h 4267200"/>
              <a:gd name="connsiteX576" fmla="*/ 4557898 w 12192000"/>
              <a:gd name="connsiteY576" fmla="*/ 900011 h 4267200"/>
              <a:gd name="connsiteX577" fmla="*/ 5870151 w 12192000"/>
              <a:gd name="connsiteY577" fmla="*/ 898890 h 4267200"/>
              <a:gd name="connsiteX578" fmla="*/ 5861335 w 12192000"/>
              <a:gd name="connsiteY578" fmla="*/ 899177 h 4267200"/>
              <a:gd name="connsiteX579" fmla="*/ 5843702 w 12192000"/>
              <a:gd name="connsiteY579" fmla="*/ 899748 h 4267200"/>
              <a:gd name="connsiteX580" fmla="*/ 5651107 w 12192000"/>
              <a:gd name="connsiteY580" fmla="*/ 920306 h 4267200"/>
              <a:gd name="connsiteX581" fmla="*/ 5459407 w 12192000"/>
              <a:gd name="connsiteY581" fmla="*/ 940975 h 4267200"/>
              <a:gd name="connsiteX582" fmla="*/ 5374846 w 12192000"/>
              <a:gd name="connsiteY582" fmla="*/ 941988 h 4267200"/>
              <a:gd name="connsiteX583" fmla="*/ 5256105 w 12192000"/>
              <a:gd name="connsiteY583" fmla="*/ 945632 h 4267200"/>
              <a:gd name="connsiteX584" fmla="*/ 5107071 w 12192000"/>
              <a:gd name="connsiteY584" fmla="*/ 969720 h 4267200"/>
              <a:gd name="connsiteX585" fmla="*/ 4998681 w 12192000"/>
              <a:gd name="connsiteY585" fmla="*/ 988771 h 4267200"/>
              <a:gd name="connsiteX586" fmla="*/ 5870151 w 12192000"/>
              <a:gd name="connsiteY586" fmla="*/ 898890 h 4267200"/>
              <a:gd name="connsiteX587" fmla="*/ 12190084 w 12192000"/>
              <a:gd name="connsiteY587" fmla="*/ 854709 h 4267200"/>
              <a:gd name="connsiteX588" fmla="*/ 12162947 w 12192000"/>
              <a:gd name="connsiteY588" fmla="*/ 879275 h 4267200"/>
              <a:gd name="connsiteX589" fmla="*/ 11721478 w 12192000"/>
              <a:gd name="connsiteY589" fmla="*/ 1216434 h 4267200"/>
              <a:gd name="connsiteX590" fmla="*/ 11680712 w 12192000"/>
              <a:gd name="connsiteY590" fmla="*/ 1239730 h 4267200"/>
              <a:gd name="connsiteX591" fmla="*/ 11505347 w 12192000"/>
              <a:gd name="connsiteY591" fmla="*/ 1352837 h 4267200"/>
              <a:gd name="connsiteX592" fmla="*/ 11580962 w 12192000"/>
              <a:gd name="connsiteY592" fmla="*/ 1321759 h 4267200"/>
              <a:gd name="connsiteX593" fmla="*/ 11654234 w 12192000"/>
              <a:gd name="connsiteY593" fmla="*/ 1291618 h 4267200"/>
              <a:gd name="connsiteX594" fmla="*/ 11867274 w 12192000"/>
              <a:gd name="connsiteY594" fmla="*/ 1160983 h 4267200"/>
              <a:gd name="connsiteX595" fmla="*/ 12086035 w 12192000"/>
              <a:gd name="connsiteY595" fmla="*/ 986418 h 4267200"/>
              <a:gd name="connsiteX596" fmla="*/ 12190084 w 12192000"/>
              <a:gd name="connsiteY596" fmla="*/ 854709 h 4267200"/>
              <a:gd name="connsiteX597" fmla="*/ 5504425 w 12192000"/>
              <a:gd name="connsiteY597" fmla="*/ 848067 h 4267200"/>
              <a:gd name="connsiteX598" fmla="*/ 4968849 w 12192000"/>
              <a:gd name="connsiteY598" fmla="*/ 962318 h 4267200"/>
              <a:gd name="connsiteX599" fmla="*/ 5104039 w 12192000"/>
              <a:gd name="connsiteY599" fmla="*/ 940634 h 4267200"/>
              <a:gd name="connsiteX600" fmla="*/ 5256311 w 12192000"/>
              <a:gd name="connsiteY600" fmla="*/ 916490 h 4267200"/>
              <a:gd name="connsiteX601" fmla="*/ 5377381 w 12192000"/>
              <a:gd name="connsiteY601" fmla="*/ 912671 h 4267200"/>
              <a:gd name="connsiteX602" fmla="*/ 5460148 w 12192000"/>
              <a:gd name="connsiteY602" fmla="*/ 911442 h 4267200"/>
              <a:gd name="connsiteX603" fmla="*/ 5648971 w 12192000"/>
              <a:gd name="connsiteY603" fmla="*/ 891331 h 4267200"/>
              <a:gd name="connsiteX604" fmla="*/ 5844807 w 12192000"/>
              <a:gd name="connsiteY604" fmla="*/ 870718 h 4267200"/>
              <a:gd name="connsiteX605" fmla="*/ 5862975 w 12192000"/>
              <a:gd name="connsiteY605" fmla="*/ 869756 h 4267200"/>
              <a:gd name="connsiteX606" fmla="*/ 5920887 w 12192000"/>
              <a:gd name="connsiteY606" fmla="*/ 865929 h 4267200"/>
              <a:gd name="connsiteX607" fmla="*/ 5504425 w 12192000"/>
              <a:gd name="connsiteY607" fmla="*/ 848067 h 4267200"/>
              <a:gd name="connsiteX608" fmla="*/ 8924104 w 12192000"/>
              <a:gd name="connsiteY608" fmla="*/ 777000 h 4267200"/>
              <a:gd name="connsiteX609" fmla="*/ 8921999 w 12192000"/>
              <a:gd name="connsiteY609" fmla="*/ 794136 h 4267200"/>
              <a:gd name="connsiteX610" fmla="*/ 8916066 w 12192000"/>
              <a:gd name="connsiteY610" fmla="*/ 843129 h 4267200"/>
              <a:gd name="connsiteX611" fmla="*/ 8909852 w 12192000"/>
              <a:gd name="connsiteY611" fmla="*/ 1005313 h 4267200"/>
              <a:gd name="connsiteX612" fmla="*/ 8936982 w 12192000"/>
              <a:gd name="connsiteY612" fmla="*/ 1614896 h 4267200"/>
              <a:gd name="connsiteX613" fmla="*/ 8939706 w 12192000"/>
              <a:gd name="connsiteY613" fmla="*/ 1632791 h 4267200"/>
              <a:gd name="connsiteX614" fmla="*/ 8946691 w 12192000"/>
              <a:gd name="connsiteY614" fmla="*/ 1680170 h 4267200"/>
              <a:gd name="connsiteX615" fmla="*/ 8947643 w 12192000"/>
              <a:gd name="connsiteY615" fmla="*/ 1649028 h 4267200"/>
              <a:gd name="connsiteX616" fmla="*/ 8931687 w 12192000"/>
              <a:gd name="connsiteY616" fmla="*/ 871628 h 4267200"/>
              <a:gd name="connsiteX617" fmla="*/ 8929804 w 12192000"/>
              <a:gd name="connsiteY617" fmla="*/ 850229 h 4267200"/>
              <a:gd name="connsiteX618" fmla="*/ 8924104 w 12192000"/>
              <a:gd name="connsiteY618" fmla="*/ 777000 h 4267200"/>
              <a:gd name="connsiteX619" fmla="*/ 8951219 w 12192000"/>
              <a:gd name="connsiteY619" fmla="*/ 764662 h 4267200"/>
              <a:gd name="connsiteX620" fmla="*/ 8957270 w 12192000"/>
              <a:gd name="connsiteY620" fmla="*/ 847698 h 4267200"/>
              <a:gd name="connsiteX621" fmla="*/ 8959153 w 12192000"/>
              <a:gd name="connsiteY621" fmla="*/ 869097 h 4267200"/>
              <a:gd name="connsiteX622" fmla="*/ 8976081 w 12192000"/>
              <a:gd name="connsiteY622" fmla="*/ 1619865 h 4267200"/>
              <a:gd name="connsiteX623" fmla="*/ 8951219 w 12192000"/>
              <a:gd name="connsiteY623" fmla="*/ 764662 h 4267200"/>
              <a:gd name="connsiteX624" fmla="*/ 8898081 w 12192000"/>
              <a:gd name="connsiteY624" fmla="*/ 630137 h 4267200"/>
              <a:gd name="connsiteX625" fmla="*/ 8910095 w 12192000"/>
              <a:gd name="connsiteY625" fmla="*/ 1626691 h 4267200"/>
              <a:gd name="connsiteX626" fmla="*/ 8908822 w 12192000"/>
              <a:gd name="connsiteY626" fmla="*/ 1619067 h 4267200"/>
              <a:gd name="connsiteX627" fmla="*/ 8881669 w 12192000"/>
              <a:gd name="connsiteY627" fmla="*/ 1004967 h 4267200"/>
              <a:gd name="connsiteX628" fmla="*/ 8888265 w 12192000"/>
              <a:gd name="connsiteY628" fmla="*/ 840369 h 4267200"/>
              <a:gd name="connsiteX629" fmla="*/ 8894429 w 12192000"/>
              <a:gd name="connsiteY629" fmla="*/ 790831 h 4267200"/>
              <a:gd name="connsiteX630" fmla="*/ 8898081 w 12192000"/>
              <a:gd name="connsiteY630" fmla="*/ 630137 h 4267200"/>
              <a:gd name="connsiteX631" fmla="*/ 11491396 w 12192000"/>
              <a:gd name="connsiteY631" fmla="*/ 623931 h 4267200"/>
              <a:gd name="connsiteX632" fmla="*/ 11413329 w 12192000"/>
              <a:gd name="connsiteY632" fmla="*/ 662344 h 4267200"/>
              <a:gd name="connsiteX633" fmla="*/ 10966547 w 12192000"/>
              <a:gd name="connsiteY633" fmla="*/ 818916 h 4267200"/>
              <a:gd name="connsiteX634" fmla="*/ 10498883 w 12192000"/>
              <a:gd name="connsiteY634" fmla="*/ 1111507 h 4267200"/>
              <a:gd name="connsiteX635" fmla="*/ 10671292 w 12192000"/>
              <a:gd name="connsiteY635" fmla="*/ 1035777 h 4267200"/>
              <a:gd name="connsiteX636" fmla="*/ 10685894 w 12192000"/>
              <a:gd name="connsiteY636" fmla="*/ 1027151 h 4267200"/>
              <a:gd name="connsiteX637" fmla="*/ 11104337 w 12192000"/>
              <a:gd name="connsiteY637" fmla="*/ 817377 h 4267200"/>
              <a:gd name="connsiteX638" fmla="*/ 11491396 w 12192000"/>
              <a:gd name="connsiteY638" fmla="*/ 623931 h 4267200"/>
              <a:gd name="connsiteX639" fmla="*/ 10779304 w 12192000"/>
              <a:gd name="connsiteY639" fmla="*/ 584486 h 4267200"/>
              <a:gd name="connsiteX640" fmla="*/ 10658378 w 12192000"/>
              <a:gd name="connsiteY640" fmla="*/ 772788 h 4267200"/>
              <a:gd name="connsiteX641" fmla="*/ 10475581 w 12192000"/>
              <a:gd name="connsiteY641" fmla="*/ 1070739 h 4267200"/>
              <a:gd name="connsiteX642" fmla="*/ 10735178 w 12192000"/>
              <a:gd name="connsiteY642" fmla="*/ 693281 h 4267200"/>
              <a:gd name="connsiteX643" fmla="*/ 10132488 w 12192000"/>
              <a:gd name="connsiteY643" fmla="*/ 518596 h 4267200"/>
              <a:gd name="connsiteX644" fmla="*/ 9879465 w 12192000"/>
              <a:gd name="connsiteY644" fmla="*/ 567273 h 4267200"/>
              <a:gd name="connsiteX645" fmla="*/ 9364243 w 12192000"/>
              <a:gd name="connsiteY645" fmla="*/ 809468 h 4267200"/>
              <a:gd name="connsiteX646" fmla="*/ 9366655 w 12192000"/>
              <a:gd name="connsiteY646" fmla="*/ 809848 h 4267200"/>
              <a:gd name="connsiteX647" fmla="*/ 9914233 w 12192000"/>
              <a:gd name="connsiteY647" fmla="*/ 596159 h 4267200"/>
              <a:gd name="connsiteX648" fmla="*/ 10264524 w 12192000"/>
              <a:gd name="connsiteY648" fmla="*/ 501747 h 4267200"/>
              <a:gd name="connsiteX649" fmla="*/ 9922837 w 12192000"/>
              <a:gd name="connsiteY649" fmla="*/ 622979 h 4267200"/>
              <a:gd name="connsiteX650" fmla="*/ 9416908 w 12192000"/>
              <a:gd name="connsiteY650" fmla="*/ 818889 h 4267200"/>
              <a:gd name="connsiteX651" fmla="*/ 9418234 w 12192000"/>
              <a:gd name="connsiteY651" fmla="*/ 818810 h 4267200"/>
              <a:gd name="connsiteX652" fmla="*/ 10264524 w 12192000"/>
              <a:gd name="connsiteY652" fmla="*/ 501747 h 4267200"/>
              <a:gd name="connsiteX653" fmla="*/ 10802699 w 12192000"/>
              <a:gd name="connsiteY653" fmla="*/ 488163 h 4267200"/>
              <a:gd name="connsiteX654" fmla="*/ 10618739 w 12192000"/>
              <a:gd name="connsiteY654" fmla="*/ 734118 h 4267200"/>
              <a:gd name="connsiteX655" fmla="*/ 10604580 w 12192000"/>
              <a:gd name="connsiteY655" fmla="*/ 753877 h 4267200"/>
              <a:gd name="connsiteX656" fmla="*/ 10529643 w 12192000"/>
              <a:gd name="connsiteY656" fmla="*/ 867004 h 4267200"/>
              <a:gd name="connsiteX657" fmla="*/ 10462194 w 12192000"/>
              <a:gd name="connsiteY657" fmla="*/ 1035452 h 4267200"/>
              <a:gd name="connsiteX658" fmla="*/ 10635117 w 12192000"/>
              <a:gd name="connsiteY658" fmla="*/ 757788 h 4267200"/>
              <a:gd name="connsiteX659" fmla="*/ 10802699 w 12192000"/>
              <a:gd name="connsiteY659" fmla="*/ 488163 h 4267200"/>
              <a:gd name="connsiteX660" fmla="*/ 10359107 w 12192000"/>
              <a:gd name="connsiteY660" fmla="*/ 485136 h 4267200"/>
              <a:gd name="connsiteX661" fmla="*/ 9515108 w 12192000"/>
              <a:gd name="connsiteY661" fmla="*/ 825701 h 4267200"/>
              <a:gd name="connsiteX662" fmla="*/ 10359107 w 12192000"/>
              <a:gd name="connsiteY662" fmla="*/ 485136 h 4267200"/>
              <a:gd name="connsiteX663" fmla="*/ 11886089 w 12192000"/>
              <a:gd name="connsiteY663" fmla="*/ 483936 h 4267200"/>
              <a:gd name="connsiteX664" fmla="*/ 11622890 w 12192000"/>
              <a:gd name="connsiteY664" fmla="*/ 661575 h 4267200"/>
              <a:gd name="connsiteX665" fmla="*/ 11038640 w 12192000"/>
              <a:gd name="connsiteY665" fmla="*/ 996875 h 4267200"/>
              <a:gd name="connsiteX666" fmla="*/ 10561310 w 12192000"/>
              <a:gd name="connsiteY666" fmla="*/ 1145020 h 4267200"/>
              <a:gd name="connsiteX667" fmla="*/ 10675127 w 12192000"/>
              <a:gd name="connsiteY667" fmla="*/ 1163586 h 4267200"/>
              <a:gd name="connsiteX668" fmla="*/ 11120351 w 12192000"/>
              <a:gd name="connsiteY668" fmla="*/ 990907 h 4267200"/>
              <a:gd name="connsiteX669" fmla="*/ 11648506 w 12192000"/>
              <a:gd name="connsiteY669" fmla="*/ 680145 h 4267200"/>
              <a:gd name="connsiteX670" fmla="*/ 11886089 w 12192000"/>
              <a:gd name="connsiteY670" fmla="*/ 483936 h 4267200"/>
              <a:gd name="connsiteX671" fmla="*/ 3607114 w 12192000"/>
              <a:gd name="connsiteY671" fmla="*/ 467441 h 4267200"/>
              <a:gd name="connsiteX672" fmla="*/ 3296242 w 12192000"/>
              <a:gd name="connsiteY672" fmla="*/ 807991 h 4267200"/>
              <a:gd name="connsiteX673" fmla="*/ 3174674 w 12192000"/>
              <a:gd name="connsiteY673" fmla="*/ 919759 h 4267200"/>
              <a:gd name="connsiteX674" fmla="*/ 3042978 w 12192000"/>
              <a:gd name="connsiteY674" fmla="*/ 1054894 h 4267200"/>
              <a:gd name="connsiteX675" fmla="*/ 2968914 w 12192000"/>
              <a:gd name="connsiteY675" fmla="*/ 1133756 h 4267200"/>
              <a:gd name="connsiteX676" fmla="*/ 3103823 w 12192000"/>
              <a:gd name="connsiteY676" fmla="*/ 1026814 h 4267200"/>
              <a:gd name="connsiteX677" fmla="*/ 3607114 w 12192000"/>
              <a:gd name="connsiteY677" fmla="*/ 467441 h 4267200"/>
              <a:gd name="connsiteX678" fmla="*/ 10784544 w 12192000"/>
              <a:gd name="connsiteY678" fmla="*/ 465669 h 4267200"/>
              <a:gd name="connsiteX679" fmla="*/ 10426419 w 12192000"/>
              <a:gd name="connsiteY679" fmla="*/ 1062158 h 4267200"/>
              <a:gd name="connsiteX680" fmla="*/ 10471732 w 12192000"/>
              <a:gd name="connsiteY680" fmla="*/ 921679 h 4267200"/>
              <a:gd name="connsiteX681" fmla="*/ 10504824 w 12192000"/>
              <a:gd name="connsiteY681" fmla="*/ 852631 h 4267200"/>
              <a:gd name="connsiteX682" fmla="*/ 10582237 w 12192000"/>
              <a:gd name="connsiteY682" fmla="*/ 736692 h 4267200"/>
              <a:gd name="connsiteX683" fmla="*/ 10596401 w 12192000"/>
              <a:gd name="connsiteY683" fmla="*/ 716935 h 4267200"/>
              <a:gd name="connsiteX684" fmla="*/ 10784544 w 12192000"/>
              <a:gd name="connsiteY684" fmla="*/ 465669 h 4267200"/>
              <a:gd name="connsiteX685" fmla="*/ 11916494 w 12192000"/>
              <a:gd name="connsiteY685" fmla="*/ 422768 h 4267200"/>
              <a:gd name="connsiteX686" fmla="*/ 11703185 w 12192000"/>
              <a:gd name="connsiteY686" fmla="*/ 528178 h 4267200"/>
              <a:gd name="connsiteX687" fmla="*/ 11680755 w 12192000"/>
              <a:gd name="connsiteY687" fmla="*/ 543149 h 4267200"/>
              <a:gd name="connsiteX688" fmla="*/ 11116818 w 12192000"/>
              <a:gd name="connsiteY688" fmla="*/ 842623 h 4267200"/>
              <a:gd name="connsiteX689" fmla="*/ 10700164 w 12192000"/>
              <a:gd name="connsiteY689" fmla="*/ 1051220 h 4267200"/>
              <a:gd name="connsiteX690" fmla="*/ 10685570 w 12192000"/>
              <a:gd name="connsiteY690" fmla="*/ 1059849 h 4267200"/>
              <a:gd name="connsiteX691" fmla="*/ 10584288 w 12192000"/>
              <a:gd name="connsiteY691" fmla="*/ 1113543 h 4267200"/>
              <a:gd name="connsiteX692" fmla="*/ 11026698 w 12192000"/>
              <a:gd name="connsiteY692" fmla="*/ 971858 h 4267200"/>
              <a:gd name="connsiteX693" fmla="*/ 11607604 w 12192000"/>
              <a:gd name="connsiteY693" fmla="*/ 638368 h 4267200"/>
              <a:gd name="connsiteX694" fmla="*/ 11919452 w 12192000"/>
              <a:gd name="connsiteY694" fmla="*/ 423380 h 4267200"/>
              <a:gd name="connsiteX695" fmla="*/ 11916494 w 12192000"/>
              <a:gd name="connsiteY695" fmla="*/ 422768 h 4267200"/>
              <a:gd name="connsiteX696" fmla="*/ 8148168 w 12192000"/>
              <a:gd name="connsiteY696" fmla="*/ 416949 h 4267200"/>
              <a:gd name="connsiteX697" fmla="*/ 7862052 w 12192000"/>
              <a:gd name="connsiteY697" fmla="*/ 694330 h 4267200"/>
              <a:gd name="connsiteX698" fmla="*/ 7808002 w 12192000"/>
              <a:gd name="connsiteY698" fmla="*/ 759654 h 4267200"/>
              <a:gd name="connsiteX699" fmla="*/ 8295299 w 12192000"/>
              <a:gd name="connsiteY699" fmla="*/ 416143 h 4267200"/>
              <a:gd name="connsiteX700" fmla="*/ 8309124 w 12192000"/>
              <a:gd name="connsiteY700" fmla="*/ 534021 h 4267200"/>
              <a:gd name="connsiteX701" fmla="*/ 8293154 w 12192000"/>
              <a:gd name="connsiteY701" fmla="*/ 672115 h 4267200"/>
              <a:gd name="connsiteX702" fmla="*/ 8279099 w 12192000"/>
              <a:gd name="connsiteY702" fmla="*/ 769176 h 4267200"/>
              <a:gd name="connsiteX703" fmla="*/ 8309186 w 12192000"/>
              <a:gd name="connsiteY703" fmla="*/ 1060039 h 4267200"/>
              <a:gd name="connsiteX704" fmla="*/ 8410512 w 12192000"/>
              <a:gd name="connsiteY704" fmla="*/ 1511108 h 4267200"/>
              <a:gd name="connsiteX705" fmla="*/ 8351657 w 12192000"/>
              <a:gd name="connsiteY705" fmla="*/ 521768 h 4267200"/>
              <a:gd name="connsiteX706" fmla="*/ 8295299 w 12192000"/>
              <a:gd name="connsiteY706" fmla="*/ 416143 h 4267200"/>
              <a:gd name="connsiteX707" fmla="*/ 8266483 w 12192000"/>
              <a:gd name="connsiteY707" fmla="*/ 414244 h 4267200"/>
              <a:gd name="connsiteX708" fmla="*/ 8343425 w 12192000"/>
              <a:gd name="connsiteY708" fmla="*/ 1357811 h 4267200"/>
              <a:gd name="connsiteX709" fmla="*/ 8282114 w 12192000"/>
              <a:gd name="connsiteY709" fmla="*/ 1064671 h 4267200"/>
              <a:gd name="connsiteX710" fmla="*/ 8251298 w 12192000"/>
              <a:gd name="connsiteY710" fmla="*/ 766414 h 4267200"/>
              <a:gd name="connsiteX711" fmla="*/ 8265729 w 12192000"/>
              <a:gd name="connsiteY711" fmla="*/ 666939 h 4267200"/>
              <a:gd name="connsiteX712" fmla="*/ 8281494 w 12192000"/>
              <a:gd name="connsiteY712" fmla="*/ 533909 h 4267200"/>
              <a:gd name="connsiteX713" fmla="*/ 8266483 w 12192000"/>
              <a:gd name="connsiteY713" fmla="*/ 414244 h 4267200"/>
              <a:gd name="connsiteX714" fmla="*/ 8140802 w 12192000"/>
              <a:gd name="connsiteY714" fmla="*/ 388720 h 4267200"/>
              <a:gd name="connsiteX715" fmla="*/ 7860379 w 12192000"/>
              <a:gd name="connsiteY715" fmla="*/ 596411 h 4267200"/>
              <a:gd name="connsiteX716" fmla="*/ 7737688 w 12192000"/>
              <a:gd name="connsiteY716" fmla="*/ 790400 h 4267200"/>
              <a:gd name="connsiteX717" fmla="*/ 7726885 w 12192000"/>
              <a:gd name="connsiteY717" fmla="*/ 812869 h 4267200"/>
              <a:gd name="connsiteX718" fmla="*/ 7840490 w 12192000"/>
              <a:gd name="connsiteY718" fmla="*/ 676832 h 4267200"/>
              <a:gd name="connsiteX719" fmla="*/ 8140802 w 12192000"/>
              <a:gd name="connsiteY719" fmla="*/ 388720 h 4267200"/>
              <a:gd name="connsiteX720" fmla="*/ 3744487 w 12192000"/>
              <a:gd name="connsiteY720" fmla="*/ 383136 h 4267200"/>
              <a:gd name="connsiteX721" fmla="*/ 3970213 w 12192000"/>
              <a:gd name="connsiteY721" fmla="*/ 995559 h 4267200"/>
              <a:gd name="connsiteX722" fmla="*/ 3744487 w 12192000"/>
              <a:gd name="connsiteY722" fmla="*/ 383136 h 4267200"/>
              <a:gd name="connsiteX723" fmla="*/ 3624562 w 12192000"/>
              <a:gd name="connsiteY723" fmla="*/ 367041 h 4267200"/>
              <a:gd name="connsiteX724" fmla="*/ 3489712 w 12192000"/>
              <a:gd name="connsiteY724" fmla="*/ 485386 h 4267200"/>
              <a:gd name="connsiteX725" fmla="*/ 3182994 w 12192000"/>
              <a:gd name="connsiteY725" fmla="*/ 828265 h 4267200"/>
              <a:gd name="connsiteX726" fmla="*/ 2892114 w 12192000"/>
              <a:gd name="connsiteY726" fmla="*/ 1172635 h 4267200"/>
              <a:gd name="connsiteX727" fmla="*/ 3021459 w 12192000"/>
              <a:gd name="connsiteY727" fmla="*/ 1035385 h 4267200"/>
              <a:gd name="connsiteX728" fmla="*/ 3153873 w 12192000"/>
              <a:gd name="connsiteY728" fmla="*/ 898971 h 4267200"/>
              <a:gd name="connsiteX729" fmla="*/ 3276511 w 12192000"/>
              <a:gd name="connsiteY729" fmla="*/ 786423 h 4267200"/>
              <a:gd name="connsiteX730" fmla="*/ 3584154 w 12192000"/>
              <a:gd name="connsiteY730" fmla="*/ 448218 h 4267200"/>
              <a:gd name="connsiteX731" fmla="*/ 3624562 w 12192000"/>
              <a:gd name="connsiteY731" fmla="*/ 367041 h 4267200"/>
              <a:gd name="connsiteX732" fmla="*/ 3766672 w 12192000"/>
              <a:gd name="connsiteY732" fmla="*/ 359429 h 4267200"/>
              <a:gd name="connsiteX733" fmla="*/ 3996338 w 12192000"/>
              <a:gd name="connsiteY733" fmla="*/ 968237 h 4267200"/>
              <a:gd name="connsiteX734" fmla="*/ 3766672 w 12192000"/>
              <a:gd name="connsiteY734" fmla="*/ 359429 h 4267200"/>
              <a:gd name="connsiteX735" fmla="*/ 5805386 w 12192000"/>
              <a:gd name="connsiteY735" fmla="*/ 239240 h 4267200"/>
              <a:gd name="connsiteX736" fmla="*/ 5736947 w 12192000"/>
              <a:gd name="connsiteY736" fmla="*/ 261367 h 4267200"/>
              <a:gd name="connsiteX737" fmla="*/ 5427012 w 12192000"/>
              <a:gd name="connsiteY737" fmla="*/ 311272 h 4267200"/>
              <a:gd name="connsiteX738" fmla="*/ 5147818 w 12192000"/>
              <a:gd name="connsiteY738" fmla="*/ 322112 h 4267200"/>
              <a:gd name="connsiteX739" fmla="*/ 5060854 w 12192000"/>
              <a:gd name="connsiteY739" fmla="*/ 311882 h 4267200"/>
              <a:gd name="connsiteX740" fmla="*/ 4945989 w 12192000"/>
              <a:gd name="connsiteY740" fmla="*/ 300516 h 4267200"/>
              <a:gd name="connsiteX741" fmla="*/ 5410479 w 12192000"/>
              <a:gd name="connsiteY741" fmla="*/ 348434 h 4267200"/>
              <a:gd name="connsiteX742" fmla="*/ 5805386 w 12192000"/>
              <a:gd name="connsiteY742" fmla="*/ 239240 h 4267200"/>
              <a:gd name="connsiteX743" fmla="*/ 5905192 w 12192000"/>
              <a:gd name="connsiteY743" fmla="*/ 163079 h 4267200"/>
              <a:gd name="connsiteX744" fmla="*/ 5865655 w 12192000"/>
              <a:gd name="connsiteY744" fmla="*/ 171901 h 4267200"/>
              <a:gd name="connsiteX745" fmla="*/ 5259740 w 12192000"/>
              <a:gd name="connsiteY745" fmla="*/ 257013 h 4267200"/>
              <a:gd name="connsiteX746" fmla="*/ 5208466 w 12192000"/>
              <a:gd name="connsiteY746" fmla="*/ 257550 h 4267200"/>
              <a:gd name="connsiteX747" fmla="*/ 4980204 w 12192000"/>
              <a:gd name="connsiteY747" fmla="*/ 271903 h 4267200"/>
              <a:gd name="connsiteX748" fmla="*/ 5068068 w 12192000"/>
              <a:gd name="connsiteY748" fmla="*/ 282244 h 4267200"/>
              <a:gd name="connsiteX749" fmla="*/ 5153231 w 12192000"/>
              <a:gd name="connsiteY749" fmla="*/ 292240 h 4267200"/>
              <a:gd name="connsiteX750" fmla="*/ 5426491 w 12192000"/>
              <a:gd name="connsiteY750" fmla="*/ 281128 h 4267200"/>
              <a:gd name="connsiteX751" fmla="*/ 5731212 w 12192000"/>
              <a:gd name="connsiteY751" fmla="*/ 231951 h 4267200"/>
              <a:gd name="connsiteX752" fmla="*/ 5905192 w 12192000"/>
              <a:gd name="connsiteY752" fmla="*/ 163079 h 4267200"/>
              <a:gd name="connsiteX753" fmla="*/ 5944437 w 12192000"/>
              <a:gd name="connsiteY753" fmla="*/ 113829 h 4267200"/>
              <a:gd name="connsiteX754" fmla="*/ 5825032 w 12192000"/>
              <a:gd name="connsiteY754" fmla="*/ 146405 h 4267200"/>
              <a:gd name="connsiteX755" fmla="*/ 4955599 w 12192000"/>
              <a:gd name="connsiteY755" fmla="*/ 247008 h 4267200"/>
              <a:gd name="connsiteX756" fmla="*/ 5210104 w 12192000"/>
              <a:gd name="connsiteY756" fmla="*/ 228123 h 4267200"/>
              <a:gd name="connsiteX757" fmla="*/ 5261015 w 12192000"/>
              <a:gd name="connsiteY757" fmla="*/ 227087 h 4267200"/>
              <a:gd name="connsiteX758" fmla="*/ 5861181 w 12192000"/>
              <a:gd name="connsiteY758" fmla="*/ 143093 h 4267200"/>
              <a:gd name="connsiteX759" fmla="*/ 5961252 w 12192000"/>
              <a:gd name="connsiteY759" fmla="*/ 114820 h 4267200"/>
              <a:gd name="connsiteX760" fmla="*/ 5944437 w 12192000"/>
              <a:gd name="connsiteY760" fmla="*/ 113829 h 4267200"/>
              <a:gd name="connsiteX761" fmla="*/ 9095810 w 12192000"/>
              <a:gd name="connsiteY761" fmla="*/ 0 h 4267200"/>
              <a:gd name="connsiteX762" fmla="*/ 9215999 w 12192000"/>
              <a:gd name="connsiteY762" fmla="*/ 0 h 4267200"/>
              <a:gd name="connsiteX763" fmla="*/ 9250991 w 12192000"/>
              <a:gd name="connsiteY763" fmla="*/ 17650 h 4267200"/>
              <a:gd name="connsiteX764" fmla="*/ 9551793 w 12192000"/>
              <a:gd name="connsiteY764" fmla="*/ 69947 h 4267200"/>
              <a:gd name="connsiteX765" fmla="*/ 10211701 w 12192000"/>
              <a:gd name="connsiteY765" fmla="*/ 15192 h 4267200"/>
              <a:gd name="connsiteX766" fmla="*/ 9665014 w 12192000"/>
              <a:gd name="connsiteY766" fmla="*/ 41266 h 4267200"/>
              <a:gd name="connsiteX767" fmla="*/ 9382567 w 12192000"/>
              <a:gd name="connsiteY767" fmla="*/ 18583 h 4267200"/>
              <a:gd name="connsiteX768" fmla="*/ 9283159 w 12192000"/>
              <a:gd name="connsiteY768" fmla="*/ 0 h 4267200"/>
              <a:gd name="connsiteX769" fmla="*/ 9469266 w 12192000"/>
              <a:gd name="connsiteY769" fmla="*/ 0 h 4267200"/>
              <a:gd name="connsiteX770" fmla="*/ 9504117 w 12192000"/>
              <a:gd name="connsiteY770" fmla="*/ 4274 h 4267200"/>
              <a:gd name="connsiteX771" fmla="*/ 9667223 w 12192000"/>
              <a:gd name="connsiteY771" fmla="*/ 13232 h 4267200"/>
              <a:gd name="connsiteX772" fmla="*/ 9887703 w 12192000"/>
              <a:gd name="connsiteY772" fmla="*/ 12601 h 4267200"/>
              <a:gd name="connsiteX773" fmla="*/ 10088930 w 12192000"/>
              <a:gd name="connsiteY773" fmla="*/ 0 h 4267200"/>
              <a:gd name="connsiteX774" fmla="*/ 10544171 w 12192000"/>
              <a:gd name="connsiteY774" fmla="*/ 0 h 4267200"/>
              <a:gd name="connsiteX775" fmla="*/ 10392396 w 12192000"/>
              <a:gd name="connsiteY775" fmla="*/ 36772 h 4267200"/>
              <a:gd name="connsiteX776" fmla="*/ 9413803 w 12192000"/>
              <a:gd name="connsiteY776" fmla="*/ 131277 h 4267200"/>
              <a:gd name="connsiteX777" fmla="*/ 9174626 w 12192000"/>
              <a:gd name="connsiteY777" fmla="*/ 44983 h 4267200"/>
              <a:gd name="connsiteX778" fmla="*/ 8474998 w 12192000"/>
              <a:gd name="connsiteY778" fmla="*/ 0 h 4267200"/>
              <a:gd name="connsiteX779" fmla="*/ 8573502 w 12192000"/>
              <a:gd name="connsiteY779" fmla="*/ 0 h 4267200"/>
              <a:gd name="connsiteX780" fmla="*/ 8659539 w 12192000"/>
              <a:gd name="connsiteY780" fmla="*/ 117664 h 4267200"/>
              <a:gd name="connsiteX781" fmla="*/ 9248507 w 12192000"/>
              <a:gd name="connsiteY781" fmla="*/ 743734 h 4267200"/>
              <a:gd name="connsiteX782" fmla="*/ 9309457 w 12192000"/>
              <a:gd name="connsiteY782" fmla="*/ 795932 h 4267200"/>
              <a:gd name="connsiteX783" fmla="*/ 9785496 w 12192000"/>
              <a:gd name="connsiteY783" fmla="*/ 530713 h 4267200"/>
              <a:gd name="connsiteX784" fmla="*/ 10482828 w 12192000"/>
              <a:gd name="connsiteY784" fmla="*/ 399738 h 4267200"/>
              <a:gd name="connsiteX785" fmla="*/ 10468382 w 12192000"/>
              <a:gd name="connsiteY785" fmla="*/ 461219 h 4267200"/>
              <a:gd name="connsiteX786" fmla="*/ 9430790 w 12192000"/>
              <a:gd name="connsiteY786" fmla="*/ 895589 h 4267200"/>
              <a:gd name="connsiteX787" fmla="*/ 10019780 w 12192000"/>
              <a:gd name="connsiteY787" fmla="*/ 1298815 h 4267200"/>
              <a:gd name="connsiteX788" fmla="*/ 10372218 w 12192000"/>
              <a:gd name="connsiteY788" fmla="*/ 1146081 h 4267200"/>
              <a:gd name="connsiteX789" fmla="*/ 10896429 w 12192000"/>
              <a:gd name="connsiteY789" fmla="*/ 310883 h 4267200"/>
              <a:gd name="connsiteX790" fmla="*/ 10919735 w 12192000"/>
              <a:gd name="connsiteY790" fmla="*/ 318176 h 4267200"/>
              <a:gd name="connsiteX791" fmla="*/ 10637064 w 12192000"/>
              <a:gd name="connsiteY791" fmla="*/ 935661 h 4267200"/>
              <a:gd name="connsiteX792" fmla="*/ 10516995 w 12192000"/>
              <a:gd name="connsiteY792" fmla="*/ 1070245 h 4267200"/>
              <a:gd name="connsiteX793" fmla="*/ 10868835 w 12192000"/>
              <a:gd name="connsiteY793" fmla="*/ 815534 h 4267200"/>
              <a:gd name="connsiteX794" fmla="*/ 11704547 w 12192000"/>
              <a:gd name="connsiteY794" fmla="*/ 465665 h 4267200"/>
              <a:gd name="connsiteX795" fmla="*/ 12033562 w 12192000"/>
              <a:gd name="connsiteY795" fmla="*/ 350012 h 4267200"/>
              <a:gd name="connsiteX796" fmla="*/ 12025537 w 12192000"/>
              <a:gd name="connsiteY796" fmla="*/ 382666 h 4267200"/>
              <a:gd name="connsiteX797" fmla="*/ 11088649 w 12192000"/>
              <a:gd name="connsiteY797" fmla="*/ 1056676 h 4267200"/>
              <a:gd name="connsiteX798" fmla="*/ 10561600 w 12192000"/>
              <a:gd name="connsiteY798" fmla="*/ 1229477 h 4267200"/>
              <a:gd name="connsiteX799" fmla="*/ 10280797 w 12192000"/>
              <a:gd name="connsiteY799" fmla="*/ 1263181 h 4267200"/>
              <a:gd name="connsiteX800" fmla="*/ 10083376 w 12192000"/>
              <a:gd name="connsiteY800" fmla="*/ 1334114 h 4267200"/>
              <a:gd name="connsiteX801" fmla="*/ 10832582 w 12192000"/>
              <a:gd name="connsiteY801" fmla="*/ 1687356 h 4267200"/>
              <a:gd name="connsiteX802" fmla="*/ 10839263 w 12192000"/>
              <a:gd name="connsiteY802" fmla="*/ 1683743 h 4267200"/>
              <a:gd name="connsiteX803" fmla="*/ 11350910 w 12192000"/>
              <a:gd name="connsiteY803" fmla="*/ 1443899 h 4267200"/>
              <a:gd name="connsiteX804" fmla="*/ 11360346 w 12192000"/>
              <a:gd name="connsiteY804" fmla="*/ 1429225 h 4267200"/>
              <a:gd name="connsiteX805" fmla="*/ 12167580 w 12192000"/>
              <a:gd name="connsiteY805" fmla="*/ 789523 h 4267200"/>
              <a:gd name="connsiteX806" fmla="*/ 12192000 w 12192000"/>
              <a:gd name="connsiteY806" fmla="*/ 769876 h 4267200"/>
              <a:gd name="connsiteX807" fmla="*/ 12192000 w 12192000"/>
              <a:gd name="connsiteY807" fmla="*/ 802845 h 4267200"/>
              <a:gd name="connsiteX808" fmla="*/ 12173558 w 12192000"/>
              <a:gd name="connsiteY808" fmla="*/ 821317 h 4267200"/>
              <a:gd name="connsiteX809" fmla="*/ 12117398 w 12192000"/>
              <a:gd name="connsiteY809" fmla="*/ 877374 h 4267200"/>
              <a:gd name="connsiteX810" fmla="*/ 11472926 w 12192000"/>
              <a:gd name="connsiteY810" fmla="*/ 1344259 h 4267200"/>
              <a:gd name="connsiteX811" fmla="*/ 11666978 w 12192000"/>
              <a:gd name="connsiteY811" fmla="*/ 1215889 h 4267200"/>
              <a:gd name="connsiteX812" fmla="*/ 11707200 w 12192000"/>
              <a:gd name="connsiteY812" fmla="*/ 1192361 h 4267200"/>
              <a:gd name="connsiteX813" fmla="*/ 12144637 w 12192000"/>
              <a:gd name="connsiteY813" fmla="*/ 858646 h 4267200"/>
              <a:gd name="connsiteX814" fmla="*/ 12192000 w 12192000"/>
              <a:gd name="connsiteY814" fmla="*/ 810414 h 4267200"/>
              <a:gd name="connsiteX815" fmla="*/ 12192000 w 12192000"/>
              <a:gd name="connsiteY815" fmla="*/ 916439 h 4267200"/>
              <a:gd name="connsiteX816" fmla="*/ 12150630 w 12192000"/>
              <a:gd name="connsiteY816" fmla="*/ 982925 h 4267200"/>
              <a:gd name="connsiteX817" fmla="*/ 11389484 w 12192000"/>
              <a:gd name="connsiteY817" fmla="*/ 1469889 h 4267200"/>
              <a:gd name="connsiteX818" fmla="*/ 10923736 w 12192000"/>
              <a:gd name="connsiteY818" fmla="*/ 1721439 h 4267200"/>
              <a:gd name="connsiteX819" fmla="*/ 11091913 w 12192000"/>
              <a:gd name="connsiteY819" fmla="*/ 1780406 h 4267200"/>
              <a:gd name="connsiteX820" fmla="*/ 11771238 w 12192000"/>
              <a:gd name="connsiteY820" fmla="*/ 1944400 h 4267200"/>
              <a:gd name="connsiteX821" fmla="*/ 11783166 w 12192000"/>
              <a:gd name="connsiteY821" fmla="*/ 1931422 h 4267200"/>
              <a:gd name="connsiteX822" fmla="*/ 12131988 w 12192000"/>
              <a:gd name="connsiteY822" fmla="*/ 1574357 h 4267200"/>
              <a:gd name="connsiteX823" fmla="*/ 12192000 w 12192000"/>
              <a:gd name="connsiteY823" fmla="*/ 1537429 h 4267200"/>
              <a:gd name="connsiteX824" fmla="*/ 12192000 w 12192000"/>
              <a:gd name="connsiteY824" fmla="*/ 1589108 h 4267200"/>
              <a:gd name="connsiteX825" fmla="*/ 12112105 w 12192000"/>
              <a:gd name="connsiteY825" fmla="*/ 1640352 h 4267200"/>
              <a:gd name="connsiteX826" fmla="*/ 11849203 w 12192000"/>
              <a:gd name="connsiteY826" fmla="*/ 1900149 h 4267200"/>
              <a:gd name="connsiteX827" fmla="*/ 11946326 w 12192000"/>
              <a:gd name="connsiteY827" fmla="*/ 1822808 h 4267200"/>
              <a:gd name="connsiteX828" fmla="*/ 12055863 w 12192000"/>
              <a:gd name="connsiteY828" fmla="*/ 1735914 h 4267200"/>
              <a:gd name="connsiteX829" fmla="*/ 12150816 w 12192000"/>
              <a:gd name="connsiteY829" fmla="*/ 1678902 h 4267200"/>
              <a:gd name="connsiteX830" fmla="*/ 12192000 w 12192000"/>
              <a:gd name="connsiteY830" fmla="*/ 1655121 h 4267200"/>
              <a:gd name="connsiteX831" fmla="*/ 12192000 w 12192000"/>
              <a:gd name="connsiteY831" fmla="*/ 1686869 h 4267200"/>
              <a:gd name="connsiteX832" fmla="*/ 12163772 w 12192000"/>
              <a:gd name="connsiteY832" fmla="*/ 1703058 h 4267200"/>
              <a:gd name="connsiteX833" fmla="*/ 12070597 w 12192000"/>
              <a:gd name="connsiteY833" fmla="*/ 1758893 h 4267200"/>
              <a:gd name="connsiteX834" fmla="*/ 11963621 w 12192000"/>
              <a:gd name="connsiteY834" fmla="*/ 1844299 h 4267200"/>
              <a:gd name="connsiteX835" fmla="*/ 11886604 w 12192000"/>
              <a:gd name="connsiteY835" fmla="*/ 1907617 h 4267200"/>
              <a:gd name="connsiteX836" fmla="*/ 12153575 w 12192000"/>
              <a:gd name="connsiteY836" fmla="*/ 1786372 h 4267200"/>
              <a:gd name="connsiteX837" fmla="*/ 12192000 w 12192000"/>
              <a:gd name="connsiteY837" fmla="*/ 1759693 h 4267200"/>
              <a:gd name="connsiteX838" fmla="*/ 12192000 w 12192000"/>
              <a:gd name="connsiteY838" fmla="*/ 1809459 h 4267200"/>
              <a:gd name="connsiteX839" fmla="*/ 12121362 w 12192000"/>
              <a:gd name="connsiteY839" fmla="*/ 1857561 h 4267200"/>
              <a:gd name="connsiteX840" fmla="*/ 11895949 w 12192000"/>
              <a:gd name="connsiteY840" fmla="*/ 1963079 h 4267200"/>
              <a:gd name="connsiteX841" fmla="*/ 12192000 w 12192000"/>
              <a:gd name="connsiteY841" fmla="*/ 1990579 h 4267200"/>
              <a:gd name="connsiteX842" fmla="*/ 12192000 w 12192000"/>
              <a:gd name="connsiteY842" fmla="*/ 2065582 h 4267200"/>
              <a:gd name="connsiteX843" fmla="*/ 12153918 w 12192000"/>
              <a:gd name="connsiteY843" fmla="*/ 2063926 h 4267200"/>
              <a:gd name="connsiteX844" fmla="*/ 12192000 w 12192000"/>
              <a:gd name="connsiteY844" fmla="*/ 2085104 h 4267200"/>
              <a:gd name="connsiteX845" fmla="*/ 12192000 w 12192000"/>
              <a:gd name="connsiteY845" fmla="*/ 2178471 h 4267200"/>
              <a:gd name="connsiteX846" fmla="*/ 12085355 w 12192000"/>
              <a:gd name="connsiteY846" fmla="*/ 2122457 h 4267200"/>
              <a:gd name="connsiteX847" fmla="*/ 12192000 w 12192000"/>
              <a:gd name="connsiteY847" fmla="*/ 2196158 h 4267200"/>
              <a:gd name="connsiteX848" fmla="*/ 12192000 w 12192000"/>
              <a:gd name="connsiteY848" fmla="*/ 2230374 h 4267200"/>
              <a:gd name="connsiteX849" fmla="*/ 12041237 w 12192000"/>
              <a:gd name="connsiteY849" fmla="*/ 2126309 h 4267200"/>
              <a:gd name="connsiteX850" fmla="*/ 12174450 w 12192000"/>
              <a:gd name="connsiteY850" fmla="*/ 2262541 h 4267200"/>
              <a:gd name="connsiteX851" fmla="*/ 12192000 w 12192000"/>
              <a:gd name="connsiteY851" fmla="*/ 2275857 h 4267200"/>
              <a:gd name="connsiteX852" fmla="*/ 12192000 w 12192000"/>
              <a:gd name="connsiteY852" fmla="*/ 2377131 h 4267200"/>
              <a:gd name="connsiteX853" fmla="*/ 12155801 w 12192000"/>
              <a:gd name="connsiteY853" fmla="*/ 2349925 h 4267200"/>
              <a:gd name="connsiteX854" fmla="*/ 11930164 w 12192000"/>
              <a:gd name="connsiteY854" fmla="*/ 2041945 h 4267200"/>
              <a:gd name="connsiteX855" fmla="*/ 11561767 w 12192000"/>
              <a:gd name="connsiteY855" fmla="*/ 1984479 h 4267200"/>
              <a:gd name="connsiteX856" fmla="*/ 11987997 w 12192000"/>
              <a:gd name="connsiteY856" fmla="*/ 3153822 h 4267200"/>
              <a:gd name="connsiteX857" fmla="*/ 11926558 w 12192000"/>
              <a:gd name="connsiteY857" fmla="*/ 3203134 h 4267200"/>
              <a:gd name="connsiteX858" fmla="*/ 11440430 w 12192000"/>
              <a:gd name="connsiteY858" fmla="*/ 1973028 h 4267200"/>
              <a:gd name="connsiteX859" fmla="*/ 11446754 w 12192000"/>
              <a:gd name="connsiteY859" fmla="*/ 1959605 h 4267200"/>
              <a:gd name="connsiteX860" fmla="*/ 11050651 w 12192000"/>
              <a:gd name="connsiteY860" fmla="*/ 1850495 h 4267200"/>
              <a:gd name="connsiteX861" fmla="*/ 10389960 w 12192000"/>
              <a:gd name="connsiteY861" fmla="*/ 1586232 h 4267200"/>
              <a:gd name="connsiteX862" fmla="*/ 10500699 w 12192000"/>
              <a:gd name="connsiteY862" fmla="*/ 1913175 h 4267200"/>
              <a:gd name="connsiteX863" fmla="*/ 10507814 w 12192000"/>
              <a:gd name="connsiteY863" fmla="*/ 1920694 h 4267200"/>
              <a:gd name="connsiteX864" fmla="*/ 10518908 w 12192000"/>
              <a:gd name="connsiteY864" fmla="*/ 1911226 h 4267200"/>
              <a:gd name="connsiteX865" fmla="*/ 11258935 w 12192000"/>
              <a:gd name="connsiteY865" fmla="*/ 2442781 h 4267200"/>
              <a:gd name="connsiteX866" fmla="*/ 11211663 w 12192000"/>
              <a:gd name="connsiteY866" fmla="*/ 2510325 h 4267200"/>
              <a:gd name="connsiteX867" fmla="*/ 10571295 w 12192000"/>
              <a:gd name="connsiteY867" fmla="*/ 2105302 h 4267200"/>
              <a:gd name="connsiteX868" fmla="*/ 10435737 w 12192000"/>
              <a:gd name="connsiteY868" fmla="*/ 2805672 h 4267200"/>
              <a:gd name="connsiteX869" fmla="*/ 10206831 w 12192000"/>
              <a:gd name="connsiteY869" fmla="*/ 3151701 h 4267200"/>
              <a:gd name="connsiteX870" fmla="*/ 10196482 w 12192000"/>
              <a:gd name="connsiteY870" fmla="*/ 3135084 h 4267200"/>
              <a:gd name="connsiteX871" fmla="*/ 10381882 w 12192000"/>
              <a:gd name="connsiteY871" fmla="*/ 2155807 h 4267200"/>
              <a:gd name="connsiteX872" fmla="*/ 10439260 w 12192000"/>
              <a:gd name="connsiteY872" fmla="*/ 1962486 h 4267200"/>
              <a:gd name="connsiteX873" fmla="*/ 10439409 w 12192000"/>
              <a:gd name="connsiteY873" fmla="*/ 1960615 h 4267200"/>
              <a:gd name="connsiteX874" fmla="*/ 10439915 w 12192000"/>
              <a:gd name="connsiteY874" fmla="*/ 1951821 h 4267200"/>
              <a:gd name="connsiteX875" fmla="*/ 10314241 w 12192000"/>
              <a:gd name="connsiteY875" fmla="*/ 1556749 h 4267200"/>
              <a:gd name="connsiteX876" fmla="*/ 10315061 w 12192000"/>
              <a:gd name="connsiteY876" fmla="*/ 1548729 h 4267200"/>
              <a:gd name="connsiteX877" fmla="*/ 9526158 w 12192000"/>
              <a:gd name="connsiteY877" fmla="*/ 1071804 h 4267200"/>
              <a:gd name="connsiteX878" fmla="*/ 9758689 w 12192000"/>
              <a:gd name="connsiteY878" fmla="*/ 1585512 h 4267200"/>
              <a:gd name="connsiteX879" fmla="*/ 9941392 w 12192000"/>
              <a:gd name="connsiteY879" fmla="*/ 2432858 h 4267200"/>
              <a:gd name="connsiteX880" fmla="*/ 9887724 w 12192000"/>
              <a:gd name="connsiteY880" fmla="*/ 2495762 h 4267200"/>
              <a:gd name="connsiteX881" fmla="*/ 9587446 w 12192000"/>
              <a:gd name="connsiteY881" fmla="*/ 1872898 h 4267200"/>
              <a:gd name="connsiteX882" fmla="*/ 9462810 w 12192000"/>
              <a:gd name="connsiteY882" fmla="*/ 1288346 h 4267200"/>
              <a:gd name="connsiteX883" fmla="*/ 9318575 w 12192000"/>
              <a:gd name="connsiteY883" fmla="*/ 1540820 h 4267200"/>
              <a:gd name="connsiteX884" fmla="*/ 9191090 w 12192000"/>
              <a:gd name="connsiteY884" fmla="*/ 1688355 h 4267200"/>
              <a:gd name="connsiteX885" fmla="*/ 9177757 w 12192000"/>
              <a:gd name="connsiteY885" fmla="*/ 1683354 h 4267200"/>
              <a:gd name="connsiteX886" fmla="*/ 9274865 w 12192000"/>
              <a:gd name="connsiteY886" fmla="*/ 1336896 h 4267200"/>
              <a:gd name="connsiteX887" fmla="*/ 9478649 w 12192000"/>
              <a:gd name="connsiteY887" fmla="*/ 1173376 h 4267200"/>
              <a:gd name="connsiteX888" fmla="*/ 9482281 w 12192000"/>
              <a:gd name="connsiteY888" fmla="*/ 1167830 h 4267200"/>
              <a:gd name="connsiteX889" fmla="*/ 9438637 w 12192000"/>
              <a:gd name="connsiteY889" fmla="*/ 1015438 h 4267200"/>
              <a:gd name="connsiteX890" fmla="*/ 9439458 w 12192000"/>
              <a:gd name="connsiteY890" fmla="*/ 1007420 h 4267200"/>
              <a:gd name="connsiteX891" fmla="*/ 9197105 w 12192000"/>
              <a:gd name="connsiteY891" fmla="*/ 808882 h 4267200"/>
              <a:gd name="connsiteX892" fmla="*/ 8973607 w 12192000"/>
              <a:gd name="connsiteY892" fmla="*/ 597733 h 4267200"/>
              <a:gd name="connsiteX893" fmla="*/ 8967512 w 12192000"/>
              <a:gd name="connsiteY893" fmla="*/ 1795211 h 4267200"/>
              <a:gd name="connsiteX894" fmla="*/ 8912526 w 12192000"/>
              <a:gd name="connsiteY894" fmla="*/ 1841464 h 4267200"/>
              <a:gd name="connsiteX895" fmla="*/ 8893391 w 12192000"/>
              <a:gd name="connsiteY895" fmla="*/ 572788 h 4267200"/>
              <a:gd name="connsiteX896" fmla="*/ 8902990 w 12192000"/>
              <a:gd name="connsiteY896" fmla="*/ 560750 h 4267200"/>
              <a:gd name="connsiteX897" fmla="*/ 8919102 w 12192000"/>
              <a:gd name="connsiteY897" fmla="*/ 542471 h 4267200"/>
              <a:gd name="connsiteX898" fmla="*/ 8661728 w 12192000"/>
              <a:gd name="connsiteY898" fmla="*/ 250903 h 4267200"/>
              <a:gd name="connsiteX899" fmla="*/ 8357758 w 12192000"/>
              <a:gd name="connsiteY899" fmla="*/ 0 h 4267200"/>
              <a:gd name="connsiteX900" fmla="*/ 8405492 w 12192000"/>
              <a:gd name="connsiteY900" fmla="*/ 0 h 4267200"/>
              <a:gd name="connsiteX901" fmla="*/ 8392083 w 12192000"/>
              <a:gd name="connsiteY901" fmla="*/ 30495 h 4267200"/>
              <a:gd name="connsiteX902" fmla="*/ 8339888 w 12192000"/>
              <a:gd name="connsiteY902" fmla="*/ 306259 h 4267200"/>
              <a:gd name="connsiteX903" fmla="*/ 8473847 w 12192000"/>
              <a:gd name="connsiteY903" fmla="*/ 727373 h 4267200"/>
              <a:gd name="connsiteX904" fmla="*/ 8454081 w 12192000"/>
              <a:gd name="connsiteY904" fmla="*/ 1611960 h 4267200"/>
              <a:gd name="connsiteX905" fmla="*/ 8396000 w 12192000"/>
              <a:gd name="connsiteY905" fmla="*/ 1663986 h 4267200"/>
              <a:gd name="connsiteX906" fmla="*/ 8238881 w 12192000"/>
              <a:gd name="connsiteY906" fmla="*/ 368438 h 4267200"/>
              <a:gd name="connsiteX907" fmla="*/ 7668140 w 12192000"/>
              <a:gd name="connsiteY907" fmla="*/ 942511 h 4267200"/>
              <a:gd name="connsiteX908" fmla="*/ 7637853 w 12192000"/>
              <a:gd name="connsiteY908" fmla="*/ 942567 h 4267200"/>
              <a:gd name="connsiteX909" fmla="*/ 7909649 w 12192000"/>
              <a:gd name="connsiteY909" fmla="*/ 489150 h 4267200"/>
              <a:gd name="connsiteX910" fmla="*/ 8256182 w 12192000"/>
              <a:gd name="connsiteY910" fmla="*/ 301724 h 4267200"/>
              <a:gd name="connsiteX911" fmla="*/ 8255912 w 12192000"/>
              <a:gd name="connsiteY911" fmla="*/ 276498 h 4267200"/>
              <a:gd name="connsiteX912" fmla="*/ 8315225 w 12192000"/>
              <a:gd name="connsiteY912" fmla="*/ 89075 h 4267200"/>
              <a:gd name="connsiteX913" fmla="*/ 7497388 w 12192000"/>
              <a:gd name="connsiteY913" fmla="*/ 0 h 4267200"/>
              <a:gd name="connsiteX914" fmla="*/ 7560921 w 12192000"/>
              <a:gd name="connsiteY914" fmla="*/ 0 h 4267200"/>
              <a:gd name="connsiteX915" fmla="*/ 7546742 w 12192000"/>
              <a:gd name="connsiteY915" fmla="*/ 68966 h 4267200"/>
              <a:gd name="connsiteX916" fmla="*/ 7488853 w 12192000"/>
              <a:gd name="connsiteY916" fmla="*/ 535687 h 4267200"/>
              <a:gd name="connsiteX917" fmla="*/ 7529509 w 12192000"/>
              <a:gd name="connsiteY917" fmla="*/ 380358 h 4267200"/>
              <a:gd name="connsiteX918" fmla="*/ 7585939 w 12192000"/>
              <a:gd name="connsiteY918" fmla="*/ 184712 h 4267200"/>
              <a:gd name="connsiteX919" fmla="*/ 7621792 w 12192000"/>
              <a:gd name="connsiteY919" fmla="*/ 87864 h 4267200"/>
              <a:gd name="connsiteX920" fmla="*/ 7654204 w 12192000"/>
              <a:gd name="connsiteY920" fmla="*/ 0 h 4267200"/>
              <a:gd name="connsiteX921" fmla="*/ 7683986 w 12192000"/>
              <a:gd name="connsiteY921" fmla="*/ 0 h 4267200"/>
              <a:gd name="connsiteX922" fmla="*/ 7647914 w 12192000"/>
              <a:gd name="connsiteY922" fmla="*/ 97640 h 4267200"/>
              <a:gd name="connsiteX923" fmla="*/ 7612524 w 12192000"/>
              <a:gd name="connsiteY923" fmla="*/ 193392 h 4267200"/>
              <a:gd name="connsiteX924" fmla="*/ 7557013 w 12192000"/>
              <a:gd name="connsiteY924" fmla="*/ 386853 h 4267200"/>
              <a:gd name="connsiteX925" fmla="*/ 7517286 w 12192000"/>
              <a:gd name="connsiteY925" fmla="*/ 539999 h 4267200"/>
              <a:gd name="connsiteX926" fmla="*/ 7704204 w 12192000"/>
              <a:gd name="connsiteY926" fmla="*/ 152292 h 4267200"/>
              <a:gd name="connsiteX927" fmla="*/ 7756975 w 12192000"/>
              <a:gd name="connsiteY927" fmla="*/ 0 h 4267200"/>
              <a:gd name="connsiteX928" fmla="*/ 7837329 w 12192000"/>
              <a:gd name="connsiteY928" fmla="*/ 0 h 4267200"/>
              <a:gd name="connsiteX929" fmla="*/ 7821760 w 12192000"/>
              <a:gd name="connsiteY929" fmla="*/ 65656 h 4267200"/>
              <a:gd name="connsiteX930" fmla="*/ 7488925 w 12192000"/>
              <a:gd name="connsiteY930" fmla="*/ 763628 h 4267200"/>
              <a:gd name="connsiteX931" fmla="*/ 7419999 w 12192000"/>
              <a:gd name="connsiteY931" fmla="*/ 774360 h 4267200"/>
              <a:gd name="connsiteX932" fmla="*/ 7487820 w 12192000"/>
              <a:gd name="connsiteY932" fmla="*/ 37416 h 4267200"/>
              <a:gd name="connsiteX933" fmla="*/ 3882765 w 12192000"/>
              <a:gd name="connsiteY933" fmla="*/ 0 h 4267200"/>
              <a:gd name="connsiteX934" fmla="*/ 3995099 w 12192000"/>
              <a:gd name="connsiteY934" fmla="*/ 0 h 4267200"/>
              <a:gd name="connsiteX935" fmla="*/ 4163818 w 12192000"/>
              <a:gd name="connsiteY935" fmla="*/ 234104 h 4267200"/>
              <a:gd name="connsiteX936" fmla="*/ 4172099 w 12192000"/>
              <a:gd name="connsiteY936" fmla="*/ 234207 h 4267200"/>
              <a:gd name="connsiteX937" fmla="*/ 4784282 w 12192000"/>
              <a:gd name="connsiteY937" fmla="*/ 276561 h 4267200"/>
              <a:gd name="connsiteX938" fmla="*/ 4801687 w 12192000"/>
              <a:gd name="connsiteY938" fmla="*/ 267764 h 4267200"/>
              <a:gd name="connsiteX939" fmla="*/ 6082788 w 12192000"/>
              <a:gd name="connsiteY939" fmla="*/ 64119 h 4267200"/>
              <a:gd name="connsiteX940" fmla="*/ 6099442 w 12192000"/>
              <a:gd name="connsiteY940" fmla="*/ 82568 h 4267200"/>
              <a:gd name="connsiteX941" fmla="*/ 4804137 w 12192000"/>
              <a:gd name="connsiteY941" fmla="*/ 320931 h 4267200"/>
              <a:gd name="connsiteX942" fmla="*/ 4227047 w 12192000"/>
              <a:gd name="connsiteY942" fmla="*/ 313415 h 4267200"/>
              <a:gd name="connsiteX943" fmla="*/ 4346041 w 12192000"/>
              <a:gd name="connsiteY943" fmla="*/ 456086 h 4267200"/>
              <a:gd name="connsiteX944" fmla="*/ 4870967 w 12192000"/>
              <a:gd name="connsiteY944" fmla="*/ 963061 h 4267200"/>
              <a:gd name="connsiteX945" fmla="*/ 4889647 w 12192000"/>
              <a:gd name="connsiteY945" fmla="*/ 957147 h 4267200"/>
              <a:gd name="connsiteX946" fmla="*/ 5422504 w 12192000"/>
              <a:gd name="connsiteY946" fmla="*/ 805191 h 4267200"/>
              <a:gd name="connsiteX947" fmla="*/ 6087656 w 12192000"/>
              <a:gd name="connsiteY947" fmla="*/ 826703 h 4267200"/>
              <a:gd name="connsiteX948" fmla="*/ 6058717 w 12192000"/>
              <a:gd name="connsiteY948" fmla="*/ 865992 h 4267200"/>
              <a:gd name="connsiteX949" fmla="*/ 4974153 w 12192000"/>
              <a:gd name="connsiteY949" fmla="*/ 1045456 h 4267200"/>
              <a:gd name="connsiteX950" fmla="*/ 5627835 w 12192000"/>
              <a:gd name="connsiteY950" fmla="*/ 1472077 h 4267200"/>
              <a:gd name="connsiteX951" fmla="*/ 5629817 w 12192000"/>
              <a:gd name="connsiteY951" fmla="*/ 1471412 h 4267200"/>
              <a:gd name="connsiteX952" fmla="*/ 5634124 w 12192000"/>
              <a:gd name="connsiteY952" fmla="*/ 1470572 h 4267200"/>
              <a:gd name="connsiteX953" fmla="*/ 5755832 w 12192000"/>
              <a:gd name="connsiteY953" fmla="*/ 1383886 h 4267200"/>
              <a:gd name="connsiteX954" fmla="*/ 6014186 w 12192000"/>
              <a:gd name="connsiteY954" fmla="*/ 1279799 h 4267200"/>
              <a:gd name="connsiteX955" fmla="*/ 6901619 w 12192000"/>
              <a:gd name="connsiteY955" fmla="*/ 1047874 h 4267200"/>
              <a:gd name="connsiteX956" fmla="*/ 6931566 w 12192000"/>
              <a:gd name="connsiteY956" fmla="*/ 1062034 h 4267200"/>
              <a:gd name="connsiteX957" fmla="*/ 5790982 w 12192000"/>
              <a:gd name="connsiteY957" fmla="*/ 1561380 h 4267200"/>
              <a:gd name="connsiteX958" fmla="*/ 6188971 w 12192000"/>
              <a:gd name="connsiteY958" fmla="*/ 1755168 h 4267200"/>
              <a:gd name="connsiteX959" fmla="*/ 6202446 w 12192000"/>
              <a:gd name="connsiteY959" fmla="*/ 1752268 h 4267200"/>
              <a:gd name="connsiteX960" fmla="*/ 7179560 w 12192000"/>
              <a:gd name="connsiteY960" fmla="*/ 1467551 h 4267200"/>
              <a:gd name="connsiteX961" fmla="*/ 7158730 w 12192000"/>
              <a:gd name="connsiteY961" fmla="*/ 1507835 h 4267200"/>
              <a:gd name="connsiteX962" fmla="*/ 6326959 w 12192000"/>
              <a:gd name="connsiteY962" fmla="*/ 1817686 h 4267200"/>
              <a:gd name="connsiteX963" fmla="*/ 6537433 w 12192000"/>
              <a:gd name="connsiteY963" fmla="*/ 1907790 h 4267200"/>
              <a:gd name="connsiteX964" fmla="*/ 6550221 w 12192000"/>
              <a:gd name="connsiteY964" fmla="*/ 1910729 h 4267200"/>
              <a:gd name="connsiteX965" fmla="*/ 6964438 w 12192000"/>
              <a:gd name="connsiteY965" fmla="*/ 2209505 h 4267200"/>
              <a:gd name="connsiteX966" fmla="*/ 7367862 w 12192000"/>
              <a:gd name="connsiteY966" fmla="*/ 2806833 h 4267200"/>
              <a:gd name="connsiteX967" fmla="*/ 7364329 w 12192000"/>
              <a:gd name="connsiteY967" fmla="*/ 2826907 h 4267200"/>
              <a:gd name="connsiteX968" fmla="*/ 7290545 w 12192000"/>
              <a:gd name="connsiteY968" fmla="*/ 2850663 h 4267200"/>
              <a:gd name="connsiteX969" fmla="*/ 6472036 w 12192000"/>
              <a:gd name="connsiteY969" fmla="*/ 1959003 h 4267200"/>
              <a:gd name="connsiteX970" fmla="*/ 5792897 w 12192000"/>
              <a:gd name="connsiteY970" fmla="*/ 1647747 h 4267200"/>
              <a:gd name="connsiteX971" fmla="*/ 5842751 w 12192000"/>
              <a:gd name="connsiteY971" fmla="*/ 1816112 h 4267200"/>
              <a:gd name="connsiteX972" fmla="*/ 5847424 w 12192000"/>
              <a:gd name="connsiteY972" fmla="*/ 1815776 h 4267200"/>
              <a:gd name="connsiteX973" fmla="*/ 6399821 w 12192000"/>
              <a:gd name="connsiteY973" fmla="*/ 2344799 h 4267200"/>
              <a:gd name="connsiteX974" fmla="*/ 6323232 w 12192000"/>
              <a:gd name="connsiteY974" fmla="*/ 2389634 h 4267200"/>
              <a:gd name="connsiteX975" fmla="*/ 5942958 w 12192000"/>
              <a:gd name="connsiteY975" fmla="*/ 2077708 h 4267200"/>
              <a:gd name="connsiteX976" fmla="*/ 5921559 w 12192000"/>
              <a:gd name="connsiteY976" fmla="*/ 2378596 h 4267200"/>
              <a:gd name="connsiteX977" fmla="*/ 5817651 w 12192000"/>
              <a:gd name="connsiteY977" fmla="*/ 3023919 h 4267200"/>
              <a:gd name="connsiteX978" fmla="*/ 5729634 w 12192000"/>
              <a:gd name="connsiteY978" fmla="*/ 3051849 h 4267200"/>
              <a:gd name="connsiteX979" fmla="*/ 5611018 w 12192000"/>
              <a:gd name="connsiteY979" fmla="*/ 2316769 h 4267200"/>
              <a:gd name="connsiteX980" fmla="*/ 5687608 w 12192000"/>
              <a:gd name="connsiteY980" fmla="*/ 2039972 h 4267200"/>
              <a:gd name="connsiteX981" fmla="*/ 5657554 w 12192000"/>
              <a:gd name="connsiteY981" fmla="*/ 1576445 h 4267200"/>
              <a:gd name="connsiteX982" fmla="*/ 5150475 w 12192000"/>
              <a:gd name="connsiteY982" fmla="*/ 1274012 h 4267200"/>
              <a:gd name="connsiteX983" fmla="*/ 5349142 w 12192000"/>
              <a:gd name="connsiteY983" fmla="*/ 2204405 h 4267200"/>
              <a:gd name="connsiteX984" fmla="*/ 5262214 w 12192000"/>
              <a:gd name="connsiteY984" fmla="*/ 2233836 h 4267200"/>
              <a:gd name="connsiteX985" fmla="*/ 4981539 w 12192000"/>
              <a:gd name="connsiteY985" fmla="*/ 1542201 h 4267200"/>
              <a:gd name="connsiteX986" fmla="*/ 4958461 w 12192000"/>
              <a:gd name="connsiteY986" fmla="*/ 1136957 h 4267200"/>
              <a:gd name="connsiteX987" fmla="*/ 4655015 w 12192000"/>
              <a:gd name="connsiteY987" fmla="*/ 891426 h 4267200"/>
              <a:gd name="connsiteX988" fmla="*/ 4348002 w 12192000"/>
              <a:gd name="connsiteY988" fmla="*/ 2205895 h 4267200"/>
              <a:gd name="connsiteX989" fmla="*/ 4262250 w 12192000"/>
              <a:gd name="connsiteY989" fmla="*/ 2219972 h 4267200"/>
              <a:gd name="connsiteX990" fmla="*/ 4550611 w 12192000"/>
              <a:gd name="connsiteY990" fmla="*/ 817540 h 4267200"/>
              <a:gd name="connsiteX991" fmla="*/ 4564418 w 12192000"/>
              <a:gd name="connsiteY991" fmla="*/ 808293 h 4267200"/>
              <a:gd name="connsiteX992" fmla="*/ 4266388 w 12192000"/>
              <a:gd name="connsiteY992" fmla="*/ 500083 h 4267200"/>
              <a:gd name="connsiteX993" fmla="*/ 4032842 w 12192000"/>
              <a:gd name="connsiteY993" fmla="*/ 211809 h 4267200"/>
              <a:gd name="connsiteX994" fmla="*/ 3721337 w 12192000"/>
              <a:gd name="connsiteY994" fmla="*/ 0 h 4267200"/>
              <a:gd name="connsiteX995" fmla="*/ 3797544 w 12192000"/>
              <a:gd name="connsiteY995" fmla="*/ 0 h 4267200"/>
              <a:gd name="connsiteX996" fmla="*/ 3775734 w 12192000"/>
              <a:gd name="connsiteY996" fmla="*/ 95131 h 4267200"/>
              <a:gd name="connsiteX997" fmla="*/ 3724807 w 12192000"/>
              <a:gd name="connsiteY997" fmla="*/ 272257 h 4267200"/>
              <a:gd name="connsiteX998" fmla="*/ 3726844 w 12192000"/>
              <a:gd name="connsiteY998" fmla="*/ 282988 h 4267200"/>
              <a:gd name="connsiteX999" fmla="*/ 3742664 w 12192000"/>
              <a:gd name="connsiteY999" fmla="*/ 279918 h 4267200"/>
              <a:gd name="connsiteX1000" fmla="*/ 4103910 w 12192000"/>
              <a:gd name="connsiteY1000" fmla="*/ 1161917 h 4267200"/>
              <a:gd name="connsiteX1001" fmla="*/ 4020269 w 12192000"/>
              <a:gd name="connsiteY1001" fmla="*/ 1200406 h 4267200"/>
              <a:gd name="connsiteX1002" fmla="*/ 3674882 w 12192000"/>
              <a:gd name="connsiteY1002" fmla="*/ 488524 h 4267200"/>
              <a:gd name="connsiteX1003" fmla="*/ 3132682 w 12192000"/>
              <a:gd name="connsiteY1003" fmla="*/ 1072284 h 4267200"/>
              <a:gd name="connsiteX1004" fmla="*/ 2716346 w 12192000"/>
              <a:gd name="connsiteY1004" fmla="*/ 1276376 h 4267200"/>
              <a:gd name="connsiteX1005" fmla="*/ 2716772 w 12192000"/>
              <a:gd name="connsiteY1005" fmla="*/ 1255462 h 4267200"/>
              <a:gd name="connsiteX1006" fmla="*/ 3471096 w 12192000"/>
              <a:gd name="connsiteY1006" fmla="*/ 437072 h 4267200"/>
              <a:gd name="connsiteX1007" fmla="*/ 3639057 w 12192000"/>
              <a:gd name="connsiteY1007" fmla="*/ 286334 h 4267200"/>
              <a:gd name="connsiteX1008" fmla="*/ 3640309 w 12192000"/>
              <a:gd name="connsiteY1008" fmla="*/ 284664 h 4267200"/>
              <a:gd name="connsiteX1009" fmla="*/ 3646022 w 12192000"/>
              <a:gd name="connsiteY1009" fmla="*/ 276711 h 4267200"/>
              <a:gd name="connsiteX1010" fmla="*/ 3707943 w 12192000"/>
              <a:gd name="connsiteY1010" fmla="*/ 65958 h 4267200"/>
              <a:gd name="connsiteX1011" fmla="*/ 2867960 w 12192000"/>
              <a:gd name="connsiteY1011" fmla="*/ 0 h 4267200"/>
              <a:gd name="connsiteX1012" fmla="*/ 2926351 w 12192000"/>
              <a:gd name="connsiteY1012" fmla="*/ 0 h 4267200"/>
              <a:gd name="connsiteX1013" fmla="*/ 2902823 w 12192000"/>
              <a:gd name="connsiteY1013" fmla="*/ 262929 h 4267200"/>
              <a:gd name="connsiteX1014" fmla="*/ 2940663 w 12192000"/>
              <a:gd name="connsiteY1014" fmla="*/ 140884 h 4267200"/>
              <a:gd name="connsiteX1015" fmla="*/ 2947039 w 12192000"/>
              <a:gd name="connsiteY1015" fmla="*/ 122524 h 4267200"/>
              <a:gd name="connsiteX1016" fmla="*/ 2984316 w 12192000"/>
              <a:gd name="connsiteY1016" fmla="*/ 0 h 4267200"/>
              <a:gd name="connsiteX1017" fmla="*/ 3016114 w 12192000"/>
              <a:gd name="connsiteY1017" fmla="*/ 0 h 4267200"/>
              <a:gd name="connsiteX1018" fmla="*/ 2979949 w 12192000"/>
              <a:gd name="connsiteY1018" fmla="*/ 119274 h 4267200"/>
              <a:gd name="connsiteX1019" fmla="*/ 3023879 w 12192000"/>
              <a:gd name="connsiteY1019" fmla="*/ 0 h 4267200"/>
              <a:gd name="connsiteX1020" fmla="*/ 3105400 w 12192000"/>
              <a:gd name="connsiteY1020" fmla="*/ 0 h 4267200"/>
              <a:gd name="connsiteX1021" fmla="*/ 3094669 w 12192000"/>
              <a:gd name="connsiteY1021" fmla="*/ 30308 h 4267200"/>
              <a:gd name="connsiteX1022" fmla="*/ 2901945 w 12192000"/>
              <a:gd name="connsiteY1022" fmla="*/ 466538 h 4267200"/>
              <a:gd name="connsiteX1023" fmla="*/ 2815209 w 12192000"/>
              <a:gd name="connsiteY1023" fmla="*/ 497361 h 4267200"/>
              <a:gd name="connsiteX1024" fmla="*/ 2844845 w 12192000"/>
              <a:gd name="connsiteY1024" fmla="*/ 127638 h 4267200"/>
              <a:gd name="connsiteX1025" fmla="*/ 1057230 w 12192000"/>
              <a:gd name="connsiteY1025" fmla="*/ 0 h 4267200"/>
              <a:gd name="connsiteX1026" fmla="*/ 1111003 w 12192000"/>
              <a:gd name="connsiteY1026" fmla="*/ 0 h 4267200"/>
              <a:gd name="connsiteX1027" fmla="*/ 1125553 w 12192000"/>
              <a:gd name="connsiteY1027" fmla="*/ 52588 h 4267200"/>
              <a:gd name="connsiteX1028" fmla="*/ 1304276 w 12192000"/>
              <a:gd name="connsiteY1028" fmla="*/ 476275 h 4267200"/>
              <a:gd name="connsiteX1029" fmla="*/ 1492066 w 12192000"/>
              <a:gd name="connsiteY1029" fmla="*/ 886333 h 4267200"/>
              <a:gd name="connsiteX1030" fmla="*/ 1423698 w 12192000"/>
              <a:gd name="connsiteY1030" fmla="*/ 710817 h 4267200"/>
              <a:gd name="connsiteX1031" fmla="*/ 1357609 w 12192000"/>
              <a:gd name="connsiteY1031" fmla="*/ 532892 h 4267200"/>
              <a:gd name="connsiteX1032" fmla="*/ 1309550 w 12192000"/>
              <a:gd name="connsiteY1032" fmla="*/ 374031 h 4267200"/>
              <a:gd name="connsiteX1033" fmla="*/ 1193673 w 12192000"/>
              <a:gd name="connsiteY1033" fmla="*/ 49533 h 4267200"/>
              <a:gd name="connsiteX1034" fmla="*/ 1164391 w 12192000"/>
              <a:gd name="connsiteY1034" fmla="*/ 0 h 4267200"/>
              <a:gd name="connsiteX1035" fmla="*/ 1200666 w 12192000"/>
              <a:gd name="connsiteY1035" fmla="*/ 0 h 4267200"/>
              <a:gd name="connsiteX1036" fmla="*/ 1223408 w 12192000"/>
              <a:gd name="connsiteY1036" fmla="*/ 38996 h 4267200"/>
              <a:gd name="connsiteX1037" fmla="*/ 1339635 w 12192000"/>
              <a:gd name="connsiteY1037" fmla="*/ 365517 h 4267200"/>
              <a:gd name="connsiteX1038" fmla="*/ 1387469 w 12192000"/>
              <a:gd name="connsiteY1038" fmla="*/ 523079 h 4267200"/>
              <a:gd name="connsiteX1039" fmla="*/ 1452685 w 12192000"/>
              <a:gd name="connsiteY1039" fmla="*/ 699806 h 4267200"/>
              <a:gd name="connsiteX1040" fmla="*/ 1492092 w 12192000"/>
              <a:gd name="connsiteY1040" fmla="*/ 800424 h 4267200"/>
              <a:gd name="connsiteX1041" fmla="*/ 1455302 w 12192000"/>
              <a:gd name="connsiteY1041" fmla="*/ 632913 h 4267200"/>
              <a:gd name="connsiteX1042" fmla="*/ 1222336 w 12192000"/>
              <a:gd name="connsiteY1042" fmla="*/ 9480 h 4267200"/>
              <a:gd name="connsiteX1043" fmla="*/ 1214634 w 12192000"/>
              <a:gd name="connsiteY1043" fmla="*/ 0 h 4267200"/>
              <a:gd name="connsiteX1044" fmla="*/ 1289827 w 12192000"/>
              <a:gd name="connsiteY1044" fmla="*/ 0 h 4267200"/>
              <a:gd name="connsiteX1045" fmla="*/ 1321076 w 12192000"/>
              <a:gd name="connsiteY1045" fmla="*/ 59722 h 4267200"/>
              <a:gd name="connsiteX1046" fmla="*/ 1512579 w 12192000"/>
              <a:gd name="connsiteY1046" fmla="*/ 626441 h 4267200"/>
              <a:gd name="connsiteX1047" fmla="*/ 1506076 w 12192000"/>
              <a:gd name="connsiteY1047" fmla="*/ 1089289 h 4267200"/>
              <a:gd name="connsiteX1048" fmla="*/ 1486346 w 12192000"/>
              <a:gd name="connsiteY1048" fmla="*/ 1079919 h 4267200"/>
              <a:gd name="connsiteX1049" fmla="*/ 1070511 w 12192000"/>
              <a:gd name="connsiteY1049" fmla="*/ 48609 h 4267200"/>
              <a:gd name="connsiteX1050" fmla="*/ 43151 w 12192000"/>
              <a:gd name="connsiteY1050" fmla="*/ 0 h 4267200"/>
              <a:gd name="connsiteX1051" fmla="*/ 95283 w 12192000"/>
              <a:gd name="connsiteY1051" fmla="*/ 0 h 4267200"/>
              <a:gd name="connsiteX1052" fmla="*/ 300708 w 12192000"/>
              <a:gd name="connsiteY1052" fmla="*/ 154571 h 4267200"/>
              <a:gd name="connsiteX1053" fmla="*/ 530414 w 12192000"/>
              <a:gd name="connsiteY1053" fmla="*/ 354673 h 4267200"/>
              <a:gd name="connsiteX1054" fmla="*/ 333785 w 12192000"/>
              <a:gd name="connsiteY1054" fmla="*/ 161564 h 4267200"/>
              <a:gd name="connsiteX1055" fmla="*/ 147005 w 12192000"/>
              <a:gd name="connsiteY1055" fmla="*/ 0 h 4267200"/>
              <a:gd name="connsiteX1056" fmla="*/ 272509 w 12192000"/>
              <a:gd name="connsiteY1056" fmla="*/ 0 h 4267200"/>
              <a:gd name="connsiteX1057" fmla="*/ 326276 w 12192000"/>
              <a:gd name="connsiteY1057" fmla="*/ 45847 h 4267200"/>
              <a:gd name="connsiteX1058" fmla="*/ 823759 w 12192000"/>
              <a:gd name="connsiteY1058" fmla="*/ 574145 h 4267200"/>
              <a:gd name="connsiteX1059" fmla="*/ 811254 w 12192000"/>
              <a:gd name="connsiteY1059" fmla="*/ 665546 h 4267200"/>
              <a:gd name="connsiteX1060" fmla="*/ 154042 w 12192000"/>
              <a:gd name="connsiteY1060" fmla="*/ 261522 h 4267200"/>
              <a:gd name="connsiteX1061" fmla="*/ 13550 w 12192000"/>
              <a:gd name="connsiteY1061" fmla="*/ 158423 h 4267200"/>
              <a:gd name="connsiteX1062" fmla="*/ 0 w 12192000"/>
              <a:gd name="connsiteY1062" fmla="*/ 146618 h 4267200"/>
              <a:gd name="connsiteX1063" fmla="*/ 0 w 12192000"/>
              <a:gd name="connsiteY1063" fmla="*/ 59161 h 4267200"/>
              <a:gd name="connsiteX1064" fmla="*/ 45427 w 12192000"/>
              <a:gd name="connsiteY1064" fmla="*/ 101078 h 4267200"/>
              <a:gd name="connsiteX1065" fmla="*/ 630103 w 12192000"/>
              <a:gd name="connsiteY1065" fmla="*/ 485885 h 4267200"/>
              <a:gd name="connsiteX1066" fmla="*/ 532040 w 12192000"/>
              <a:gd name="connsiteY1066" fmla="*/ 399359 h 4267200"/>
              <a:gd name="connsiteX1067" fmla="*/ 517618 w 12192000"/>
              <a:gd name="connsiteY1067" fmla="*/ 385726 h 4267200"/>
              <a:gd name="connsiteX1068" fmla="*/ 285074 w 12192000"/>
              <a:gd name="connsiteY1068" fmla="*/ 182755 h 426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</a:cxnLst>
            <a:rect l="l" t="t" r="r" b="b"/>
            <a:pathLst>
              <a:path w="12192000" h="4267200">
                <a:moveTo>
                  <a:pt x="2537169" y="4125568"/>
                </a:moveTo>
                <a:cubicBezTo>
                  <a:pt x="2788218" y="4126068"/>
                  <a:pt x="3025872" y="4161336"/>
                  <a:pt x="3246267" y="4262961"/>
                </a:cubicBezTo>
                <a:lnTo>
                  <a:pt x="3253970" y="4267200"/>
                </a:lnTo>
                <a:lnTo>
                  <a:pt x="3071791" y="4267200"/>
                </a:lnTo>
                <a:lnTo>
                  <a:pt x="2975095" y="4243356"/>
                </a:lnTo>
                <a:cubicBezTo>
                  <a:pt x="2862058" y="4220032"/>
                  <a:pt x="2745568" y="4209031"/>
                  <a:pt x="2626982" y="4206450"/>
                </a:cubicBezTo>
                <a:cubicBezTo>
                  <a:pt x="2581807" y="4205467"/>
                  <a:pt x="2536327" y="4205706"/>
                  <a:pt x="2490617" y="4206951"/>
                </a:cubicBezTo>
                <a:cubicBezTo>
                  <a:pt x="2601507" y="4219748"/>
                  <a:pt x="2711611" y="4236309"/>
                  <a:pt x="2819869" y="4252936"/>
                </a:cubicBezTo>
                <a:lnTo>
                  <a:pt x="2900997" y="4267200"/>
                </a:lnTo>
                <a:lnTo>
                  <a:pt x="2705858" y="4267200"/>
                </a:lnTo>
                <a:lnTo>
                  <a:pt x="2561467" y="4246270"/>
                </a:lnTo>
                <a:cubicBezTo>
                  <a:pt x="2476258" y="4235123"/>
                  <a:pt x="2390533" y="4225627"/>
                  <a:pt x="2305292" y="4219492"/>
                </a:cubicBezTo>
                <a:lnTo>
                  <a:pt x="2409349" y="4267200"/>
                </a:lnTo>
                <a:lnTo>
                  <a:pt x="2266705" y="4267200"/>
                </a:lnTo>
                <a:lnTo>
                  <a:pt x="2183576" y="4227150"/>
                </a:lnTo>
                <a:cubicBezTo>
                  <a:pt x="2170260" y="4220226"/>
                  <a:pt x="2115765" y="4150220"/>
                  <a:pt x="2151029" y="4146947"/>
                </a:cubicBezTo>
                <a:cubicBezTo>
                  <a:pt x="2282770" y="4133761"/>
                  <a:pt x="2411644" y="4125319"/>
                  <a:pt x="2537169" y="4125568"/>
                </a:cubicBezTo>
                <a:close/>
                <a:moveTo>
                  <a:pt x="9258094" y="3958602"/>
                </a:moveTo>
                <a:cubicBezTo>
                  <a:pt x="9013678" y="4006086"/>
                  <a:pt x="8768731" y="4060051"/>
                  <a:pt x="8526712" y="4119804"/>
                </a:cubicBezTo>
                <a:cubicBezTo>
                  <a:pt x="8781748" y="4123003"/>
                  <a:pt x="9026494" y="4069940"/>
                  <a:pt x="9258094" y="3958602"/>
                </a:cubicBezTo>
                <a:close/>
                <a:moveTo>
                  <a:pt x="9168987" y="3919232"/>
                </a:moveTo>
                <a:cubicBezTo>
                  <a:pt x="8975366" y="3912045"/>
                  <a:pt x="8788341" y="3989836"/>
                  <a:pt x="8603910" y="4068895"/>
                </a:cubicBezTo>
                <a:cubicBezTo>
                  <a:pt x="8818554" y="4017452"/>
                  <a:pt x="9035976" y="3970366"/>
                  <a:pt x="9252382" y="3927759"/>
                </a:cubicBezTo>
                <a:cubicBezTo>
                  <a:pt x="9224441" y="3923020"/>
                  <a:pt x="9196646" y="3920259"/>
                  <a:pt x="9168987" y="3919232"/>
                </a:cubicBezTo>
                <a:close/>
                <a:moveTo>
                  <a:pt x="1635889" y="3709494"/>
                </a:moveTo>
                <a:lnTo>
                  <a:pt x="1634800" y="3731111"/>
                </a:lnTo>
                <a:cubicBezTo>
                  <a:pt x="1634800" y="3731111"/>
                  <a:pt x="1635342" y="3716795"/>
                  <a:pt x="1635889" y="3709494"/>
                </a:cubicBezTo>
                <a:close/>
                <a:moveTo>
                  <a:pt x="3174829" y="3620110"/>
                </a:moveTo>
                <a:cubicBezTo>
                  <a:pt x="3177710" y="3619202"/>
                  <a:pt x="3182308" y="3620648"/>
                  <a:pt x="3189263" y="3625726"/>
                </a:cubicBezTo>
                <a:cubicBezTo>
                  <a:pt x="3348177" y="3744655"/>
                  <a:pt x="3463235" y="3908187"/>
                  <a:pt x="3560912" y="4079863"/>
                </a:cubicBezTo>
                <a:cubicBezTo>
                  <a:pt x="3582321" y="4117314"/>
                  <a:pt x="3599153" y="4153173"/>
                  <a:pt x="3611854" y="4188366"/>
                </a:cubicBezTo>
                <a:lnTo>
                  <a:pt x="3631583" y="4267200"/>
                </a:lnTo>
                <a:lnTo>
                  <a:pt x="3575699" y="4267200"/>
                </a:lnTo>
                <a:lnTo>
                  <a:pt x="3575567" y="4263588"/>
                </a:lnTo>
                <a:cubicBezTo>
                  <a:pt x="3563792" y="4170010"/>
                  <a:pt x="3527316" y="4081090"/>
                  <a:pt x="3467355" y="3988130"/>
                </a:cubicBezTo>
                <a:cubicBezTo>
                  <a:pt x="3420192" y="3915029"/>
                  <a:pt x="3371016" y="3849934"/>
                  <a:pt x="3310753" y="3787140"/>
                </a:cubicBezTo>
                <a:cubicBezTo>
                  <a:pt x="3303466" y="3779509"/>
                  <a:pt x="3297626" y="3773227"/>
                  <a:pt x="3291335" y="3767420"/>
                </a:cubicBezTo>
                <a:cubicBezTo>
                  <a:pt x="3324815" y="3824296"/>
                  <a:pt x="3358740" y="3880691"/>
                  <a:pt x="3390805" y="3937163"/>
                </a:cubicBezTo>
                <a:cubicBezTo>
                  <a:pt x="3450145" y="4040978"/>
                  <a:pt x="3506325" y="4144397"/>
                  <a:pt x="3545740" y="4251102"/>
                </a:cubicBezTo>
                <a:lnTo>
                  <a:pt x="3550709" y="4267200"/>
                </a:lnTo>
                <a:lnTo>
                  <a:pt x="3513586" y="4267200"/>
                </a:lnTo>
                <a:lnTo>
                  <a:pt x="3470728" y="4152456"/>
                </a:lnTo>
                <a:cubicBezTo>
                  <a:pt x="3439124" y="4085665"/>
                  <a:pt x="3402484" y="4019598"/>
                  <a:pt x="3364433" y="3953121"/>
                </a:cubicBezTo>
                <a:lnTo>
                  <a:pt x="3316479" y="3872136"/>
                </a:lnTo>
                <a:lnTo>
                  <a:pt x="3504482" y="4267200"/>
                </a:lnTo>
                <a:lnTo>
                  <a:pt x="3467547" y="4267200"/>
                </a:lnTo>
                <a:lnTo>
                  <a:pt x="3177952" y="3657386"/>
                </a:lnTo>
                <a:cubicBezTo>
                  <a:pt x="3172991" y="3646754"/>
                  <a:pt x="3166185" y="3622836"/>
                  <a:pt x="3174829" y="3620110"/>
                </a:cubicBezTo>
                <a:close/>
                <a:moveTo>
                  <a:pt x="11279315" y="3618448"/>
                </a:moveTo>
                <a:cubicBezTo>
                  <a:pt x="11299830" y="3614620"/>
                  <a:pt x="11318737" y="3618623"/>
                  <a:pt x="11317765" y="3638405"/>
                </a:cubicBezTo>
                <a:cubicBezTo>
                  <a:pt x="11309587" y="3820966"/>
                  <a:pt x="11315203" y="4012597"/>
                  <a:pt x="11304886" y="4200582"/>
                </a:cubicBezTo>
                <a:lnTo>
                  <a:pt x="11298904" y="4267200"/>
                </a:lnTo>
                <a:lnTo>
                  <a:pt x="11213088" y="4267200"/>
                </a:lnTo>
                <a:lnTo>
                  <a:pt x="11219157" y="4210725"/>
                </a:lnTo>
                <a:cubicBezTo>
                  <a:pt x="11223807" y="4119600"/>
                  <a:pt x="11224640" y="4027718"/>
                  <a:pt x="11225213" y="3936722"/>
                </a:cubicBezTo>
                <a:cubicBezTo>
                  <a:pt x="11207028" y="4022695"/>
                  <a:pt x="11194593" y="4110355"/>
                  <a:pt x="11182914" y="4196771"/>
                </a:cubicBezTo>
                <a:lnTo>
                  <a:pt x="11172266" y="4267200"/>
                </a:lnTo>
                <a:lnTo>
                  <a:pt x="11140975" y="4267200"/>
                </a:lnTo>
                <a:lnTo>
                  <a:pt x="11152239" y="4192628"/>
                </a:lnTo>
                <a:cubicBezTo>
                  <a:pt x="11165272" y="4096160"/>
                  <a:pt x="11178361" y="3997344"/>
                  <a:pt x="11201005" y="3900089"/>
                </a:cubicBezTo>
                <a:cubicBezTo>
                  <a:pt x="11166930" y="3979173"/>
                  <a:pt x="11134730" y="4058831"/>
                  <a:pt x="11105754" y="4139192"/>
                </a:cubicBezTo>
                <a:lnTo>
                  <a:pt x="11065821" y="4267200"/>
                </a:lnTo>
                <a:lnTo>
                  <a:pt x="10978133" y="4267200"/>
                </a:lnTo>
                <a:lnTo>
                  <a:pt x="11088889" y="3963916"/>
                </a:lnTo>
                <a:cubicBezTo>
                  <a:pt x="11133459" y="3856779"/>
                  <a:pt x="11181967" y="3750740"/>
                  <a:pt x="11231212" y="3645474"/>
                </a:cubicBezTo>
                <a:cubicBezTo>
                  <a:pt x="11236675" y="3633934"/>
                  <a:pt x="11258799" y="3622276"/>
                  <a:pt x="11279315" y="3618448"/>
                </a:cubicBezTo>
                <a:close/>
                <a:moveTo>
                  <a:pt x="10296877" y="3526602"/>
                </a:moveTo>
                <a:cubicBezTo>
                  <a:pt x="10305089" y="3527517"/>
                  <a:pt x="10311503" y="3531079"/>
                  <a:pt x="10314210" y="3538353"/>
                </a:cubicBezTo>
                <a:cubicBezTo>
                  <a:pt x="10361472" y="3659113"/>
                  <a:pt x="10407318" y="3780392"/>
                  <a:pt x="10450858" y="3902477"/>
                </a:cubicBezTo>
                <a:lnTo>
                  <a:pt x="10572255" y="4267200"/>
                </a:lnTo>
                <a:lnTo>
                  <a:pt x="10477642" y="4267200"/>
                </a:lnTo>
                <a:lnTo>
                  <a:pt x="10436479" y="4144570"/>
                </a:lnTo>
                <a:cubicBezTo>
                  <a:pt x="10386976" y="3995354"/>
                  <a:pt x="10333255" y="3848072"/>
                  <a:pt x="10277529" y="3701307"/>
                </a:cubicBezTo>
                <a:cubicBezTo>
                  <a:pt x="10277467" y="3703640"/>
                  <a:pt x="10276853" y="3706334"/>
                  <a:pt x="10276797" y="3708672"/>
                </a:cubicBezTo>
                <a:cubicBezTo>
                  <a:pt x="10284209" y="3854149"/>
                  <a:pt x="10331835" y="3999199"/>
                  <a:pt x="10385906" y="4147031"/>
                </a:cubicBezTo>
                <a:lnTo>
                  <a:pt x="10431445" y="4267200"/>
                </a:lnTo>
                <a:lnTo>
                  <a:pt x="10398237" y="4267200"/>
                </a:lnTo>
                <a:lnTo>
                  <a:pt x="10356661" y="4157302"/>
                </a:lnTo>
                <a:cubicBezTo>
                  <a:pt x="10321871" y="4061517"/>
                  <a:pt x="10289232" y="3966669"/>
                  <a:pt x="10268559" y="3871054"/>
                </a:cubicBezTo>
                <a:cubicBezTo>
                  <a:pt x="10272790" y="3985997"/>
                  <a:pt x="10299544" y="4094770"/>
                  <a:pt x="10340065" y="4201637"/>
                </a:cubicBezTo>
                <a:lnTo>
                  <a:pt x="10368861" y="4267200"/>
                </a:lnTo>
                <a:lnTo>
                  <a:pt x="10267862" y="4267200"/>
                </a:lnTo>
                <a:lnTo>
                  <a:pt x="10236210" y="4185635"/>
                </a:lnTo>
                <a:cubicBezTo>
                  <a:pt x="10169925" y="3991261"/>
                  <a:pt x="10150284" y="3789583"/>
                  <a:pt x="10225980" y="3561061"/>
                </a:cubicBezTo>
                <a:cubicBezTo>
                  <a:pt x="10231424" y="3544935"/>
                  <a:pt x="10272241" y="3523857"/>
                  <a:pt x="10296877" y="3526602"/>
                </a:cubicBezTo>
                <a:close/>
                <a:moveTo>
                  <a:pt x="3429186" y="3458784"/>
                </a:moveTo>
                <a:cubicBezTo>
                  <a:pt x="3434043" y="3458424"/>
                  <a:pt x="3439865" y="3459167"/>
                  <a:pt x="3446761" y="3461278"/>
                </a:cubicBezTo>
                <a:cubicBezTo>
                  <a:pt x="3801752" y="3568638"/>
                  <a:pt x="4119982" y="3746863"/>
                  <a:pt x="4419733" y="3963555"/>
                </a:cubicBezTo>
                <a:cubicBezTo>
                  <a:pt x="4508451" y="4027538"/>
                  <a:pt x="4593765" y="4093753"/>
                  <a:pt x="4659448" y="4172746"/>
                </a:cubicBezTo>
                <a:lnTo>
                  <a:pt x="4719140" y="4267200"/>
                </a:lnTo>
                <a:lnTo>
                  <a:pt x="4641222" y="4267200"/>
                </a:lnTo>
                <a:lnTo>
                  <a:pt x="4599968" y="4207074"/>
                </a:lnTo>
                <a:cubicBezTo>
                  <a:pt x="4478590" y="4057581"/>
                  <a:pt x="4278987" y="3946713"/>
                  <a:pt x="4136093" y="3858466"/>
                </a:cubicBezTo>
                <a:cubicBezTo>
                  <a:pt x="3985171" y="3764831"/>
                  <a:pt x="3831168" y="3687155"/>
                  <a:pt x="3670252" y="3622798"/>
                </a:cubicBezTo>
                <a:lnTo>
                  <a:pt x="3817258" y="3723577"/>
                </a:lnTo>
                <a:cubicBezTo>
                  <a:pt x="3878082" y="3765387"/>
                  <a:pt x="3941278" y="3808498"/>
                  <a:pt x="4000461" y="3855966"/>
                </a:cubicBezTo>
                <a:cubicBezTo>
                  <a:pt x="4030299" y="3879926"/>
                  <a:pt x="4059233" y="3904849"/>
                  <a:pt x="4088180" y="3929774"/>
                </a:cubicBezTo>
                <a:cubicBezTo>
                  <a:pt x="4119532" y="3956928"/>
                  <a:pt x="4151864" y="3984979"/>
                  <a:pt x="4184555" y="4010683"/>
                </a:cubicBezTo>
                <a:cubicBezTo>
                  <a:pt x="4252374" y="4064322"/>
                  <a:pt x="4327401" y="4112085"/>
                  <a:pt x="4399563" y="4158106"/>
                </a:cubicBezTo>
                <a:cubicBezTo>
                  <a:pt x="4448555" y="4189447"/>
                  <a:pt x="4498141" y="4221114"/>
                  <a:pt x="4546299" y="4254934"/>
                </a:cubicBezTo>
                <a:lnTo>
                  <a:pt x="4561743" y="4267200"/>
                </a:lnTo>
                <a:lnTo>
                  <a:pt x="4509274" y="4267200"/>
                </a:lnTo>
                <a:lnTo>
                  <a:pt x="4383389" y="4184369"/>
                </a:lnTo>
                <a:cubicBezTo>
                  <a:pt x="4310251" y="4137460"/>
                  <a:pt x="4234739" y="4089250"/>
                  <a:pt x="4165508" y="4035196"/>
                </a:cubicBezTo>
                <a:cubicBezTo>
                  <a:pt x="4131846" y="4008598"/>
                  <a:pt x="4099524" y="3980549"/>
                  <a:pt x="4068162" y="3953394"/>
                </a:cubicBezTo>
                <a:cubicBezTo>
                  <a:pt x="4039704" y="3928919"/>
                  <a:pt x="4010763" y="3903992"/>
                  <a:pt x="3981416" y="3880482"/>
                </a:cubicBezTo>
                <a:cubicBezTo>
                  <a:pt x="3923199" y="3833909"/>
                  <a:pt x="3860482" y="3791236"/>
                  <a:pt x="3800147" y="3749872"/>
                </a:cubicBezTo>
                <a:lnTo>
                  <a:pt x="3655073" y="3650884"/>
                </a:lnTo>
                <a:cubicBezTo>
                  <a:pt x="3768399" y="3765347"/>
                  <a:pt x="3873410" y="3884450"/>
                  <a:pt x="3989938" y="3991685"/>
                </a:cubicBezTo>
                <a:cubicBezTo>
                  <a:pt x="4106468" y="4098916"/>
                  <a:pt x="4234512" y="4194281"/>
                  <a:pt x="4393907" y="4261258"/>
                </a:cubicBezTo>
                <a:lnTo>
                  <a:pt x="4408201" y="4267200"/>
                </a:lnTo>
                <a:lnTo>
                  <a:pt x="4250346" y="4267200"/>
                </a:lnTo>
                <a:lnTo>
                  <a:pt x="4245269" y="4265040"/>
                </a:lnTo>
                <a:cubicBezTo>
                  <a:pt x="4167858" y="4230709"/>
                  <a:pt x="4095232" y="4193560"/>
                  <a:pt x="4036318" y="4147013"/>
                </a:cubicBezTo>
                <a:cubicBezTo>
                  <a:pt x="3810777" y="3969273"/>
                  <a:pt x="3654591" y="3720297"/>
                  <a:pt x="3432098" y="3537312"/>
                </a:cubicBezTo>
                <a:cubicBezTo>
                  <a:pt x="3408505" y="3517876"/>
                  <a:pt x="3395188" y="3461306"/>
                  <a:pt x="3429186" y="3458784"/>
                </a:cubicBezTo>
                <a:close/>
                <a:moveTo>
                  <a:pt x="9334796" y="3456584"/>
                </a:moveTo>
                <a:cubicBezTo>
                  <a:pt x="9406875" y="3608228"/>
                  <a:pt x="9503788" y="3758542"/>
                  <a:pt x="9651570" y="3826505"/>
                </a:cubicBezTo>
                <a:cubicBezTo>
                  <a:pt x="9559808" y="3686686"/>
                  <a:pt x="9456900" y="3564734"/>
                  <a:pt x="9334796" y="3456584"/>
                </a:cubicBezTo>
                <a:close/>
                <a:moveTo>
                  <a:pt x="4440129" y="3448571"/>
                </a:moveTo>
                <a:cubicBezTo>
                  <a:pt x="4500684" y="3600308"/>
                  <a:pt x="4765312" y="3823987"/>
                  <a:pt x="4856525" y="3915351"/>
                </a:cubicBezTo>
                <a:cubicBezTo>
                  <a:pt x="4921046" y="3979838"/>
                  <a:pt x="4987678" y="4047617"/>
                  <a:pt x="5059055" y="4108918"/>
                </a:cubicBezTo>
                <a:cubicBezTo>
                  <a:pt x="5130436" y="4170218"/>
                  <a:pt x="5206561" y="4225043"/>
                  <a:pt x="5290070" y="4263619"/>
                </a:cubicBezTo>
                <a:cubicBezTo>
                  <a:pt x="5126032" y="4132785"/>
                  <a:pt x="4978794" y="3979858"/>
                  <a:pt x="4834991" y="3830985"/>
                </a:cubicBezTo>
                <a:cubicBezTo>
                  <a:pt x="4709629" y="3700933"/>
                  <a:pt x="4579958" y="3567796"/>
                  <a:pt x="4440129" y="3448571"/>
                </a:cubicBezTo>
                <a:close/>
                <a:moveTo>
                  <a:pt x="5425834" y="3162785"/>
                </a:moveTo>
                <a:cubicBezTo>
                  <a:pt x="5393133" y="3300089"/>
                  <a:pt x="5401723" y="3491623"/>
                  <a:pt x="5401644" y="3617847"/>
                </a:cubicBezTo>
                <a:cubicBezTo>
                  <a:pt x="5401790" y="3807859"/>
                  <a:pt x="5425483" y="3992734"/>
                  <a:pt x="5467256" y="4175494"/>
                </a:cubicBezTo>
                <a:cubicBezTo>
                  <a:pt x="5469824" y="3971868"/>
                  <a:pt x="5459296" y="3766904"/>
                  <a:pt x="5448069" y="3567554"/>
                </a:cubicBezTo>
                <a:close/>
                <a:moveTo>
                  <a:pt x="1318687" y="3113840"/>
                </a:moveTo>
                <a:cubicBezTo>
                  <a:pt x="1233126" y="3142037"/>
                  <a:pt x="1148133" y="3174161"/>
                  <a:pt x="1066793" y="3212171"/>
                </a:cubicBezTo>
                <a:cubicBezTo>
                  <a:pt x="1042399" y="3223712"/>
                  <a:pt x="1017440" y="3235542"/>
                  <a:pt x="993319" y="3247648"/>
                </a:cubicBezTo>
                <a:cubicBezTo>
                  <a:pt x="947600" y="3269890"/>
                  <a:pt x="900765" y="3292688"/>
                  <a:pt x="853081" y="3312410"/>
                </a:cubicBezTo>
                <a:cubicBezTo>
                  <a:pt x="837376" y="3318884"/>
                  <a:pt x="821948" y="3324526"/>
                  <a:pt x="805957" y="3330443"/>
                </a:cubicBezTo>
                <a:cubicBezTo>
                  <a:pt x="973723" y="3284161"/>
                  <a:pt x="1193682" y="3229943"/>
                  <a:pt x="1318687" y="3113840"/>
                </a:cubicBezTo>
                <a:close/>
                <a:moveTo>
                  <a:pt x="5453702" y="3090882"/>
                </a:moveTo>
                <a:lnTo>
                  <a:pt x="5480135" y="3565802"/>
                </a:lnTo>
                <a:cubicBezTo>
                  <a:pt x="5490809" y="3762845"/>
                  <a:pt x="5501220" y="3965024"/>
                  <a:pt x="5499023" y="4166310"/>
                </a:cubicBezTo>
                <a:cubicBezTo>
                  <a:pt x="5546233" y="3984186"/>
                  <a:pt x="5562118" y="3799116"/>
                  <a:pt x="5547022" y="3607838"/>
                </a:cubicBezTo>
                <a:cubicBezTo>
                  <a:pt x="5541143" y="3530760"/>
                  <a:pt x="5529684" y="3453908"/>
                  <a:pt x="5515964" y="3378541"/>
                </a:cubicBezTo>
                <a:cubicBezTo>
                  <a:pt x="5505773" y="3321668"/>
                  <a:pt x="5475310" y="3095607"/>
                  <a:pt x="5453702" y="3090882"/>
                </a:cubicBezTo>
                <a:close/>
                <a:moveTo>
                  <a:pt x="9790480" y="3078533"/>
                </a:moveTo>
                <a:cubicBezTo>
                  <a:pt x="9782502" y="3134217"/>
                  <a:pt x="9773626" y="3189710"/>
                  <a:pt x="9763295" y="3245370"/>
                </a:cubicBezTo>
                <a:cubicBezTo>
                  <a:pt x="9730259" y="3421320"/>
                  <a:pt x="9693170" y="3586065"/>
                  <a:pt x="9736458" y="3758413"/>
                </a:cubicBezTo>
                <a:cubicBezTo>
                  <a:pt x="9741385" y="3680922"/>
                  <a:pt x="9752472" y="3603320"/>
                  <a:pt x="9763499" y="3528057"/>
                </a:cubicBezTo>
                <a:cubicBezTo>
                  <a:pt x="9778184" y="3430521"/>
                  <a:pt x="9793478" y="3330298"/>
                  <a:pt x="9793906" y="3231157"/>
                </a:cubicBezTo>
                <a:cubicBezTo>
                  <a:pt x="9793949" y="3202011"/>
                  <a:pt x="9792735" y="3172131"/>
                  <a:pt x="9791874" y="3142788"/>
                </a:cubicBezTo>
                <a:cubicBezTo>
                  <a:pt x="9791175" y="3121009"/>
                  <a:pt x="9790832" y="3099770"/>
                  <a:pt x="9790480" y="3078533"/>
                </a:cubicBezTo>
                <a:close/>
                <a:moveTo>
                  <a:pt x="1238695" y="3076820"/>
                </a:moveTo>
                <a:cubicBezTo>
                  <a:pt x="1051055" y="3082190"/>
                  <a:pt x="886407" y="3192548"/>
                  <a:pt x="716371" y="3293249"/>
                </a:cubicBezTo>
                <a:cubicBezTo>
                  <a:pt x="670943" y="3320259"/>
                  <a:pt x="625512" y="3345868"/>
                  <a:pt x="579522" y="3371759"/>
                </a:cubicBezTo>
                <a:cubicBezTo>
                  <a:pt x="586257" y="3369787"/>
                  <a:pt x="592991" y="3367806"/>
                  <a:pt x="600288" y="3365555"/>
                </a:cubicBezTo>
                <a:cubicBezTo>
                  <a:pt x="680240" y="3341573"/>
                  <a:pt x="762713" y="3317034"/>
                  <a:pt x="840692" y="3284921"/>
                </a:cubicBezTo>
                <a:cubicBezTo>
                  <a:pt x="887813" y="3265484"/>
                  <a:pt x="934087" y="3242968"/>
                  <a:pt x="979248" y="3221003"/>
                </a:cubicBezTo>
                <a:cubicBezTo>
                  <a:pt x="1004208" y="3209175"/>
                  <a:pt x="1028322" y="3197074"/>
                  <a:pt x="1053282" y="3185247"/>
                </a:cubicBezTo>
                <a:cubicBezTo>
                  <a:pt x="1139666" y="3144704"/>
                  <a:pt x="1229994" y="3110602"/>
                  <a:pt x="1320603" y="3081281"/>
                </a:cubicBezTo>
                <a:cubicBezTo>
                  <a:pt x="1292776" y="3077429"/>
                  <a:pt x="1265502" y="3076054"/>
                  <a:pt x="1238695" y="3076820"/>
                </a:cubicBezTo>
                <a:close/>
                <a:moveTo>
                  <a:pt x="5425627" y="2954192"/>
                </a:moveTo>
                <a:cubicBezTo>
                  <a:pt x="5441934" y="2956815"/>
                  <a:pt x="5467954" y="2996115"/>
                  <a:pt x="5470770" y="3005435"/>
                </a:cubicBezTo>
                <a:cubicBezTo>
                  <a:pt x="5591522" y="3395900"/>
                  <a:pt x="5656650" y="3795361"/>
                  <a:pt x="5567647" y="4190286"/>
                </a:cubicBezTo>
                <a:lnTo>
                  <a:pt x="5545854" y="4267200"/>
                </a:lnTo>
                <a:lnTo>
                  <a:pt x="5391871" y="4267200"/>
                </a:lnTo>
                <a:lnTo>
                  <a:pt x="5318171" y="4175818"/>
                </a:lnTo>
                <a:cubicBezTo>
                  <a:pt x="5204859" y="4048423"/>
                  <a:pt x="5075331" y="3936412"/>
                  <a:pt x="4943646" y="3822916"/>
                </a:cubicBezTo>
                <a:cubicBezTo>
                  <a:pt x="4828850" y="3724110"/>
                  <a:pt x="4714058" y="3625311"/>
                  <a:pt x="4594837" y="3532274"/>
                </a:cubicBezTo>
                <a:cubicBezTo>
                  <a:pt x="4562450" y="3507077"/>
                  <a:pt x="4474786" y="3410282"/>
                  <a:pt x="4441737" y="3399734"/>
                </a:cubicBezTo>
                <a:cubicBezTo>
                  <a:pt x="4437014" y="3398227"/>
                  <a:pt x="4433408" y="3398482"/>
                  <a:pt x="4431236" y="3400954"/>
                </a:cubicBezTo>
                <a:cubicBezTo>
                  <a:pt x="4474088" y="3436036"/>
                  <a:pt x="4516531" y="3472527"/>
                  <a:pt x="4557150" y="3510023"/>
                </a:cubicBezTo>
                <a:cubicBezTo>
                  <a:pt x="4661606" y="3606446"/>
                  <a:pt x="4760255" y="3709152"/>
                  <a:pt x="4856936" y="3809146"/>
                </a:cubicBezTo>
                <a:cubicBezTo>
                  <a:pt x="4939779" y="3895025"/>
                  <a:pt x="5024071" y="3982240"/>
                  <a:pt x="5111996" y="4065759"/>
                </a:cubicBezTo>
                <a:cubicBezTo>
                  <a:pt x="5155961" y="4107518"/>
                  <a:pt x="5200834" y="4148352"/>
                  <a:pt x="5246890" y="4187633"/>
                </a:cubicBezTo>
                <a:lnTo>
                  <a:pt x="5347266" y="4267200"/>
                </a:lnTo>
                <a:lnTo>
                  <a:pt x="5164092" y="4267200"/>
                </a:lnTo>
                <a:lnTo>
                  <a:pt x="5108945" y="4232176"/>
                </a:lnTo>
                <a:cubicBezTo>
                  <a:pt x="4772838" y="3999708"/>
                  <a:pt x="4490756" y="3581960"/>
                  <a:pt x="4294126" y="3303048"/>
                </a:cubicBezTo>
                <a:cubicBezTo>
                  <a:pt x="4284225" y="3288537"/>
                  <a:pt x="4271318" y="3233630"/>
                  <a:pt x="4305321" y="3256953"/>
                </a:cubicBezTo>
                <a:cubicBezTo>
                  <a:pt x="4530520" y="3414680"/>
                  <a:pt x="4740956" y="3587440"/>
                  <a:pt x="4949299" y="3766336"/>
                </a:cubicBezTo>
                <a:cubicBezTo>
                  <a:pt x="5065543" y="3866477"/>
                  <a:pt x="5184542" y="3965579"/>
                  <a:pt x="5291452" y="4076801"/>
                </a:cubicBezTo>
                <a:cubicBezTo>
                  <a:pt x="5309900" y="4095629"/>
                  <a:pt x="5393714" y="4211504"/>
                  <a:pt x="5434998" y="4254100"/>
                </a:cubicBezTo>
                <a:cubicBezTo>
                  <a:pt x="5369347" y="4172892"/>
                  <a:pt x="5356822" y="3836202"/>
                  <a:pt x="5351015" y="3760989"/>
                </a:cubicBezTo>
                <a:cubicBezTo>
                  <a:pt x="5330486" y="3492147"/>
                  <a:pt x="5355823" y="3228927"/>
                  <a:pt x="5413780" y="2966265"/>
                </a:cubicBezTo>
                <a:cubicBezTo>
                  <a:pt x="5415835" y="2956520"/>
                  <a:pt x="5420191" y="2953318"/>
                  <a:pt x="5425627" y="2954192"/>
                </a:cubicBezTo>
                <a:close/>
                <a:moveTo>
                  <a:pt x="8380397" y="2896659"/>
                </a:moveTo>
                <a:cubicBezTo>
                  <a:pt x="8455275" y="3038078"/>
                  <a:pt x="8545153" y="3173735"/>
                  <a:pt x="8634801" y="3304169"/>
                </a:cubicBezTo>
                <a:cubicBezTo>
                  <a:pt x="8726195" y="3437326"/>
                  <a:pt x="8821496" y="3600936"/>
                  <a:pt x="8971448" y="3675946"/>
                </a:cubicBezTo>
                <a:cubicBezTo>
                  <a:pt x="8910775" y="3621244"/>
                  <a:pt x="8864937" y="3553231"/>
                  <a:pt x="8820691" y="3486482"/>
                </a:cubicBezTo>
                <a:cubicBezTo>
                  <a:pt x="8816331" y="3480073"/>
                  <a:pt x="8811972" y="3473665"/>
                  <a:pt x="8807612" y="3467256"/>
                </a:cubicBezTo>
                <a:cubicBezTo>
                  <a:pt x="8727274" y="3347730"/>
                  <a:pt x="8640362" y="3230102"/>
                  <a:pt x="8556796" y="3116474"/>
                </a:cubicBezTo>
                <a:cubicBezTo>
                  <a:pt x="8515702" y="3060746"/>
                  <a:pt x="8472667" y="3003195"/>
                  <a:pt x="8427018" y="2948853"/>
                </a:cubicBezTo>
                <a:cubicBezTo>
                  <a:pt x="8411728" y="2931040"/>
                  <a:pt x="8396239" y="2914119"/>
                  <a:pt x="8380397" y="2896659"/>
                </a:cubicBezTo>
                <a:close/>
                <a:moveTo>
                  <a:pt x="9831020" y="2871730"/>
                </a:moveTo>
                <a:lnTo>
                  <a:pt x="9827707" y="2915231"/>
                </a:lnTo>
                <a:cubicBezTo>
                  <a:pt x="9824540" y="2960178"/>
                  <a:pt x="9821168" y="3006017"/>
                  <a:pt x="9820699" y="3051540"/>
                </a:cubicBezTo>
                <a:cubicBezTo>
                  <a:pt x="9820458" y="3081589"/>
                  <a:pt x="9821664" y="3111470"/>
                  <a:pt x="9822525" y="3140814"/>
                </a:cubicBezTo>
                <a:cubicBezTo>
                  <a:pt x="9823738" y="3170696"/>
                  <a:pt x="9824947" y="3200579"/>
                  <a:pt x="9824704" y="3230628"/>
                </a:cubicBezTo>
                <a:cubicBezTo>
                  <a:pt x="9823869" y="3331557"/>
                  <a:pt x="9808712" y="3433224"/>
                  <a:pt x="9793821" y="3531652"/>
                </a:cubicBezTo>
                <a:cubicBezTo>
                  <a:pt x="9783066" y="3603683"/>
                  <a:pt x="9772446" y="3677150"/>
                  <a:pt x="9767436" y="3750864"/>
                </a:cubicBezTo>
                <a:cubicBezTo>
                  <a:pt x="9782786" y="3724954"/>
                  <a:pt x="9799440" y="3697443"/>
                  <a:pt x="9814477" y="3662531"/>
                </a:cubicBezTo>
                <a:cubicBezTo>
                  <a:pt x="9926754" y="3406015"/>
                  <a:pt x="9892054" y="3133900"/>
                  <a:pt x="9831020" y="2871730"/>
                </a:cubicBezTo>
                <a:close/>
                <a:moveTo>
                  <a:pt x="8380521" y="2850596"/>
                </a:moveTo>
                <a:cubicBezTo>
                  <a:pt x="8404481" y="2875897"/>
                  <a:pt x="8428794" y="2901731"/>
                  <a:pt x="8451446" y="2928627"/>
                </a:cubicBezTo>
                <a:cubicBezTo>
                  <a:pt x="8497446" y="2983517"/>
                  <a:pt x="8540828" y="3041610"/>
                  <a:pt x="8582269" y="3097880"/>
                </a:cubicBezTo>
                <a:cubicBezTo>
                  <a:pt x="8666744" y="3211700"/>
                  <a:pt x="8753998" y="3329876"/>
                  <a:pt x="8833783" y="3449753"/>
                </a:cubicBezTo>
                <a:cubicBezTo>
                  <a:pt x="8838143" y="3456162"/>
                  <a:pt x="8842503" y="3462572"/>
                  <a:pt x="8846863" y="3468981"/>
                </a:cubicBezTo>
                <a:cubicBezTo>
                  <a:pt x="8881714" y="3521040"/>
                  <a:pt x="8917610" y="3574725"/>
                  <a:pt x="8960046" y="3620389"/>
                </a:cubicBezTo>
                <a:cubicBezTo>
                  <a:pt x="8847240" y="3316219"/>
                  <a:pt x="8665033" y="3014288"/>
                  <a:pt x="8380521" y="2850596"/>
                </a:cubicBezTo>
                <a:close/>
                <a:moveTo>
                  <a:pt x="9854151" y="2642862"/>
                </a:moveTo>
                <a:cubicBezTo>
                  <a:pt x="9862376" y="2644690"/>
                  <a:pt x="9868748" y="2649859"/>
                  <a:pt x="9871341" y="2659697"/>
                </a:cubicBezTo>
                <a:cubicBezTo>
                  <a:pt x="9936549" y="2907705"/>
                  <a:pt x="10004418" y="3164740"/>
                  <a:pt x="9966678" y="3423399"/>
                </a:cubicBezTo>
                <a:cubicBezTo>
                  <a:pt x="9951724" y="3524170"/>
                  <a:pt x="9914841" y="3605244"/>
                  <a:pt x="9880832" y="3700562"/>
                </a:cubicBezTo>
                <a:cubicBezTo>
                  <a:pt x="9817639" y="3880472"/>
                  <a:pt x="9825316" y="4002022"/>
                  <a:pt x="9896024" y="4178295"/>
                </a:cubicBezTo>
                <a:lnTo>
                  <a:pt x="10028060" y="4267200"/>
                </a:lnTo>
                <a:lnTo>
                  <a:pt x="9651813" y="4267200"/>
                </a:lnTo>
                <a:lnTo>
                  <a:pt x="9814527" y="4248048"/>
                </a:lnTo>
                <a:cubicBezTo>
                  <a:pt x="9748431" y="4225943"/>
                  <a:pt x="9681848" y="4217991"/>
                  <a:pt x="9615182" y="4220499"/>
                </a:cubicBezTo>
                <a:cubicBezTo>
                  <a:pt x="9565183" y="4222381"/>
                  <a:pt x="9515136" y="4230147"/>
                  <a:pt x="9465210" y="4242240"/>
                </a:cubicBezTo>
                <a:lnTo>
                  <a:pt x="9387108" y="4267200"/>
                </a:lnTo>
                <a:lnTo>
                  <a:pt x="9268441" y="4267200"/>
                </a:lnTo>
                <a:lnTo>
                  <a:pt x="9307676" y="4251276"/>
                </a:lnTo>
                <a:cubicBezTo>
                  <a:pt x="9459842" y="4196603"/>
                  <a:pt x="9613869" y="4164948"/>
                  <a:pt x="9761570" y="4182283"/>
                </a:cubicBezTo>
                <a:cubicBezTo>
                  <a:pt x="9633677" y="4101602"/>
                  <a:pt x="9502269" y="4023929"/>
                  <a:pt x="9368237" y="3949470"/>
                </a:cubicBezTo>
                <a:cubicBezTo>
                  <a:pt x="9363677" y="3950852"/>
                  <a:pt x="9358768" y="3951697"/>
                  <a:pt x="9354614" y="3951288"/>
                </a:cubicBezTo>
                <a:cubicBezTo>
                  <a:pt x="9045666" y="4112095"/>
                  <a:pt x="8711508" y="4184792"/>
                  <a:pt x="8364351" y="4159267"/>
                </a:cubicBezTo>
                <a:cubicBezTo>
                  <a:pt x="8322605" y="4156073"/>
                  <a:pt x="8373028" y="4125362"/>
                  <a:pt x="8386567" y="4119760"/>
                </a:cubicBezTo>
                <a:cubicBezTo>
                  <a:pt x="8661942" y="4017222"/>
                  <a:pt x="8938634" y="3857115"/>
                  <a:pt x="9231713" y="3873539"/>
                </a:cubicBezTo>
                <a:cubicBezTo>
                  <a:pt x="9162796" y="3836374"/>
                  <a:pt x="9093324" y="3799562"/>
                  <a:pt x="9023301" y="3763109"/>
                </a:cubicBezTo>
                <a:cubicBezTo>
                  <a:pt x="9018245" y="3762512"/>
                  <a:pt x="9014299" y="3761207"/>
                  <a:pt x="9010556" y="3758998"/>
                </a:cubicBezTo>
                <a:cubicBezTo>
                  <a:pt x="8818026" y="3719652"/>
                  <a:pt x="8714888" y="3571783"/>
                  <a:pt x="8604324" y="3417171"/>
                </a:cubicBezTo>
                <a:cubicBezTo>
                  <a:pt x="8460937" y="3216099"/>
                  <a:pt x="8313620" y="2999153"/>
                  <a:pt x="8218577" y="2770227"/>
                </a:cubicBezTo>
                <a:cubicBezTo>
                  <a:pt x="8215211" y="2762227"/>
                  <a:pt x="8217371" y="2755481"/>
                  <a:pt x="8222774" y="2749954"/>
                </a:cubicBezTo>
                <a:cubicBezTo>
                  <a:pt x="8238990" y="2733370"/>
                  <a:pt x="8284424" y="2727735"/>
                  <a:pt x="8297623" y="2731935"/>
                </a:cubicBezTo>
                <a:cubicBezTo>
                  <a:pt x="8726387" y="2883841"/>
                  <a:pt x="8964880" y="3311498"/>
                  <a:pt x="9090618" y="3716225"/>
                </a:cubicBezTo>
                <a:cubicBezTo>
                  <a:pt x="9321070" y="3835548"/>
                  <a:pt x="9546131" y="3959850"/>
                  <a:pt x="9762441" y="4093587"/>
                </a:cubicBezTo>
                <a:cubicBezTo>
                  <a:pt x="9739891" y="4035197"/>
                  <a:pt x="9720655" y="3974696"/>
                  <a:pt x="9717826" y="3916719"/>
                </a:cubicBezTo>
                <a:cubicBezTo>
                  <a:pt x="9716379" y="3916883"/>
                  <a:pt x="9714371" y="3917401"/>
                  <a:pt x="9713123" y="3916663"/>
                </a:cubicBezTo>
                <a:cubicBezTo>
                  <a:pt x="9419408" y="3876118"/>
                  <a:pt x="9276568" y="3571232"/>
                  <a:pt x="9175594" y="3326950"/>
                </a:cubicBezTo>
                <a:cubicBezTo>
                  <a:pt x="9162477" y="3295477"/>
                  <a:pt x="9234580" y="3273123"/>
                  <a:pt x="9253941" y="3287566"/>
                </a:cubicBezTo>
                <a:cubicBezTo>
                  <a:pt x="9396995" y="3390749"/>
                  <a:pt x="9519263" y="3506453"/>
                  <a:pt x="9625671" y="3639960"/>
                </a:cubicBezTo>
                <a:cubicBezTo>
                  <a:pt x="9622492" y="3540061"/>
                  <a:pt x="9637797" y="3439839"/>
                  <a:pt x="9656881" y="3333361"/>
                </a:cubicBezTo>
                <a:cubicBezTo>
                  <a:pt x="9696972" y="3116116"/>
                  <a:pt x="9713720" y="2891570"/>
                  <a:pt x="9782066" y="2680771"/>
                </a:cubicBezTo>
                <a:cubicBezTo>
                  <a:pt x="9788129" y="2661952"/>
                  <a:pt x="9829478" y="2637374"/>
                  <a:pt x="9854151" y="2642862"/>
                </a:cubicBezTo>
                <a:close/>
                <a:moveTo>
                  <a:pt x="11114299" y="2390555"/>
                </a:moveTo>
                <a:lnTo>
                  <a:pt x="11113373" y="2392739"/>
                </a:lnTo>
                <a:lnTo>
                  <a:pt x="11117197" y="2394358"/>
                </a:lnTo>
                <a:cubicBezTo>
                  <a:pt x="11116333" y="2393349"/>
                  <a:pt x="11115474" y="2392343"/>
                  <a:pt x="11114299" y="2390555"/>
                </a:cubicBezTo>
                <a:close/>
                <a:moveTo>
                  <a:pt x="10506276" y="2118977"/>
                </a:moveTo>
                <a:cubicBezTo>
                  <a:pt x="10510550" y="2257918"/>
                  <a:pt x="10470507" y="2393544"/>
                  <a:pt x="10431542" y="2525128"/>
                </a:cubicBezTo>
                <a:cubicBezTo>
                  <a:pt x="10417502" y="2571972"/>
                  <a:pt x="10403548" y="2620144"/>
                  <a:pt x="10391375" y="2667145"/>
                </a:cubicBezTo>
                <a:cubicBezTo>
                  <a:pt x="10377290" y="2721696"/>
                  <a:pt x="10366481" y="2777642"/>
                  <a:pt x="10355047" y="2832031"/>
                </a:cubicBezTo>
                <a:lnTo>
                  <a:pt x="10336080" y="2927011"/>
                </a:lnTo>
                <a:cubicBezTo>
                  <a:pt x="10349636" y="2893472"/>
                  <a:pt x="10367643" y="2846374"/>
                  <a:pt x="10389394" y="2782834"/>
                </a:cubicBezTo>
                <a:cubicBezTo>
                  <a:pt x="10448427" y="2611467"/>
                  <a:pt x="10546967" y="2325483"/>
                  <a:pt x="10506276" y="2118977"/>
                </a:cubicBezTo>
                <a:close/>
                <a:moveTo>
                  <a:pt x="11538179" y="2090376"/>
                </a:moveTo>
                <a:cubicBezTo>
                  <a:pt x="11552237" y="2136248"/>
                  <a:pt x="11565750" y="2181883"/>
                  <a:pt x="11577479" y="2228695"/>
                </a:cubicBezTo>
                <a:lnTo>
                  <a:pt x="11586754" y="2266098"/>
                </a:lnTo>
                <a:cubicBezTo>
                  <a:pt x="11593656" y="2295423"/>
                  <a:pt x="11600787" y="2324193"/>
                  <a:pt x="11609011" y="2353427"/>
                </a:cubicBezTo>
                <a:cubicBezTo>
                  <a:pt x="11644349" y="2475257"/>
                  <a:pt x="11704023" y="2591295"/>
                  <a:pt x="11761579" y="2703223"/>
                </a:cubicBezTo>
                <a:cubicBezTo>
                  <a:pt x="11802170" y="2782214"/>
                  <a:pt x="11843944" y="2862994"/>
                  <a:pt x="11877711" y="2947465"/>
                </a:cubicBezTo>
                <a:cubicBezTo>
                  <a:pt x="11815017" y="2640863"/>
                  <a:pt x="11724956" y="2342636"/>
                  <a:pt x="11538179" y="2090376"/>
                </a:cubicBezTo>
                <a:close/>
                <a:moveTo>
                  <a:pt x="6604735" y="2041381"/>
                </a:moveTo>
                <a:cubicBezTo>
                  <a:pt x="6726311" y="2327927"/>
                  <a:pt x="6916754" y="2606522"/>
                  <a:pt x="7204487" y="2742112"/>
                </a:cubicBezTo>
                <a:cubicBezTo>
                  <a:pt x="7179895" y="2719491"/>
                  <a:pt x="7154936" y="2696378"/>
                  <a:pt x="7131592" y="2672096"/>
                </a:cubicBezTo>
                <a:cubicBezTo>
                  <a:pt x="7084181" y="2622518"/>
                  <a:pt x="7039271" y="2569608"/>
                  <a:pt x="6996344" y="2518310"/>
                </a:cubicBezTo>
                <a:cubicBezTo>
                  <a:pt x="6908871" y="2414600"/>
                  <a:pt x="6818501" y="2306884"/>
                  <a:pt x="6735495" y="2196890"/>
                </a:cubicBezTo>
                <a:lnTo>
                  <a:pt x="6721901" y="2179274"/>
                </a:lnTo>
                <a:cubicBezTo>
                  <a:pt x="6685654" y="2131523"/>
                  <a:pt x="6648317" y="2082278"/>
                  <a:pt x="6604735" y="2041381"/>
                </a:cubicBezTo>
                <a:close/>
                <a:moveTo>
                  <a:pt x="11488421" y="2034549"/>
                </a:moveTo>
                <a:cubicBezTo>
                  <a:pt x="11459234" y="2371132"/>
                  <a:pt x="11651925" y="2658088"/>
                  <a:pt x="11840356" y="2932293"/>
                </a:cubicBezTo>
                <a:cubicBezTo>
                  <a:pt x="11809128" y="2858555"/>
                  <a:pt x="11772688" y="2786473"/>
                  <a:pt x="11736331" y="2715710"/>
                </a:cubicBezTo>
                <a:cubicBezTo>
                  <a:pt x="11678147" y="2602235"/>
                  <a:pt x="11617611" y="2485181"/>
                  <a:pt x="11581560" y="2360474"/>
                </a:cubicBezTo>
                <a:cubicBezTo>
                  <a:pt x="11573334" y="2331239"/>
                  <a:pt x="11565889" y="2301693"/>
                  <a:pt x="11558442" y="2272139"/>
                </a:cubicBezTo>
                <a:lnTo>
                  <a:pt x="11549169" y="2234734"/>
                </a:lnTo>
                <a:cubicBezTo>
                  <a:pt x="11532130" y="2167007"/>
                  <a:pt x="11511443" y="2100302"/>
                  <a:pt x="11488421" y="2034549"/>
                </a:cubicBezTo>
                <a:close/>
                <a:moveTo>
                  <a:pt x="10468916" y="2032338"/>
                </a:moveTo>
                <a:cubicBezTo>
                  <a:pt x="10450533" y="2081859"/>
                  <a:pt x="10434093" y="2132840"/>
                  <a:pt x="10421480" y="2185446"/>
                </a:cubicBezTo>
                <a:cubicBezTo>
                  <a:pt x="10388668" y="2317695"/>
                  <a:pt x="10374105" y="2457032"/>
                  <a:pt x="10351264" y="2591574"/>
                </a:cubicBezTo>
                <a:cubicBezTo>
                  <a:pt x="10332355" y="2700098"/>
                  <a:pt x="10281261" y="2959166"/>
                  <a:pt x="10294485" y="2991809"/>
                </a:cubicBezTo>
                <a:lnTo>
                  <a:pt x="10327850" y="2826310"/>
                </a:lnTo>
                <a:cubicBezTo>
                  <a:pt x="10338741" y="2771690"/>
                  <a:pt x="10350331" y="2715434"/>
                  <a:pt x="10364099" y="2660098"/>
                </a:cubicBezTo>
                <a:cubicBezTo>
                  <a:pt x="10376185" y="2611783"/>
                  <a:pt x="10390682" y="2563843"/>
                  <a:pt x="10404725" y="2516991"/>
                </a:cubicBezTo>
                <a:cubicBezTo>
                  <a:pt x="10443463" y="2385961"/>
                  <a:pt x="10483500" y="2250332"/>
                  <a:pt x="10478071" y="2114122"/>
                </a:cubicBezTo>
                <a:cubicBezTo>
                  <a:pt x="10476867" y="2086568"/>
                  <a:pt x="10473555" y="2059413"/>
                  <a:pt x="10468916" y="2032338"/>
                </a:cubicBezTo>
                <a:close/>
                <a:moveTo>
                  <a:pt x="10573132" y="1991479"/>
                </a:moveTo>
                <a:cubicBezTo>
                  <a:pt x="10722027" y="2144650"/>
                  <a:pt x="10877543" y="2280670"/>
                  <a:pt x="11066880" y="2371770"/>
                </a:cubicBezTo>
                <a:cubicBezTo>
                  <a:pt x="10930664" y="2234271"/>
                  <a:pt x="10767866" y="2088089"/>
                  <a:pt x="10573132" y="1991479"/>
                </a:cubicBezTo>
                <a:close/>
                <a:moveTo>
                  <a:pt x="6591670" y="1988277"/>
                </a:moveTo>
                <a:cubicBezTo>
                  <a:pt x="6653650" y="2036451"/>
                  <a:pt x="6701310" y="2098809"/>
                  <a:pt x="6747349" y="2160069"/>
                </a:cubicBezTo>
                <a:lnTo>
                  <a:pt x="6760943" y="2177686"/>
                </a:lnTo>
                <a:cubicBezTo>
                  <a:pt x="6844486" y="2287290"/>
                  <a:pt x="6934499" y="2394502"/>
                  <a:pt x="7021065" y="2498102"/>
                </a:cubicBezTo>
                <a:cubicBezTo>
                  <a:pt x="7063629" y="2548900"/>
                  <a:pt x="7108178" y="2601313"/>
                  <a:pt x="7155223" y="2650386"/>
                </a:cubicBezTo>
                <a:cubicBezTo>
                  <a:pt x="7170968" y="2666443"/>
                  <a:pt x="7186885" y="2681619"/>
                  <a:pt x="7203167" y="2697288"/>
                </a:cubicBezTo>
                <a:cubicBezTo>
                  <a:pt x="7124362" y="2565928"/>
                  <a:pt x="7030837" y="2441422"/>
                  <a:pt x="6937703" y="2321981"/>
                </a:cubicBezTo>
                <a:cubicBezTo>
                  <a:pt x="6842752" y="2200032"/>
                  <a:pt x="6742965" y="2048781"/>
                  <a:pt x="6591670" y="1988277"/>
                </a:cubicBezTo>
                <a:close/>
                <a:moveTo>
                  <a:pt x="5798671" y="1981601"/>
                </a:moveTo>
                <a:cubicBezTo>
                  <a:pt x="5784234" y="2008086"/>
                  <a:pt x="5768551" y="2036236"/>
                  <a:pt x="5754709" y="2071454"/>
                </a:cubicBezTo>
                <a:cubicBezTo>
                  <a:pt x="5651219" y="2330361"/>
                  <a:pt x="5694208" y="2592217"/>
                  <a:pt x="5763044" y="2842206"/>
                </a:cubicBezTo>
                <a:lnTo>
                  <a:pt x="5764974" y="2799609"/>
                </a:lnTo>
                <a:cubicBezTo>
                  <a:pt x="5766710" y="2755616"/>
                  <a:pt x="5768626" y="2710738"/>
                  <a:pt x="5767665" y="2666409"/>
                </a:cubicBezTo>
                <a:cubicBezTo>
                  <a:pt x="5766964" y="2637156"/>
                  <a:pt x="5764828" y="2608182"/>
                  <a:pt x="5763055" y="2579705"/>
                </a:cubicBezTo>
                <a:cubicBezTo>
                  <a:pt x="5760913" y="2550734"/>
                  <a:pt x="5758780" y="2521760"/>
                  <a:pt x="5758079" y="2492508"/>
                </a:cubicBezTo>
                <a:cubicBezTo>
                  <a:pt x="5755745" y="2394242"/>
                  <a:pt x="5767619" y="2294070"/>
                  <a:pt x="5779325" y="2197069"/>
                </a:cubicBezTo>
                <a:cubicBezTo>
                  <a:pt x="5787753" y="2126095"/>
                  <a:pt x="5796001" y="2053736"/>
                  <a:pt x="5798671" y="1981601"/>
                </a:cubicBezTo>
                <a:close/>
                <a:moveTo>
                  <a:pt x="5829202" y="1971679"/>
                </a:moveTo>
                <a:cubicBezTo>
                  <a:pt x="5826736" y="2047481"/>
                  <a:pt x="5818154" y="2123904"/>
                  <a:pt x="5809558" y="2198043"/>
                </a:cubicBezTo>
                <a:cubicBezTo>
                  <a:pt x="5798026" y="2294159"/>
                  <a:pt x="5785973" y="2392938"/>
                  <a:pt x="5788653" y="2489430"/>
                </a:cubicBezTo>
                <a:cubicBezTo>
                  <a:pt x="5789524" y="2517790"/>
                  <a:pt x="5791665" y="2546759"/>
                  <a:pt x="5793439" y="2575235"/>
                </a:cubicBezTo>
                <a:cubicBezTo>
                  <a:pt x="5794815" y="2596366"/>
                  <a:pt x="5795822" y="2617001"/>
                  <a:pt x="5796837" y="2637633"/>
                </a:cubicBezTo>
                <a:cubicBezTo>
                  <a:pt x="5803017" y="2582794"/>
                  <a:pt x="5810098" y="2528066"/>
                  <a:pt x="5818614" y="2473055"/>
                </a:cubicBezTo>
                <a:cubicBezTo>
                  <a:pt x="5845917" y="2299125"/>
                  <a:pt x="5877599" y="2135758"/>
                  <a:pt x="5829202" y="1971679"/>
                </a:cubicBezTo>
                <a:close/>
                <a:moveTo>
                  <a:pt x="10578769" y="1962963"/>
                </a:moveTo>
                <a:cubicBezTo>
                  <a:pt x="10773649" y="2057701"/>
                  <a:pt x="10936285" y="2201237"/>
                  <a:pt x="11073823" y="2338658"/>
                </a:cubicBezTo>
                <a:cubicBezTo>
                  <a:pt x="10938241" y="2169232"/>
                  <a:pt x="10752627" y="1968969"/>
                  <a:pt x="10578769" y="1962963"/>
                </a:cubicBezTo>
                <a:close/>
                <a:moveTo>
                  <a:pt x="5911389" y="1898371"/>
                </a:moveTo>
                <a:cubicBezTo>
                  <a:pt x="6006914" y="2026768"/>
                  <a:pt x="6112955" y="2136857"/>
                  <a:pt x="6237627" y="2231921"/>
                </a:cubicBezTo>
                <a:cubicBezTo>
                  <a:pt x="6161282" y="2090381"/>
                  <a:pt x="6060308" y="1952200"/>
                  <a:pt x="5911389" y="1898371"/>
                </a:cubicBezTo>
                <a:close/>
                <a:moveTo>
                  <a:pt x="6944437" y="1575402"/>
                </a:moveTo>
                <a:cubicBezTo>
                  <a:pt x="6732842" y="1643305"/>
                  <a:pt x="6518352" y="1707201"/>
                  <a:pt x="6304730" y="1766654"/>
                </a:cubicBezTo>
                <a:cubicBezTo>
                  <a:pt x="6527947" y="1784949"/>
                  <a:pt x="6737901" y="1680839"/>
                  <a:pt x="6944437" y="1575402"/>
                </a:cubicBezTo>
                <a:close/>
                <a:moveTo>
                  <a:pt x="7019523" y="1519450"/>
                </a:moveTo>
                <a:cubicBezTo>
                  <a:pt x="6766096" y="1537552"/>
                  <a:pt x="6524653" y="1609537"/>
                  <a:pt x="6298091" y="1737122"/>
                </a:cubicBezTo>
                <a:cubicBezTo>
                  <a:pt x="6539381" y="1670594"/>
                  <a:pt x="6780997" y="1597715"/>
                  <a:pt x="7019523" y="1519450"/>
                </a:cubicBezTo>
                <a:close/>
                <a:moveTo>
                  <a:pt x="2399523" y="1428234"/>
                </a:moveTo>
                <a:cubicBezTo>
                  <a:pt x="2324192" y="1539775"/>
                  <a:pt x="2267478" y="1713586"/>
                  <a:pt x="2224982" y="1826201"/>
                </a:cubicBezTo>
                <a:cubicBezTo>
                  <a:pt x="2161246" y="1995817"/>
                  <a:pt x="2120250" y="2168765"/>
                  <a:pt x="2096099" y="2345900"/>
                </a:cubicBezTo>
                <a:cubicBezTo>
                  <a:pt x="2166834" y="2165047"/>
                  <a:pt x="2226331" y="1978598"/>
                  <a:pt x="2283317" y="1796925"/>
                </a:cubicBezTo>
                <a:close/>
                <a:moveTo>
                  <a:pt x="2448558" y="1373435"/>
                </a:moveTo>
                <a:lnTo>
                  <a:pt x="2312521" y="1806140"/>
                </a:lnTo>
                <a:cubicBezTo>
                  <a:pt x="2255817" y="1985569"/>
                  <a:pt x="2197150" y="2169492"/>
                  <a:pt x="2127533" y="2348380"/>
                </a:cubicBezTo>
                <a:cubicBezTo>
                  <a:pt x="2230881" y="2201722"/>
                  <a:pt x="2307261" y="2041905"/>
                  <a:pt x="2358080" y="1866134"/>
                </a:cubicBezTo>
                <a:cubicBezTo>
                  <a:pt x="2378743" y="1795373"/>
                  <a:pt x="2394349" y="1722940"/>
                  <a:pt x="2407436" y="1651070"/>
                </a:cubicBezTo>
                <a:cubicBezTo>
                  <a:pt x="2417458" y="1596892"/>
                  <a:pt x="2466254" y="1384915"/>
                  <a:pt x="2448558" y="1373435"/>
                </a:cubicBezTo>
                <a:close/>
                <a:moveTo>
                  <a:pt x="278707" y="1352270"/>
                </a:moveTo>
                <a:lnTo>
                  <a:pt x="321570" y="1861610"/>
                </a:lnTo>
                <a:cubicBezTo>
                  <a:pt x="336248" y="1725752"/>
                  <a:pt x="317508" y="1584885"/>
                  <a:pt x="294281" y="1440658"/>
                </a:cubicBezTo>
                <a:close/>
                <a:moveTo>
                  <a:pt x="1423821" y="1351958"/>
                </a:moveTo>
                <a:cubicBezTo>
                  <a:pt x="1426859" y="1507722"/>
                  <a:pt x="1587831" y="1796280"/>
                  <a:pt x="1638521" y="1908470"/>
                </a:cubicBezTo>
                <a:cubicBezTo>
                  <a:pt x="1674424" y="1987707"/>
                  <a:pt x="1711105" y="2070587"/>
                  <a:pt x="1754199" y="2149284"/>
                </a:cubicBezTo>
                <a:cubicBezTo>
                  <a:pt x="1797295" y="2227981"/>
                  <a:pt x="1846801" y="2302493"/>
                  <a:pt x="1908359" y="2364988"/>
                </a:cubicBezTo>
                <a:cubicBezTo>
                  <a:pt x="1805946" y="2193096"/>
                  <a:pt x="1725953" y="2007134"/>
                  <a:pt x="1647661" y="1825945"/>
                </a:cubicBezTo>
                <a:cubicBezTo>
                  <a:pt x="1579500" y="1667751"/>
                  <a:pt x="1508533" y="1505355"/>
                  <a:pt x="1423821" y="1351958"/>
                </a:cubicBezTo>
                <a:close/>
                <a:moveTo>
                  <a:pt x="9518298" y="1338235"/>
                </a:moveTo>
                <a:cubicBezTo>
                  <a:pt x="9531977" y="1651120"/>
                  <a:pt x="9677527" y="1999242"/>
                  <a:pt x="9838009" y="2272553"/>
                </a:cubicBezTo>
                <a:cubicBezTo>
                  <a:pt x="9825312" y="2235634"/>
                  <a:pt x="9815180" y="2197225"/>
                  <a:pt x="9805906" y="2159819"/>
                </a:cubicBezTo>
                <a:lnTo>
                  <a:pt x="9801623" y="2142555"/>
                </a:lnTo>
                <a:cubicBezTo>
                  <a:pt x="9756626" y="1964482"/>
                  <a:pt x="9698390" y="1787247"/>
                  <a:pt x="9628671" y="1617375"/>
                </a:cubicBezTo>
                <a:cubicBezTo>
                  <a:pt x="9618364" y="1593060"/>
                  <a:pt x="9608603" y="1568967"/>
                  <a:pt x="9598299" y="1544643"/>
                </a:cubicBezTo>
                <a:cubicBezTo>
                  <a:pt x="9570133" y="1477354"/>
                  <a:pt x="9541339" y="1408510"/>
                  <a:pt x="9518298" y="1338235"/>
                </a:cubicBezTo>
                <a:close/>
                <a:moveTo>
                  <a:pt x="1431890" y="1306475"/>
                </a:moveTo>
                <a:cubicBezTo>
                  <a:pt x="1458339" y="1352187"/>
                  <a:pt x="1483952" y="1399016"/>
                  <a:pt x="1507597" y="1446132"/>
                </a:cubicBezTo>
                <a:cubicBezTo>
                  <a:pt x="1568403" y="1567288"/>
                  <a:pt x="1621917" y="1692101"/>
                  <a:pt x="1674586" y="1813832"/>
                </a:cubicBezTo>
                <a:cubicBezTo>
                  <a:pt x="1719648" y="1918315"/>
                  <a:pt x="1765554" y="2024477"/>
                  <a:pt x="1815950" y="2128564"/>
                </a:cubicBezTo>
                <a:cubicBezTo>
                  <a:pt x="1866346" y="2232648"/>
                  <a:pt x="1921228" y="2334658"/>
                  <a:pt x="1984242" y="2430829"/>
                </a:cubicBezTo>
                <a:cubicBezTo>
                  <a:pt x="1994073" y="2437830"/>
                  <a:pt x="2003908" y="2444836"/>
                  <a:pt x="2014023" y="2450995"/>
                </a:cubicBezTo>
                <a:cubicBezTo>
                  <a:pt x="1956448" y="2239741"/>
                  <a:pt x="1853160" y="2049325"/>
                  <a:pt x="1747337" y="1855264"/>
                </a:cubicBezTo>
                <a:cubicBezTo>
                  <a:pt x="1678102" y="1728504"/>
                  <a:pt x="1608870" y="1601753"/>
                  <a:pt x="1533749" y="1478656"/>
                </a:cubicBezTo>
                <a:cubicBezTo>
                  <a:pt x="1510398" y="1440515"/>
                  <a:pt x="1454048" y="1294657"/>
                  <a:pt x="1431890" y="1306475"/>
                </a:cubicBezTo>
                <a:close/>
                <a:moveTo>
                  <a:pt x="5052692" y="1292994"/>
                </a:moveTo>
                <a:cubicBezTo>
                  <a:pt x="5103155" y="1406739"/>
                  <a:pt x="5153078" y="1520878"/>
                  <a:pt x="5200661" y="1635186"/>
                </a:cubicBezTo>
                <a:cubicBezTo>
                  <a:pt x="5238218" y="1725483"/>
                  <a:pt x="5273610" y="1815047"/>
                  <a:pt x="5297138" y="1906351"/>
                </a:cubicBezTo>
                <a:cubicBezTo>
                  <a:pt x="5281533" y="1683399"/>
                  <a:pt x="5177210" y="1491946"/>
                  <a:pt x="5052692" y="1292994"/>
                </a:cubicBezTo>
                <a:close/>
                <a:moveTo>
                  <a:pt x="9528078" y="1278636"/>
                </a:moveTo>
                <a:cubicBezTo>
                  <a:pt x="9552982" y="1365794"/>
                  <a:pt x="9588937" y="1451189"/>
                  <a:pt x="9623946" y="1534260"/>
                </a:cubicBezTo>
                <a:lnTo>
                  <a:pt x="9654858" y="1607218"/>
                </a:lnTo>
                <a:cubicBezTo>
                  <a:pt x="9724183" y="1774989"/>
                  <a:pt x="9781702" y="1949347"/>
                  <a:pt x="9826304" y="2125320"/>
                </a:cubicBezTo>
                <a:cubicBezTo>
                  <a:pt x="9794296" y="1963695"/>
                  <a:pt x="9753660" y="1804203"/>
                  <a:pt x="9701198" y="1646797"/>
                </a:cubicBezTo>
                <a:cubicBezTo>
                  <a:pt x="9655682" y="1511000"/>
                  <a:pt x="9586050" y="1397178"/>
                  <a:pt x="9528078" y="1278636"/>
                </a:cubicBezTo>
                <a:close/>
                <a:moveTo>
                  <a:pt x="5009948" y="1273619"/>
                </a:moveTo>
                <a:cubicBezTo>
                  <a:pt x="5013363" y="1406203"/>
                  <a:pt x="5078144" y="1538571"/>
                  <a:pt x="5121777" y="1654213"/>
                </a:cubicBezTo>
                <a:cubicBezTo>
                  <a:pt x="5175625" y="1795269"/>
                  <a:pt x="5233597" y="1934093"/>
                  <a:pt x="5293545" y="2072247"/>
                </a:cubicBezTo>
                <a:cubicBezTo>
                  <a:pt x="5293533" y="2069971"/>
                  <a:pt x="5294060" y="2067298"/>
                  <a:pt x="5294042" y="2065019"/>
                </a:cubicBezTo>
                <a:cubicBezTo>
                  <a:pt x="5282123" y="1924099"/>
                  <a:pt x="5230273" y="1786942"/>
                  <a:pt x="5171936" y="1647613"/>
                </a:cubicBezTo>
                <a:cubicBezTo>
                  <a:pt x="5119977" y="1522743"/>
                  <a:pt x="5065315" y="1397539"/>
                  <a:pt x="5009948" y="1273619"/>
                </a:cubicBezTo>
                <a:close/>
                <a:moveTo>
                  <a:pt x="655236" y="1268632"/>
                </a:moveTo>
                <a:cubicBezTo>
                  <a:pt x="717895" y="1408869"/>
                  <a:pt x="771574" y="1550454"/>
                  <a:pt x="839521" y="1685315"/>
                </a:cubicBezTo>
                <a:cubicBezTo>
                  <a:pt x="907470" y="1820177"/>
                  <a:pt x="989683" y="1948318"/>
                  <a:pt x="1109416" y="2061663"/>
                </a:cubicBezTo>
                <a:cubicBezTo>
                  <a:pt x="1177718" y="2126399"/>
                  <a:pt x="1244319" y="2184954"/>
                  <a:pt x="1298300" y="2247742"/>
                </a:cubicBezTo>
                <a:cubicBezTo>
                  <a:pt x="1250168" y="2156040"/>
                  <a:pt x="1187457" y="2071655"/>
                  <a:pt x="1125871" y="1989513"/>
                </a:cubicBezTo>
                <a:cubicBezTo>
                  <a:pt x="1076370" y="1923070"/>
                  <a:pt x="1025189" y="1854667"/>
                  <a:pt x="981574" y="1783157"/>
                </a:cubicBezTo>
                <a:cubicBezTo>
                  <a:pt x="960475" y="1748106"/>
                  <a:pt x="941058" y="1712211"/>
                  <a:pt x="922198" y="1677437"/>
                </a:cubicBezTo>
                <a:cubicBezTo>
                  <a:pt x="905028" y="1646031"/>
                  <a:pt x="887579" y="1614059"/>
                  <a:pt x="869293" y="1583214"/>
                </a:cubicBezTo>
                <a:cubicBezTo>
                  <a:pt x="832994" y="1522086"/>
                  <a:pt x="791368" y="1462924"/>
                  <a:pt x="751431" y="1405731"/>
                </a:cubicBezTo>
                <a:close/>
                <a:moveTo>
                  <a:pt x="6516292" y="1263064"/>
                </a:moveTo>
                <a:cubicBezTo>
                  <a:pt x="6288018" y="1373581"/>
                  <a:pt x="6031500" y="1451909"/>
                  <a:pt x="5736320" y="1501803"/>
                </a:cubicBezTo>
                <a:cubicBezTo>
                  <a:pt x="6001708" y="1565837"/>
                  <a:pt x="6267694" y="1408906"/>
                  <a:pt x="6516292" y="1263064"/>
                </a:cubicBezTo>
                <a:close/>
                <a:moveTo>
                  <a:pt x="291466" y="1250369"/>
                </a:moveTo>
                <a:cubicBezTo>
                  <a:pt x="302228" y="1312380"/>
                  <a:pt x="313548" y="1374109"/>
                  <a:pt x="323180" y="1435283"/>
                </a:cubicBezTo>
                <a:cubicBezTo>
                  <a:pt x="347262" y="1585402"/>
                  <a:pt x="366566" y="1733005"/>
                  <a:pt x="349381" y="1875041"/>
                </a:cubicBezTo>
                <a:cubicBezTo>
                  <a:pt x="398887" y="1761016"/>
                  <a:pt x="404047" y="1643975"/>
                  <a:pt x="374363" y="1506494"/>
                </a:cubicBezTo>
                <a:cubicBezTo>
                  <a:pt x="356845" y="1425406"/>
                  <a:pt x="334841" y="1350786"/>
                  <a:pt x="302168" y="1274495"/>
                </a:cubicBezTo>
                <a:cubicBezTo>
                  <a:pt x="298229" y="1265236"/>
                  <a:pt x="295129" y="1257666"/>
                  <a:pt x="291466" y="1250369"/>
                </a:cubicBezTo>
                <a:close/>
                <a:moveTo>
                  <a:pt x="678222" y="1248670"/>
                </a:moveTo>
                <a:lnTo>
                  <a:pt x="775536" y="1388015"/>
                </a:lnTo>
                <a:cubicBezTo>
                  <a:pt x="815764" y="1445771"/>
                  <a:pt x="857669" y="1505484"/>
                  <a:pt x="894529" y="1567739"/>
                </a:cubicBezTo>
                <a:cubicBezTo>
                  <a:pt x="913103" y="1599148"/>
                  <a:pt x="930546" y="1631115"/>
                  <a:pt x="948000" y="1663088"/>
                </a:cubicBezTo>
                <a:cubicBezTo>
                  <a:pt x="966853" y="1697859"/>
                  <a:pt x="986277" y="1733757"/>
                  <a:pt x="1006812" y="1767683"/>
                </a:cubicBezTo>
                <a:cubicBezTo>
                  <a:pt x="1049303" y="1838347"/>
                  <a:pt x="1100205" y="1906189"/>
                  <a:pt x="1149133" y="1971513"/>
                </a:cubicBezTo>
                <a:cubicBezTo>
                  <a:pt x="1215506" y="2060384"/>
                  <a:pt x="1283561" y="2151216"/>
                  <a:pt x="1333952" y="2251620"/>
                </a:cubicBezTo>
                <a:lnTo>
                  <a:pt x="1337329" y="2258350"/>
                </a:lnTo>
                <a:cubicBezTo>
                  <a:pt x="1352131" y="2023413"/>
                  <a:pt x="1145204" y="1784597"/>
                  <a:pt x="1014726" y="1615556"/>
                </a:cubicBezTo>
                <a:cubicBezTo>
                  <a:pt x="911517" y="1481269"/>
                  <a:pt x="800192" y="1360189"/>
                  <a:pt x="678222" y="1248670"/>
                </a:cubicBezTo>
                <a:close/>
                <a:moveTo>
                  <a:pt x="9441752" y="1245311"/>
                </a:moveTo>
                <a:cubicBezTo>
                  <a:pt x="9367449" y="1271794"/>
                  <a:pt x="9313207" y="1329954"/>
                  <a:pt x="9278979" y="1406236"/>
                </a:cubicBezTo>
                <a:cubicBezTo>
                  <a:pt x="9261017" y="1445630"/>
                  <a:pt x="9242585" y="1502850"/>
                  <a:pt x="9235540" y="1546869"/>
                </a:cubicBezTo>
                <a:cubicBezTo>
                  <a:pt x="9223867" y="1618535"/>
                  <a:pt x="9230001" y="1614698"/>
                  <a:pt x="9264074" y="1557016"/>
                </a:cubicBezTo>
                <a:cubicBezTo>
                  <a:pt x="9325587" y="1454296"/>
                  <a:pt x="9384605" y="1349880"/>
                  <a:pt x="9441752" y="1245311"/>
                </a:cubicBezTo>
                <a:close/>
                <a:moveTo>
                  <a:pt x="6691602" y="1140573"/>
                </a:moveTo>
                <a:cubicBezTo>
                  <a:pt x="6646175" y="1158238"/>
                  <a:pt x="6598950" y="1175684"/>
                  <a:pt x="6571100" y="1183662"/>
                </a:cubicBezTo>
                <a:cubicBezTo>
                  <a:pt x="6462406" y="1213607"/>
                  <a:pt x="6352215" y="1234713"/>
                  <a:pt x="6241687" y="1257600"/>
                </a:cubicBezTo>
                <a:cubicBezTo>
                  <a:pt x="6040746" y="1299467"/>
                  <a:pt x="5893317" y="1420819"/>
                  <a:pt x="5693009" y="1478256"/>
                </a:cubicBezTo>
                <a:cubicBezTo>
                  <a:pt x="6021285" y="1426507"/>
                  <a:pt x="6301876" y="1340642"/>
                  <a:pt x="6548420" y="1214599"/>
                </a:cubicBezTo>
                <a:cubicBezTo>
                  <a:pt x="6567440" y="1204628"/>
                  <a:pt x="6586456" y="1194658"/>
                  <a:pt x="6605473" y="1184686"/>
                </a:cubicBezTo>
                <a:cubicBezTo>
                  <a:pt x="6633823" y="1169483"/>
                  <a:pt x="6662531" y="1154778"/>
                  <a:pt x="6691602" y="1140573"/>
                </a:cubicBezTo>
                <a:close/>
                <a:moveTo>
                  <a:pt x="4002475" y="1037802"/>
                </a:moveTo>
                <a:cubicBezTo>
                  <a:pt x="4001933" y="1038196"/>
                  <a:pt x="4000861" y="1038973"/>
                  <a:pt x="4000324" y="1039362"/>
                </a:cubicBezTo>
                <a:cubicBezTo>
                  <a:pt x="4001046" y="1040360"/>
                  <a:pt x="4002134" y="1041861"/>
                  <a:pt x="4002862" y="1042866"/>
                </a:cubicBezTo>
                <a:cubicBezTo>
                  <a:pt x="4002672" y="1041472"/>
                  <a:pt x="4002487" y="1040086"/>
                  <a:pt x="4002475" y="1037802"/>
                </a:cubicBezTo>
                <a:close/>
                <a:moveTo>
                  <a:pt x="506322" y="1020997"/>
                </a:moveTo>
                <a:cubicBezTo>
                  <a:pt x="513282" y="1018930"/>
                  <a:pt x="522180" y="1021005"/>
                  <a:pt x="533068" y="1029409"/>
                </a:cubicBezTo>
                <a:cubicBezTo>
                  <a:pt x="813777" y="1244537"/>
                  <a:pt x="1037861" y="1510547"/>
                  <a:pt x="1232525" y="1804675"/>
                </a:cubicBezTo>
                <a:cubicBezTo>
                  <a:pt x="1347857" y="1978510"/>
                  <a:pt x="1448039" y="2155739"/>
                  <a:pt x="1388858" y="2368011"/>
                </a:cubicBezTo>
                <a:cubicBezTo>
                  <a:pt x="1387462" y="2372226"/>
                  <a:pt x="1385496" y="2375314"/>
                  <a:pt x="1384098" y="2378125"/>
                </a:cubicBezTo>
                <a:cubicBezTo>
                  <a:pt x="1412260" y="2438425"/>
                  <a:pt x="1428077" y="2506324"/>
                  <a:pt x="1425393" y="2589124"/>
                </a:cubicBezTo>
                <a:cubicBezTo>
                  <a:pt x="1425681" y="2592488"/>
                  <a:pt x="1424559" y="2594453"/>
                  <a:pt x="1424001" y="2597541"/>
                </a:cubicBezTo>
                <a:cubicBezTo>
                  <a:pt x="1672217" y="2669579"/>
                  <a:pt x="1915127" y="2759032"/>
                  <a:pt x="2152729" y="2864487"/>
                </a:cubicBezTo>
                <a:cubicBezTo>
                  <a:pt x="2132903" y="2746636"/>
                  <a:pt x="2106350" y="2629357"/>
                  <a:pt x="2020609" y="2539671"/>
                </a:cubicBezTo>
                <a:cubicBezTo>
                  <a:pt x="2019486" y="2538832"/>
                  <a:pt x="2019482" y="2537426"/>
                  <a:pt x="2018920" y="2536309"/>
                </a:cubicBezTo>
                <a:cubicBezTo>
                  <a:pt x="1612986" y="2284320"/>
                  <a:pt x="1451410" y="1593008"/>
                  <a:pt x="1342441" y="1173017"/>
                </a:cubicBezTo>
                <a:cubicBezTo>
                  <a:pt x="1338482" y="1156742"/>
                  <a:pt x="1345418" y="1103405"/>
                  <a:pt x="1367925" y="1135648"/>
                </a:cubicBezTo>
                <a:cubicBezTo>
                  <a:pt x="1515878" y="1352095"/>
                  <a:pt x="1645605" y="1576999"/>
                  <a:pt x="1771401" y="1806673"/>
                </a:cubicBezTo>
                <a:cubicBezTo>
                  <a:pt x="1841477" y="1935111"/>
                  <a:pt x="1914363" y="2063547"/>
                  <a:pt x="1972385" y="2198735"/>
                </a:cubicBezTo>
                <a:cubicBezTo>
                  <a:pt x="1982518" y="2221738"/>
                  <a:pt x="2018367" y="2353316"/>
                  <a:pt x="2040892" y="2405205"/>
                </a:cubicBezTo>
                <a:cubicBezTo>
                  <a:pt x="2009600" y="2310668"/>
                  <a:pt x="2111587" y="2005996"/>
                  <a:pt x="2131689" y="1936926"/>
                </a:cubicBezTo>
                <a:cubicBezTo>
                  <a:pt x="2203731" y="1690111"/>
                  <a:pt x="2314813" y="1463729"/>
                  <a:pt x="2454820" y="1248808"/>
                </a:cubicBezTo>
                <a:cubicBezTo>
                  <a:pt x="2475264" y="1216788"/>
                  <a:pt x="2493340" y="1290570"/>
                  <a:pt x="2492512" y="1302920"/>
                </a:cubicBezTo>
                <a:cubicBezTo>
                  <a:pt x="2465675" y="1747535"/>
                  <a:pt x="2370053" y="2178216"/>
                  <a:pt x="2081216" y="2527513"/>
                </a:cubicBezTo>
                <a:cubicBezTo>
                  <a:pt x="2081497" y="2528073"/>
                  <a:pt x="2081211" y="2528916"/>
                  <a:pt x="2081211" y="2528916"/>
                </a:cubicBezTo>
                <a:cubicBezTo>
                  <a:pt x="2150699" y="2633778"/>
                  <a:pt x="2178105" y="2756954"/>
                  <a:pt x="2199067" y="2884061"/>
                </a:cubicBezTo>
                <a:cubicBezTo>
                  <a:pt x="2641128" y="3084915"/>
                  <a:pt x="3028660" y="3311628"/>
                  <a:pt x="3192586" y="3411496"/>
                </a:cubicBezTo>
                <a:cubicBezTo>
                  <a:pt x="3356510" y="3511368"/>
                  <a:pt x="3237401" y="3517312"/>
                  <a:pt x="3182620" y="3483279"/>
                </a:cubicBezTo>
                <a:cubicBezTo>
                  <a:pt x="3055506" y="3404310"/>
                  <a:pt x="2789863" y="3259545"/>
                  <a:pt x="2435119" y="3080173"/>
                </a:cubicBezTo>
                <a:lnTo>
                  <a:pt x="2410152" y="3063751"/>
                </a:lnTo>
                <a:lnTo>
                  <a:pt x="2408099" y="3064403"/>
                </a:lnTo>
                <a:lnTo>
                  <a:pt x="2407218" y="3070324"/>
                </a:lnTo>
                <a:cubicBezTo>
                  <a:pt x="2402612" y="3079171"/>
                  <a:pt x="2394080" y="3088906"/>
                  <a:pt x="2380138" y="3099341"/>
                </a:cubicBezTo>
                <a:cubicBezTo>
                  <a:pt x="2194333" y="3283170"/>
                  <a:pt x="1992503" y="3449064"/>
                  <a:pt x="1765923" y="3581043"/>
                </a:cubicBezTo>
                <a:cubicBezTo>
                  <a:pt x="1744896" y="3593696"/>
                  <a:pt x="1723857" y="3603555"/>
                  <a:pt x="1702258" y="3612286"/>
                </a:cubicBezTo>
                <a:cubicBezTo>
                  <a:pt x="1664333" y="3650747"/>
                  <a:pt x="1731601" y="3589836"/>
                  <a:pt x="1538370" y="3811804"/>
                </a:cubicBezTo>
                <a:cubicBezTo>
                  <a:pt x="1473491" y="3921431"/>
                  <a:pt x="1402113" y="4025542"/>
                  <a:pt x="1325720" y="4125411"/>
                </a:cubicBezTo>
                <a:lnTo>
                  <a:pt x="1206279" y="4267200"/>
                </a:lnTo>
                <a:lnTo>
                  <a:pt x="1115040" y="4267200"/>
                </a:lnTo>
                <a:lnTo>
                  <a:pt x="1258195" y="4099624"/>
                </a:lnTo>
                <a:cubicBezTo>
                  <a:pt x="1315987" y="4027073"/>
                  <a:pt x="1371166" y="3952247"/>
                  <a:pt x="1423113" y="3874565"/>
                </a:cubicBezTo>
                <a:lnTo>
                  <a:pt x="1260565" y="4031982"/>
                </a:lnTo>
                <a:cubicBezTo>
                  <a:pt x="1197929" y="4092559"/>
                  <a:pt x="1134310" y="4154329"/>
                  <a:pt x="1073327" y="4218727"/>
                </a:cubicBezTo>
                <a:lnTo>
                  <a:pt x="1032294" y="4267200"/>
                </a:lnTo>
                <a:lnTo>
                  <a:pt x="993830" y="4267200"/>
                </a:lnTo>
                <a:lnTo>
                  <a:pt x="1051860" y="4198693"/>
                </a:lnTo>
                <a:cubicBezTo>
                  <a:pt x="1113440" y="4133732"/>
                  <a:pt x="1177549" y="4071540"/>
                  <a:pt x="1240607" y="4010401"/>
                </a:cubicBezTo>
                <a:lnTo>
                  <a:pt x="1310106" y="3943217"/>
                </a:lnTo>
                <a:cubicBezTo>
                  <a:pt x="1174685" y="4033303"/>
                  <a:pt x="1054913" y="4139624"/>
                  <a:pt x="952103" y="4265972"/>
                </a:cubicBezTo>
                <a:lnTo>
                  <a:pt x="951207" y="4267200"/>
                </a:lnTo>
                <a:lnTo>
                  <a:pt x="862760" y="4267200"/>
                </a:lnTo>
                <a:lnTo>
                  <a:pt x="909145" y="4199225"/>
                </a:lnTo>
                <a:cubicBezTo>
                  <a:pt x="998789" y="4086824"/>
                  <a:pt x="1101084" y="3991246"/>
                  <a:pt x="1214067" y="3908561"/>
                </a:cubicBezTo>
                <a:cubicBezTo>
                  <a:pt x="1023317" y="3973399"/>
                  <a:pt x="824392" y="4020568"/>
                  <a:pt x="640967" y="4105601"/>
                </a:cubicBezTo>
                <a:cubicBezTo>
                  <a:pt x="549674" y="4147907"/>
                  <a:pt x="460581" y="4194508"/>
                  <a:pt x="372807" y="4243651"/>
                </a:cubicBezTo>
                <a:lnTo>
                  <a:pt x="332830" y="4267200"/>
                </a:lnTo>
                <a:lnTo>
                  <a:pt x="168301" y="4267200"/>
                </a:lnTo>
                <a:lnTo>
                  <a:pt x="278002" y="4201399"/>
                </a:lnTo>
                <a:cubicBezTo>
                  <a:pt x="359885" y="4153808"/>
                  <a:pt x="442683" y="4107866"/>
                  <a:pt x="527241" y="4065078"/>
                </a:cubicBezTo>
                <a:cubicBezTo>
                  <a:pt x="838255" y="3908281"/>
                  <a:pt x="1212318" y="3863093"/>
                  <a:pt x="1510397" y="3684705"/>
                </a:cubicBezTo>
                <a:cubicBezTo>
                  <a:pt x="1390337" y="3729510"/>
                  <a:pt x="1267181" y="3766747"/>
                  <a:pt x="1146550" y="3802012"/>
                </a:cubicBezTo>
                <a:cubicBezTo>
                  <a:pt x="997862" y="3845736"/>
                  <a:pt x="843568" y="3890871"/>
                  <a:pt x="698834" y="3952272"/>
                </a:cubicBezTo>
                <a:cubicBezTo>
                  <a:pt x="519814" y="4027898"/>
                  <a:pt x="352828" y="4127506"/>
                  <a:pt x="192528" y="4236299"/>
                </a:cubicBezTo>
                <a:lnTo>
                  <a:pt x="148586" y="4267200"/>
                </a:lnTo>
                <a:lnTo>
                  <a:pt x="98116" y="4267200"/>
                </a:lnTo>
                <a:lnTo>
                  <a:pt x="169669" y="4216852"/>
                </a:lnTo>
                <a:cubicBezTo>
                  <a:pt x="333361" y="4105506"/>
                  <a:pt x="504130" y="4002947"/>
                  <a:pt x="687572" y="3925629"/>
                </a:cubicBezTo>
                <a:cubicBezTo>
                  <a:pt x="833705" y="3864223"/>
                  <a:pt x="989118" y="3818520"/>
                  <a:pt x="1138365" y="3774515"/>
                </a:cubicBezTo>
                <a:cubicBezTo>
                  <a:pt x="1260121" y="3738686"/>
                  <a:pt x="1384681" y="3701451"/>
                  <a:pt x="1505579" y="3655526"/>
                </a:cubicBezTo>
                <a:cubicBezTo>
                  <a:pt x="1442294" y="3658846"/>
                  <a:pt x="1378650" y="3655854"/>
                  <a:pt x="1313114" y="3655216"/>
                </a:cubicBezTo>
                <a:cubicBezTo>
                  <a:pt x="1247578" y="3654578"/>
                  <a:pt x="1180153" y="3656293"/>
                  <a:pt x="1109304" y="3669030"/>
                </a:cubicBezTo>
                <a:cubicBezTo>
                  <a:pt x="794692" y="3725281"/>
                  <a:pt x="516258" y="3901624"/>
                  <a:pt x="258951" y="4111994"/>
                </a:cubicBezTo>
                <a:lnTo>
                  <a:pt x="80807" y="4267200"/>
                </a:lnTo>
                <a:lnTo>
                  <a:pt x="0" y="4267200"/>
                </a:lnTo>
                <a:lnTo>
                  <a:pt x="0" y="4233763"/>
                </a:lnTo>
                <a:lnTo>
                  <a:pt x="36881" y="4200118"/>
                </a:lnTo>
                <a:cubicBezTo>
                  <a:pt x="302143" y="3962792"/>
                  <a:pt x="585478" y="3740226"/>
                  <a:pt x="910534" y="3629753"/>
                </a:cubicBezTo>
                <a:cubicBezTo>
                  <a:pt x="1140280" y="3551663"/>
                  <a:pt x="1356783" y="3624873"/>
                  <a:pt x="1578717" y="3575982"/>
                </a:cubicBezTo>
                <a:cubicBezTo>
                  <a:pt x="1857881" y="3513822"/>
                  <a:pt x="2134207" y="3238918"/>
                  <a:pt x="2338780" y="3033725"/>
                </a:cubicBezTo>
                <a:cubicBezTo>
                  <a:pt x="2165203" y="2949506"/>
                  <a:pt x="1987990" y="2873430"/>
                  <a:pt x="1807991" y="2807184"/>
                </a:cubicBezTo>
                <a:cubicBezTo>
                  <a:pt x="1696192" y="2934214"/>
                  <a:pt x="1567238" y="3035444"/>
                  <a:pt x="1416358" y="3112571"/>
                </a:cubicBezTo>
                <a:cubicBezTo>
                  <a:pt x="1318658" y="3280278"/>
                  <a:pt x="1112986" y="3321000"/>
                  <a:pt x="939066" y="3378798"/>
                </a:cubicBezTo>
                <a:cubicBezTo>
                  <a:pt x="668357" y="3469020"/>
                  <a:pt x="393418" y="3543804"/>
                  <a:pt x="115099" y="3607650"/>
                </a:cubicBezTo>
                <a:cubicBezTo>
                  <a:pt x="80589" y="3615844"/>
                  <a:pt x="67554" y="3533906"/>
                  <a:pt x="97284" y="3520393"/>
                </a:cubicBezTo>
                <a:cubicBezTo>
                  <a:pt x="382521" y="3387774"/>
                  <a:pt x="642160" y="3215335"/>
                  <a:pt x="922050" y="3074867"/>
                </a:cubicBezTo>
                <a:cubicBezTo>
                  <a:pt x="1080787" y="2995199"/>
                  <a:pt x="1233979" y="2960447"/>
                  <a:pt x="1405265" y="3016319"/>
                </a:cubicBezTo>
                <a:cubicBezTo>
                  <a:pt x="1406106" y="3016600"/>
                  <a:pt x="1406671" y="3017724"/>
                  <a:pt x="1407512" y="3018001"/>
                </a:cubicBezTo>
                <a:cubicBezTo>
                  <a:pt x="1526420" y="2954115"/>
                  <a:pt x="1632390" y="2874245"/>
                  <a:pt x="1726266" y="2777274"/>
                </a:cubicBezTo>
                <a:cubicBezTo>
                  <a:pt x="1369635" y="2651515"/>
                  <a:pt x="1000990" y="2561972"/>
                  <a:pt x="625390" y="2514541"/>
                </a:cubicBezTo>
                <a:cubicBezTo>
                  <a:pt x="624559" y="2519877"/>
                  <a:pt x="622878" y="2524928"/>
                  <a:pt x="619799" y="2527180"/>
                </a:cubicBezTo>
                <a:cubicBezTo>
                  <a:pt x="509037" y="2598914"/>
                  <a:pt x="403069" y="2677377"/>
                  <a:pt x="310030" y="2771818"/>
                </a:cubicBezTo>
                <a:cubicBezTo>
                  <a:pt x="266034" y="2817076"/>
                  <a:pt x="224887" y="2891795"/>
                  <a:pt x="173877" y="2937056"/>
                </a:cubicBezTo>
                <a:cubicBezTo>
                  <a:pt x="145840" y="3003792"/>
                  <a:pt x="113686" y="3071134"/>
                  <a:pt x="77889" y="3138440"/>
                </a:cubicBezTo>
                <a:lnTo>
                  <a:pt x="0" y="3271395"/>
                </a:lnTo>
                <a:lnTo>
                  <a:pt x="0" y="3153002"/>
                </a:lnTo>
                <a:lnTo>
                  <a:pt x="2386" y="3149203"/>
                </a:lnTo>
                <a:cubicBezTo>
                  <a:pt x="33821" y="3095439"/>
                  <a:pt x="63030" y="3041490"/>
                  <a:pt x="89753" y="2987702"/>
                </a:cubicBezTo>
                <a:cubicBezTo>
                  <a:pt x="85546" y="2993322"/>
                  <a:pt x="81066" y="2999788"/>
                  <a:pt x="76869" y="3005404"/>
                </a:cubicBezTo>
                <a:cubicBezTo>
                  <a:pt x="63139" y="3024231"/>
                  <a:pt x="48575" y="3042776"/>
                  <a:pt x="32049" y="3065814"/>
                </a:cubicBezTo>
                <a:lnTo>
                  <a:pt x="0" y="3108744"/>
                </a:lnTo>
                <a:lnTo>
                  <a:pt x="0" y="3058059"/>
                </a:lnTo>
                <a:lnTo>
                  <a:pt x="7610" y="3047889"/>
                </a:lnTo>
                <a:cubicBezTo>
                  <a:pt x="24410" y="3025415"/>
                  <a:pt x="38695" y="3006301"/>
                  <a:pt x="52419" y="2987479"/>
                </a:cubicBezTo>
                <a:cubicBezTo>
                  <a:pt x="54382" y="2984385"/>
                  <a:pt x="57184" y="2981579"/>
                  <a:pt x="59142" y="2978488"/>
                </a:cubicBezTo>
                <a:lnTo>
                  <a:pt x="0" y="3015334"/>
                </a:lnTo>
                <a:lnTo>
                  <a:pt x="0" y="2914286"/>
                </a:lnTo>
                <a:lnTo>
                  <a:pt x="36383" y="2901128"/>
                </a:lnTo>
                <a:cubicBezTo>
                  <a:pt x="76283" y="2885228"/>
                  <a:pt x="116303" y="2866415"/>
                  <a:pt x="156329" y="2840533"/>
                </a:cubicBezTo>
                <a:cubicBezTo>
                  <a:pt x="229785" y="2792431"/>
                  <a:pt x="289125" y="2682604"/>
                  <a:pt x="358355" y="2620471"/>
                </a:cubicBezTo>
                <a:cubicBezTo>
                  <a:pt x="406846" y="2577174"/>
                  <a:pt x="457591" y="2538372"/>
                  <a:pt x="510577" y="2501244"/>
                </a:cubicBezTo>
                <a:cubicBezTo>
                  <a:pt x="411488" y="2490937"/>
                  <a:pt x="311929" y="2483543"/>
                  <a:pt x="211967" y="2479171"/>
                </a:cubicBezTo>
                <a:lnTo>
                  <a:pt x="0" y="2476398"/>
                </a:lnTo>
                <a:lnTo>
                  <a:pt x="0" y="2389189"/>
                </a:lnTo>
                <a:lnTo>
                  <a:pt x="103062" y="2389518"/>
                </a:lnTo>
                <a:cubicBezTo>
                  <a:pt x="239716" y="2392822"/>
                  <a:pt x="375712" y="2401808"/>
                  <a:pt x="510734" y="2416201"/>
                </a:cubicBezTo>
                <a:cubicBezTo>
                  <a:pt x="453295" y="2294758"/>
                  <a:pt x="388809" y="2156489"/>
                  <a:pt x="279257" y="2092102"/>
                </a:cubicBezTo>
                <a:cubicBezTo>
                  <a:pt x="214509" y="2054029"/>
                  <a:pt x="140169" y="2030776"/>
                  <a:pt x="65265" y="2006049"/>
                </a:cubicBezTo>
                <a:lnTo>
                  <a:pt x="0" y="1982532"/>
                </a:lnTo>
                <a:lnTo>
                  <a:pt x="0" y="1912789"/>
                </a:lnTo>
                <a:lnTo>
                  <a:pt x="97460" y="1953725"/>
                </a:lnTo>
                <a:cubicBezTo>
                  <a:pt x="140146" y="1968817"/>
                  <a:pt x="181972" y="1973804"/>
                  <a:pt x="221272" y="1980766"/>
                </a:cubicBezTo>
                <a:cubicBezTo>
                  <a:pt x="184478" y="1960612"/>
                  <a:pt x="148800" y="1938494"/>
                  <a:pt x="116765" y="1911033"/>
                </a:cubicBezTo>
                <a:cubicBezTo>
                  <a:pt x="78825" y="1878815"/>
                  <a:pt x="47051" y="1840696"/>
                  <a:pt x="16405" y="1803412"/>
                </a:cubicBezTo>
                <a:lnTo>
                  <a:pt x="0" y="1784777"/>
                </a:lnTo>
                <a:lnTo>
                  <a:pt x="0" y="1740082"/>
                </a:lnTo>
                <a:lnTo>
                  <a:pt x="39394" y="1784856"/>
                </a:lnTo>
                <a:cubicBezTo>
                  <a:pt x="69479" y="1821014"/>
                  <a:pt x="100126" y="1858299"/>
                  <a:pt x="135813" y="1888838"/>
                </a:cubicBezTo>
                <a:cubicBezTo>
                  <a:pt x="168411" y="1916009"/>
                  <a:pt x="204933" y="1938411"/>
                  <a:pt x="242575" y="1958841"/>
                </a:cubicBezTo>
                <a:cubicBezTo>
                  <a:pt x="195379" y="1882642"/>
                  <a:pt x="141547" y="1815083"/>
                  <a:pt x="82197" y="1754826"/>
                </a:cubicBezTo>
                <a:lnTo>
                  <a:pt x="0" y="1679650"/>
                </a:lnTo>
                <a:lnTo>
                  <a:pt x="0" y="1602463"/>
                </a:lnTo>
                <a:lnTo>
                  <a:pt x="84689" y="1677442"/>
                </a:lnTo>
                <a:cubicBezTo>
                  <a:pt x="165950" y="1759826"/>
                  <a:pt x="237786" y="1855565"/>
                  <a:pt x="298437" y="1968019"/>
                </a:cubicBezTo>
                <a:lnTo>
                  <a:pt x="227269" y="1114064"/>
                </a:lnTo>
                <a:cubicBezTo>
                  <a:pt x="226129" y="1099191"/>
                  <a:pt x="230003" y="1062136"/>
                  <a:pt x="248003" y="1089613"/>
                </a:cubicBezTo>
                <a:cubicBezTo>
                  <a:pt x="349844" y="1249160"/>
                  <a:pt x="397556" y="1433768"/>
                  <a:pt x="427020" y="1619803"/>
                </a:cubicBezTo>
                <a:cubicBezTo>
                  <a:pt x="453086" y="1782272"/>
                  <a:pt x="422387" y="1897385"/>
                  <a:pt x="340345" y="2027739"/>
                </a:cubicBezTo>
                <a:cubicBezTo>
                  <a:pt x="347373" y="2033339"/>
                  <a:pt x="354114" y="2038383"/>
                  <a:pt x="360865" y="2044827"/>
                </a:cubicBezTo>
                <a:cubicBezTo>
                  <a:pt x="443500" y="2128340"/>
                  <a:pt x="506078" y="2306190"/>
                  <a:pt x="560414" y="2421457"/>
                </a:cubicBezTo>
                <a:cubicBezTo>
                  <a:pt x="831022" y="2452769"/>
                  <a:pt x="1098019" y="2506255"/>
                  <a:pt x="1359703" y="2578554"/>
                </a:cubicBezTo>
                <a:lnTo>
                  <a:pt x="1359422" y="2577994"/>
                </a:lnTo>
                <a:cubicBezTo>
                  <a:pt x="1370467" y="2269807"/>
                  <a:pt x="976420" y="2084880"/>
                  <a:pt x="828701" y="1839520"/>
                </a:cubicBezTo>
                <a:cubicBezTo>
                  <a:pt x="687172" y="1605098"/>
                  <a:pt x="631475" y="1330413"/>
                  <a:pt x="494427" y="1092333"/>
                </a:cubicBezTo>
                <a:cubicBezTo>
                  <a:pt x="481980" y="1070671"/>
                  <a:pt x="485440" y="1027197"/>
                  <a:pt x="506322" y="1020997"/>
                </a:cubicBezTo>
                <a:close/>
                <a:moveTo>
                  <a:pt x="4570198" y="978081"/>
                </a:moveTo>
                <a:cubicBezTo>
                  <a:pt x="4555714" y="1028259"/>
                  <a:pt x="4540870" y="1077934"/>
                  <a:pt x="4523691" y="1127776"/>
                </a:cubicBezTo>
                <a:lnTo>
                  <a:pt x="4509875" y="1167552"/>
                </a:lnTo>
                <a:cubicBezTo>
                  <a:pt x="4498703" y="1198545"/>
                  <a:pt x="4488074" y="1229138"/>
                  <a:pt x="4478168" y="1260735"/>
                </a:cubicBezTo>
                <a:cubicBezTo>
                  <a:pt x="4437866" y="1392962"/>
                  <a:pt x="4423333" y="1532451"/>
                  <a:pt x="4409309" y="1666996"/>
                </a:cubicBezTo>
                <a:cubicBezTo>
                  <a:pt x="4399387" y="1761934"/>
                  <a:pt x="4389478" y="1859162"/>
                  <a:pt x="4370031" y="1955666"/>
                </a:cubicBezTo>
                <a:cubicBezTo>
                  <a:pt x="4495511" y="1636562"/>
                  <a:pt x="4590903" y="1311031"/>
                  <a:pt x="4570198" y="978081"/>
                </a:cubicBezTo>
                <a:close/>
                <a:moveTo>
                  <a:pt x="12149131" y="959050"/>
                </a:moveTo>
                <a:cubicBezTo>
                  <a:pt x="12135265" y="975072"/>
                  <a:pt x="12121401" y="991089"/>
                  <a:pt x="12105664" y="1006960"/>
                </a:cubicBezTo>
                <a:cubicBezTo>
                  <a:pt x="12040174" y="1071943"/>
                  <a:pt x="11966532" y="1125748"/>
                  <a:pt x="11883102" y="1184424"/>
                </a:cubicBezTo>
                <a:cubicBezTo>
                  <a:pt x="11822339" y="1227583"/>
                  <a:pt x="11746281" y="1281016"/>
                  <a:pt x="11665174" y="1317493"/>
                </a:cubicBezTo>
                <a:cubicBezTo>
                  <a:pt x="11640620" y="1328342"/>
                  <a:pt x="11615753" y="1338416"/>
                  <a:pt x="11590337" y="1348256"/>
                </a:cubicBezTo>
                <a:cubicBezTo>
                  <a:pt x="11556383" y="1361567"/>
                  <a:pt x="11523739" y="1374791"/>
                  <a:pt x="11492588" y="1390573"/>
                </a:cubicBezTo>
                <a:cubicBezTo>
                  <a:pt x="11632969" y="1358579"/>
                  <a:pt x="11770492" y="1298342"/>
                  <a:pt x="11888865" y="1220988"/>
                </a:cubicBezTo>
                <a:cubicBezTo>
                  <a:pt x="11984266" y="1158366"/>
                  <a:pt x="12085135" y="1064584"/>
                  <a:pt x="12149131" y="959050"/>
                </a:cubicBezTo>
                <a:close/>
                <a:moveTo>
                  <a:pt x="4557898" y="900011"/>
                </a:moveTo>
                <a:cubicBezTo>
                  <a:pt x="4330292" y="1199280"/>
                  <a:pt x="4335713" y="1567725"/>
                  <a:pt x="4344840" y="1922038"/>
                </a:cubicBezTo>
                <a:cubicBezTo>
                  <a:pt x="4360210" y="1836882"/>
                  <a:pt x="4369815" y="1750562"/>
                  <a:pt x="4378710" y="1665516"/>
                </a:cubicBezTo>
                <a:cubicBezTo>
                  <a:pt x="4393083" y="1529197"/>
                  <a:pt x="4407432" y="1388309"/>
                  <a:pt x="4448798" y="1253024"/>
                </a:cubicBezTo>
                <a:cubicBezTo>
                  <a:pt x="4458700" y="1221425"/>
                  <a:pt x="4469507" y="1189944"/>
                  <a:pt x="4480315" y="1158454"/>
                </a:cubicBezTo>
                <a:lnTo>
                  <a:pt x="4494133" y="1118676"/>
                </a:lnTo>
                <a:cubicBezTo>
                  <a:pt x="4518925" y="1046526"/>
                  <a:pt x="4539765" y="973431"/>
                  <a:pt x="4557898" y="900011"/>
                </a:cubicBezTo>
                <a:close/>
                <a:moveTo>
                  <a:pt x="5870151" y="898890"/>
                </a:moveTo>
                <a:cubicBezTo>
                  <a:pt x="5866911" y="898948"/>
                  <a:pt x="5864574" y="899121"/>
                  <a:pt x="5861335" y="899177"/>
                </a:cubicBezTo>
                <a:lnTo>
                  <a:pt x="5843702" y="899748"/>
                </a:lnTo>
                <a:cubicBezTo>
                  <a:pt x="5780018" y="902412"/>
                  <a:pt x="5714210" y="911192"/>
                  <a:pt x="5651107" y="920306"/>
                </a:cubicBezTo>
                <a:cubicBezTo>
                  <a:pt x="5588537" y="929031"/>
                  <a:pt x="5523624" y="937920"/>
                  <a:pt x="5459407" y="940975"/>
                </a:cubicBezTo>
                <a:cubicBezTo>
                  <a:pt x="5431523" y="942110"/>
                  <a:pt x="5402918" y="942237"/>
                  <a:pt x="5374846" y="941988"/>
                </a:cubicBezTo>
                <a:cubicBezTo>
                  <a:pt x="5336157" y="941792"/>
                  <a:pt x="5295497" y="942268"/>
                  <a:pt x="5256105" y="945632"/>
                </a:cubicBezTo>
                <a:cubicBezTo>
                  <a:pt x="5206829" y="950064"/>
                  <a:pt x="5155964" y="960232"/>
                  <a:pt x="5107071" y="969720"/>
                </a:cubicBezTo>
                <a:cubicBezTo>
                  <a:pt x="5071129" y="976700"/>
                  <a:pt x="5035177" y="983681"/>
                  <a:pt x="4998681" y="988771"/>
                </a:cubicBezTo>
                <a:cubicBezTo>
                  <a:pt x="5256175" y="1057755"/>
                  <a:pt x="5597864" y="989418"/>
                  <a:pt x="5870151" y="898890"/>
                </a:cubicBezTo>
                <a:close/>
                <a:moveTo>
                  <a:pt x="12190084" y="854709"/>
                </a:moveTo>
                <a:cubicBezTo>
                  <a:pt x="12181324" y="863235"/>
                  <a:pt x="12172252" y="870980"/>
                  <a:pt x="12162947" y="879275"/>
                </a:cubicBezTo>
                <a:cubicBezTo>
                  <a:pt x="12028326" y="998039"/>
                  <a:pt x="11883371" y="1121443"/>
                  <a:pt x="11721478" y="1216434"/>
                </a:cubicBezTo>
                <a:lnTo>
                  <a:pt x="11680712" y="1239730"/>
                </a:lnTo>
                <a:cubicBezTo>
                  <a:pt x="11620220" y="1274640"/>
                  <a:pt x="11558177" y="1310180"/>
                  <a:pt x="11505347" y="1352837"/>
                </a:cubicBezTo>
                <a:cubicBezTo>
                  <a:pt x="11530133" y="1341442"/>
                  <a:pt x="11555544" y="1331600"/>
                  <a:pt x="11580962" y="1321759"/>
                </a:cubicBezTo>
                <a:cubicBezTo>
                  <a:pt x="11605590" y="1312227"/>
                  <a:pt x="11630227" y="1302697"/>
                  <a:pt x="11654234" y="1291618"/>
                </a:cubicBezTo>
                <a:cubicBezTo>
                  <a:pt x="11733018" y="1256083"/>
                  <a:pt x="11807521" y="1203284"/>
                  <a:pt x="11867274" y="1160983"/>
                </a:cubicBezTo>
                <a:cubicBezTo>
                  <a:pt x="11949151" y="1102940"/>
                  <a:pt x="12022324" y="1050225"/>
                  <a:pt x="12086035" y="986418"/>
                </a:cubicBezTo>
                <a:cubicBezTo>
                  <a:pt x="12128278" y="944429"/>
                  <a:pt x="12163191" y="899980"/>
                  <a:pt x="12190084" y="854709"/>
                </a:cubicBezTo>
                <a:close/>
                <a:moveTo>
                  <a:pt x="5504425" y="848067"/>
                </a:moveTo>
                <a:cubicBezTo>
                  <a:pt x="5313518" y="848319"/>
                  <a:pt x="5144450" y="894555"/>
                  <a:pt x="4968849" y="962318"/>
                </a:cubicBezTo>
                <a:cubicBezTo>
                  <a:pt x="5013986" y="957830"/>
                  <a:pt x="5059460" y="949291"/>
                  <a:pt x="5104039" y="940634"/>
                </a:cubicBezTo>
                <a:cubicBezTo>
                  <a:pt x="5153465" y="930752"/>
                  <a:pt x="5205230" y="920703"/>
                  <a:pt x="5256311" y="916490"/>
                </a:cubicBezTo>
                <a:cubicBezTo>
                  <a:pt x="5297138" y="912849"/>
                  <a:pt x="5338158" y="912871"/>
                  <a:pt x="5377381" y="912671"/>
                </a:cubicBezTo>
                <a:cubicBezTo>
                  <a:pt x="5405093" y="912428"/>
                  <a:pt x="5432627" y="913077"/>
                  <a:pt x="5460148" y="911442"/>
                </a:cubicBezTo>
                <a:cubicBezTo>
                  <a:pt x="5522934" y="908669"/>
                  <a:pt x="5586937" y="899666"/>
                  <a:pt x="5648971" y="891331"/>
                </a:cubicBezTo>
                <a:cubicBezTo>
                  <a:pt x="5712974" y="882328"/>
                  <a:pt x="5779324" y="873155"/>
                  <a:pt x="5844807" y="870718"/>
                </a:cubicBezTo>
                <a:lnTo>
                  <a:pt x="5862975" y="869756"/>
                </a:lnTo>
                <a:cubicBezTo>
                  <a:pt x="5882405" y="869405"/>
                  <a:pt x="5902011" y="868171"/>
                  <a:pt x="5920887" y="865929"/>
                </a:cubicBezTo>
                <a:cubicBezTo>
                  <a:pt x="5782825" y="855356"/>
                  <a:pt x="5643867" y="846954"/>
                  <a:pt x="5504425" y="848067"/>
                </a:cubicBezTo>
                <a:close/>
                <a:moveTo>
                  <a:pt x="8924104" y="777000"/>
                </a:moveTo>
                <a:cubicBezTo>
                  <a:pt x="8923664" y="782606"/>
                  <a:pt x="8922673" y="787979"/>
                  <a:pt x="8921999" y="794136"/>
                </a:cubicBezTo>
                <a:cubicBezTo>
                  <a:pt x="8919582" y="810498"/>
                  <a:pt x="8917940" y="826538"/>
                  <a:pt x="8916066" y="843129"/>
                </a:cubicBezTo>
                <a:cubicBezTo>
                  <a:pt x="8910698" y="896870"/>
                  <a:pt x="8909926" y="951907"/>
                  <a:pt x="8909852" y="1005313"/>
                </a:cubicBezTo>
                <a:cubicBezTo>
                  <a:pt x="8907936" y="1206014"/>
                  <a:pt x="8906433" y="1413328"/>
                  <a:pt x="8936982" y="1614896"/>
                </a:cubicBezTo>
                <a:lnTo>
                  <a:pt x="8939706" y="1632791"/>
                </a:lnTo>
                <a:lnTo>
                  <a:pt x="8946691" y="1680170"/>
                </a:lnTo>
                <a:cubicBezTo>
                  <a:pt x="8947341" y="1669501"/>
                  <a:pt x="8947217" y="1659149"/>
                  <a:pt x="8947643" y="1649028"/>
                </a:cubicBezTo>
                <a:cubicBezTo>
                  <a:pt x="8950646" y="1394060"/>
                  <a:pt x="8954155" y="1130296"/>
                  <a:pt x="8931687" y="871628"/>
                </a:cubicBezTo>
                <a:lnTo>
                  <a:pt x="8929804" y="850229"/>
                </a:lnTo>
                <a:cubicBezTo>
                  <a:pt x="8927750" y="826182"/>
                  <a:pt x="8925696" y="802134"/>
                  <a:pt x="8924104" y="777000"/>
                </a:cubicBezTo>
                <a:close/>
                <a:moveTo>
                  <a:pt x="8951219" y="764662"/>
                </a:moveTo>
                <a:cubicBezTo>
                  <a:pt x="8952434" y="792211"/>
                  <a:pt x="8955277" y="820458"/>
                  <a:pt x="8957270" y="847698"/>
                </a:cubicBezTo>
                <a:lnTo>
                  <a:pt x="8959153" y="869097"/>
                </a:lnTo>
                <a:cubicBezTo>
                  <a:pt x="8981354" y="1119277"/>
                  <a:pt x="8978808" y="1373147"/>
                  <a:pt x="8976081" y="1619865"/>
                </a:cubicBezTo>
                <a:cubicBezTo>
                  <a:pt x="9043646" y="1335574"/>
                  <a:pt x="9035127" y="1045475"/>
                  <a:pt x="8951219" y="764662"/>
                </a:cubicBezTo>
                <a:close/>
                <a:moveTo>
                  <a:pt x="8898081" y="630137"/>
                </a:moveTo>
                <a:cubicBezTo>
                  <a:pt x="8735190" y="940376"/>
                  <a:pt x="8800852" y="1302315"/>
                  <a:pt x="8910095" y="1626691"/>
                </a:cubicBezTo>
                <a:lnTo>
                  <a:pt x="8908822" y="1619067"/>
                </a:lnTo>
                <a:cubicBezTo>
                  <a:pt x="8877873" y="1415398"/>
                  <a:pt x="8879292" y="1206762"/>
                  <a:pt x="8881669" y="1004967"/>
                </a:cubicBezTo>
                <a:cubicBezTo>
                  <a:pt x="8881975" y="951016"/>
                  <a:pt x="8882434" y="895204"/>
                  <a:pt x="8888265" y="840369"/>
                </a:cubicBezTo>
                <a:cubicBezTo>
                  <a:pt x="8890137" y="823783"/>
                  <a:pt x="8892011" y="807192"/>
                  <a:pt x="8894429" y="790831"/>
                </a:cubicBezTo>
                <a:cubicBezTo>
                  <a:pt x="8901122" y="737010"/>
                  <a:pt x="8907725" y="681866"/>
                  <a:pt x="8898081" y="630137"/>
                </a:cubicBezTo>
                <a:close/>
                <a:moveTo>
                  <a:pt x="11491396" y="623931"/>
                </a:moveTo>
                <a:cubicBezTo>
                  <a:pt x="11465686" y="637515"/>
                  <a:pt x="11440209" y="650546"/>
                  <a:pt x="11413329" y="662344"/>
                </a:cubicBezTo>
                <a:cubicBezTo>
                  <a:pt x="11268660" y="727282"/>
                  <a:pt x="11113102" y="758642"/>
                  <a:pt x="10966547" y="818916"/>
                </a:cubicBezTo>
                <a:cubicBezTo>
                  <a:pt x="10793574" y="889896"/>
                  <a:pt x="10652020" y="1008307"/>
                  <a:pt x="10498883" y="1111507"/>
                </a:cubicBezTo>
                <a:cubicBezTo>
                  <a:pt x="10559155" y="1098395"/>
                  <a:pt x="10616158" y="1067158"/>
                  <a:pt x="10671292" y="1035777"/>
                </a:cubicBezTo>
                <a:lnTo>
                  <a:pt x="10685894" y="1027151"/>
                </a:lnTo>
                <a:cubicBezTo>
                  <a:pt x="10821548" y="950027"/>
                  <a:pt x="10965272" y="882756"/>
                  <a:pt x="11104337" y="817377"/>
                </a:cubicBezTo>
                <a:cubicBezTo>
                  <a:pt x="11233375" y="757414"/>
                  <a:pt x="11364889" y="694633"/>
                  <a:pt x="11491396" y="623931"/>
                </a:cubicBezTo>
                <a:close/>
                <a:moveTo>
                  <a:pt x="10779304" y="584486"/>
                </a:moveTo>
                <a:cubicBezTo>
                  <a:pt x="10740583" y="648568"/>
                  <a:pt x="10699136" y="711502"/>
                  <a:pt x="10658378" y="772788"/>
                </a:cubicBezTo>
                <a:cubicBezTo>
                  <a:pt x="10594579" y="868744"/>
                  <a:pt x="10529620" y="967431"/>
                  <a:pt x="10475581" y="1070739"/>
                </a:cubicBezTo>
                <a:cubicBezTo>
                  <a:pt x="10578194" y="966751"/>
                  <a:pt x="10672522" y="819977"/>
                  <a:pt x="10735178" y="693281"/>
                </a:cubicBezTo>
                <a:close/>
                <a:moveTo>
                  <a:pt x="10132488" y="518596"/>
                </a:moveTo>
                <a:cubicBezTo>
                  <a:pt x="10047856" y="532980"/>
                  <a:pt x="9963302" y="548687"/>
                  <a:pt x="9879465" y="567273"/>
                </a:cubicBezTo>
                <a:cubicBezTo>
                  <a:pt x="9683016" y="611580"/>
                  <a:pt x="9523495" y="697916"/>
                  <a:pt x="9364243" y="809468"/>
                </a:cubicBezTo>
                <a:cubicBezTo>
                  <a:pt x="9364793" y="809701"/>
                  <a:pt x="9365336" y="809931"/>
                  <a:pt x="9366655" y="809848"/>
                </a:cubicBezTo>
                <a:cubicBezTo>
                  <a:pt x="9558665" y="728900"/>
                  <a:pt x="9742999" y="656935"/>
                  <a:pt x="9914233" y="596159"/>
                </a:cubicBezTo>
                <a:close/>
                <a:moveTo>
                  <a:pt x="10264524" y="501747"/>
                </a:moveTo>
                <a:lnTo>
                  <a:pt x="9922837" y="622979"/>
                </a:lnTo>
                <a:cubicBezTo>
                  <a:pt x="9763806" y="679263"/>
                  <a:pt x="9594234" y="745243"/>
                  <a:pt x="9416908" y="818889"/>
                </a:cubicBezTo>
                <a:cubicBezTo>
                  <a:pt x="9417689" y="818579"/>
                  <a:pt x="9417689" y="818579"/>
                  <a:pt x="9418234" y="818810"/>
                </a:cubicBezTo>
                <a:cubicBezTo>
                  <a:pt x="9717394" y="764555"/>
                  <a:pt x="10002904" y="633058"/>
                  <a:pt x="10264524" y="501747"/>
                </a:cubicBezTo>
                <a:close/>
                <a:moveTo>
                  <a:pt x="10802699" y="488163"/>
                </a:moveTo>
                <a:lnTo>
                  <a:pt x="10618739" y="734118"/>
                </a:lnTo>
                <a:lnTo>
                  <a:pt x="10604580" y="753877"/>
                </a:lnTo>
                <a:cubicBezTo>
                  <a:pt x="10575714" y="793161"/>
                  <a:pt x="10550336" y="828772"/>
                  <a:pt x="10529643" y="867004"/>
                </a:cubicBezTo>
                <a:cubicBezTo>
                  <a:pt x="10501301" y="918746"/>
                  <a:pt x="10479284" y="973805"/>
                  <a:pt x="10462194" y="1035452"/>
                </a:cubicBezTo>
                <a:cubicBezTo>
                  <a:pt x="10514547" y="939156"/>
                  <a:pt x="10575176" y="847655"/>
                  <a:pt x="10635117" y="757788"/>
                </a:cubicBezTo>
                <a:cubicBezTo>
                  <a:pt x="10692800" y="670189"/>
                  <a:pt x="10751735" y="581180"/>
                  <a:pt x="10802699" y="488163"/>
                </a:cubicBezTo>
                <a:close/>
                <a:moveTo>
                  <a:pt x="10359107" y="485136"/>
                </a:moveTo>
                <a:cubicBezTo>
                  <a:pt x="10100692" y="616512"/>
                  <a:pt x="9815681" y="755947"/>
                  <a:pt x="9515108" y="825701"/>
                </a:cubicBezTo>
                <a:cubicBezTo>
                  <a:pt x="9825509" y="831572"/>
                  <a:pt x="10104184" y="667562"/>
                  <a:pt x="10359107" y="485136"/>
                </a:cubicBezTo>
                <a:close/>
                <a:moveTo>
                  <a:pt x="11886089" y="483936"/>
                </a:moveTo>
                <a:cubicBezTo>
                  <a:pt x="11800033" y="547295"/>
                  <a:pt x="11710455" y="605296"/>
                  <a:pt x="11622890" y="661575"/>
                </a:cubicBezTo>
                <a:cubicBezTo>
                  <a:pt x="11437051" y="781189"/>
                  <a:pt x="11244843" y="905190"/>
                  <a:pt x="11038640" y="996875"/>
                </a:cubicBezTo>
                <a:cubicBezTo>
                  <a:pt x="10885656" y="1064725"/>
                  <a:pt x="10725662" y="1114166"/>
                  <a:pt x="10561310" y="1145020"/>
                </a:cubicBezTo>
                <a:cubicBezTo>
                  <a:pt x="10596460" y="1154752"/>
                  <a:pt x="10632933" y="1164394"/>
                  <a:pt x="10675127" y="1163586"/>
                </a:cubicBezTo>
                <a:cubicBezTo>
                  <a:pt x="10827145" y="1160350"/>
                  <a:pt x="10989398" y="1058435"/>
                  <a:pt x="11120351" y="990907"/>
                </a:cubicBezTo>
                <a:cubicBezTo>
                  <a:pt x="11302032" y="897860"/>
                  <a:pt x="11481110" y="797268"/>
                  <a:pt x="11648506" y="680145"/>
                </a:cubicBezTo>
                <a:cubicBezTo>
                  <a:pt x="11691733" y="649515"/>
                  <a:pt x="11821224" y="550475"/>
                  <a:pt x="11886089" y="483936"/>
                </a:cubicBezTo>
                <a:close/>
                <a:moveTo>
                  <a:pt x="3607114" y="467441"/>
                </a:moveTo>
                <a:cubicBezTo>
                  <a:pt x="3528124" y="599478"/>
                  <a:pt x="3410482" y="705343"/>
                  <a:pt x="3296242" y="807991"/>
                </a:cubicBezTo>
                <a:cubicBezTo>
                  <a:pt x="3255418" y="844446"/>
                  <a:pt x="3213877" y="882186"/>
                  <a:pt x="3174674" y="919759"/>
                </a:cubicBezTo>
                <a:cubicBezTo>
                  <a:pt x="3129209" y="963390"/>
                  <a:pt x="3085915" y="1010032"/>
                  <a:pt x="3042978" y="1054894"/>
                </a:cubicBezTo>
                <a:lnTo>
                  <a:pt x="2968914" y="1133756"/>
                </a:lnTo>
                <a:cubicBezTo>
                  <a:pt x="3001355" y="1109480"/>
                  <a:pt x="3045966" y="1074853"/>
                  <a:pt x="3103823" y="1026814"/>
                </a:cubicBezTo>
                <a:cubicBezTo>
                  <a:pt x="3260201" y="897449"/>
                  <a:pt x="3521192" y="681569"/>
                  <a:pt x="3607114" y="467441"/>
                </a:cubicBezTo>
                <a:close/>
                <a:moveTo>
                  <a:pt x="10784544" y="465669"/>
                </a:moveTo>
                <a:cubicBezTo>
                  <a:pt x="10662409" y="521478"/>
                  <a:pt x="10422179" y="894258"/>
                  <a:pt x="10426419" y="1062158"/>
                </a:cubicBezTo>
                <a:cubicBezTo>
                  <a:pt x="10438657" y="1011968"/>
                  <a:pt x="10453241" y="965354"/>
                  <a:pt x="10471732" y="921679"/>
                </a:cubicBezTo>
                <a:cubicBezTo>
                  <a:pt x="10481672" y="898200"/>
                  <a:pt x="10492705" y="875187"/>
                  <a:pt x="10504824" y="852631"/>
                </a:cubicBezTo>
                <a:cubicBezTo>
                  <a:pt x="10526215" y="812759"/>
                  <a:pt x="10552604" y="776291"/>
                  <a:pt x="10582237" y="736692"/>
                </a:cubicBezTo>
                <a:lnTo>
                  <a:pt x="10596401" y="716935"/>
                </a:lnTo>
                <a:cubicBezTo>
                  <a:pt x="10661482" y="628604"/>
                  <a:pt x="10720448" y="548625"/>
                  <a:pt x="10784544" y="465669"/>
                </a:cubicBezTo>
                <a:close/>
                <a:moveTo>
                  <a:pt x="11916494" y="422768"/>
                </a:moveTo>
                <a:cubicBezTo>
                  <a:pt x="11840345" y="436884"/>
                  <a:pt x="11770712" y="482734"/>
                  <a:pt x="11703185" y="528178"/>
                </a:cubicBezTo>
                <a:lnTo>
                  <a:pt x="11680755" y="543149"/>
                </a:lnTo>
                <a:cubicBezTo>
                  <a:pt x="11503085" y="661715"/>
                  <a:pt x="11307002" y="753816"/>
                  <a:pt x="11116818" y="842623"/>
                </a:cubicBezTo>
                <a:cubicBezTo>
                  <a:pt x="10977992" y="907459"/>
                  <a:pt x="10835051" y="974411"/>
                  <a:pt x="10700164" y="1051220"/>
                </a:cubicBezTo>
                <a:lnTo>
                  <a:pt x="10685570" y="1059849"/>
                </a:lnTo>
                <a:cubicBezTo>
                  <a:pt x="10652486" y="1078679"/>
                  <a:pt x="10619176" y="1098052"/>
                  <a:pt x="10584288" y="1113543"/>
                </a:cubicBezTo>
                <a:cubicBezTo>
                  <a:pt x="10736655" y="1082118"/>
                  <a:pt x="10884823" y="1034762"/>
                  <a:pt x="11026698" y="971858"/>
                </a:cubicBezTo>
                <a:cubicBezTo>
                  <a:pt x="11231114" y="881353"/>
                  <a:pt x="11422542" y="757667"/>
                  <a:pt x="11607604" y="638368"/>
                </a:cubicBezTo>
                <a:cubicBezTo>
                  <a:pt x="11712249" y="570645"/>
                  <a:pt x="11819449" y="501435"/>
                  <a:pt x="11919452" y="423380"/>
                </a:cubicBezTo>
                <a:cubicBezTo>
                  <a:pt x="11918363" y="422918"/>
                  <a:pt x="11917811" y="422686"/>
                  <a:pt x="11916494" y="422768"/>
                </a:cubicBezTo>
                <a:close/>
                <a:moveTo>
                  <a:pt x="8148168" y="416949"/>
                </a:moveTo>
                <a:cubicBezTo>
                  <a:pt x="8041447" y="489578"/>
                  <a:pt x="7951585" y="589312"/>
                  <a:pt x="7862052" y="694330"/>
                </a:cubicBezTo>
                <a:lnTo>
                  <a:pt x="7808002" y="759654"/>
                </a:lnTo>
                <a:close/>
                <a:moveTo>
                  <a:pt x="8295299" y="416143"/>
                </a:moveTo>
                <a:cubicBezTo>
                  <a:pt x="8303328" y="454953"/>
                  <a:pt x="8309263" y="494162"/>
                  <a:pt x="8309124" y="534021"/>
                </a:cubicBezTo>
                <a:cubicBezTo>
                  <a:pt x="8309177" y="581042"/>
                  <a:pt x="8301211" y="627240"/>
                  <a:pt x="8293154" y="672115"/>
                </a:cubicBezTo>
                <a:cubicBezTo>
                  <a:pt x="8287455" y="703824"/>
                  <a:pt x="8281839" y="736857"/>
                  <a:pt x="8279099" y="769176"/>
                </a:cubicBezTo>
                <a:cubicBezTo>
                  <a:pt x="8271208" y="866910"/>
                  <a:pt x="8290164" y="965070"/>
                  <a:pt x="8309186" y="1060039"/>
                </a:cubicBezTo>
                <a:cubicBezTo>
                  <a:pt x="8338258" y="1208834"/>
                  <a:pt x="8368983" y="1362838"/>
                  <a:pt x="8410512" y="1511108"/>
                </a:cubicBezTo>
                <a:cubicBezTo>
                  <a:pt x="8445511" y="1186645"/>
                  <a:pt x="8463496" y="815698"/>
                  <a:pt x="8351657" y="521768"/>
                </a:cubicBezTo>
                <a:cubicBezTo>
                  <a:pt x="8336376" y="481820"/>
                  <a:pt x="8314355" y="448679"/>
                  <a:pt x="8295299" y="416143"/>
                </a:cubicBezTo>
                <a:close/>
                <a:moveTo>
                  <a:pt x="8266483" y="414244"/>
                </a:moveTo>
                <a:cubicBezTo>
                  <a:pt x="8162811" y="736679"/>
                  <a:pt x="8223592" y="1050836"/>
                  <a:pt x="8343425" y="1357811"/>
                </a:cubicBezTo>
                <a:cubicBezTo>
                  <a:pt x="8320496" y="1259904"/>
                  <a:pt x="8300994" y="1161513"/>
                  <a:pt x="8282114" y="1064671"/>
                </a:cubicBezTo>
                <a:cubicBezTo>
                  <a:pt x="8263238" y="967838"/>
                  <a:pt x="8243336" y="867346"/>
                  <a:pt x="8251298" y="766414"/>
                </a:cubicBezTo>
                <a:cubicBezTo>
                  <a:pt x="8253954" y="732777"/>
                  <a:pt x="8259797" y="699198"/>
                  <a:pt x="8265729" y="666939"/>
                </a:cubicBezTo>
                <a:cubicBezTo>
                  <a:pt x="8273319" y="623158"/>
                  <a:pt x="8281376" y="578281"/>
                  <a:pt x="8281494" y="533909"/>
                </a:cubicBezTo>
                <a:cubicBezTo>
                  <a:pt x="8281080" y="493822"/>
                  <a:pt x="8274834" y="453832"/>
                  <a:pt x="8266483" y="414244"/>
                </a:cubicBezTo>
                <a:close/>
                <a:moveTo>
                  <a:pt x="8140802" y="388720"/>
                </a:moveTo>
                <a:cubicBezTo>
                  <a:pt x="8028462" y="422924"/>
                  <a:pt x="7941106" y="490876"/>
                  <a:pt x="7860379" y="596411"/>
                </a:cubicBezTo>
                <a:cubicBezTo>
                  <a:pt x="7812773" y="658663"/>
                  <a:pt x="7772566" y="720182"/>
                  <a:pt x="7737688" y="790400"/>
                </a:cubicBezTo>
                <a:cubicBezTo>
                  <a:pt x="7733439" y="798902"/>
                  <a:pt x="7729892" y="805767"/>
                  <a:pt x="7726885" y="812869"/>
                </a:cubicBezTo>
                <a:cubicBezTo>
                  <a:pt x="7764906" y="767160"/>
                  <a:pt x="7802380" y="721219"/>
                  <a:pt x="7840490" y="676832"/>
                </a:cubicBezTo>
                <a:cubicBezTo>
                  <a:pt x="7933738" y="567590"/>
                  <a:pt x="8028101" y="463327"/>
                  <a:pt x="8140802" y="388720"/>
                </a:cubicBezTo>
                <a:close/>
                <a:moveTo>
                  <a:pt x="3744487" y="383136"/>
                </a:moveTo>
                <a:cubicBezTo>
                  <a:pt x="3789590" y="603780"/>
                  <a:pt x="3850997" y="811848"/>
                  <a:pt x="3970213" y="995559"/>
                </a:cubicBezTo>
                <a:cubicBezTo>
                  <a:pt x="3927384" y="796159"/>
                  <a:pt x="3865366" y="574806"/>
                  <a:pt x="3744487" y="383136"/>
                </a:cubicBezTo>
                <a:close/>
                <a:moveTo>
                  <a:pt x="3624562" y="367041"/>
                </a:moveTo>
                <a:cubicBezTo>
                  <a:pt x="3578160" y="403736"/>
                  <a:pt x="3532667" y="442805"/>
                  <a:pt x="3489712" y="485386"/>
                </a:cubicBezTo>
                <a:cubicBezTo>
                  <a:pt x="3380716" y="591858"/>
                  <a:pt x="3284219" y="714458"/>
                  <a:pt x="3182994" y="828265"/>
                </a:cubicBezTo>
                <a:cubicBezTo>
                  <a:pt x="3100902" y="919812"/>
                  <a:pt x="2899469" y="1135252"/>
                  <a:pt x="2892114" y="1172635"/>
                </a:cubicBezTo>
                <a:lnTo>
                  <a:pt x="3021459" y="1035385"/>
                </a:lnTo>
                <a:cubicBezTo>
                  <a:pt x="3064036" y="990026"/>
                  <a:pt x="3108229" y="943501"/>
                  <a:pt x="3153873" y="898971"/>
                </a:cubicBezTo>
                <a:cubicBezTo>
                  <a:pt x="3193783" y="860125"/>
                  <a:pt x="3235680" y="822883"/>
                  <a:pt x="3276511" y="786423"/>
                </a:cubicBezTo>
                <a:cubicBezTo>
                  <a:pt x="3390214" y="684175"/>
                  <a:pt x="3507852" y="578306"/>
                  <a:pt x="3584154" y="448218"/>
                </a:cubicBezTo>
                <a:cubicBezTo>
                  <a:pt x="3599491" y="421848"/>
                  <a:pt x="3612660" y="394752"/>
                  <a:pt x="3624562" y="367041"/>
                </a:cubicBezTo>
                <a:close/>
                <a:moveTo>
                  <a:pt x="3766672" y="359429"/>
                </a:moveTo>
                <a:cubicBezTo>
                  <a:pt x="3888797" y="549425"/>
                  <a:pt x="3952247" y="768223"/>
                  <a:pt x="3996338" y="968237"/>
                </a:cubicBezTo>
                <a:cubicBezTo>
                  <a:pt x="3973140" y="739339"/>
                  <a:pt x="3922473" y="455576"/>
                  <a:pt x="3766672" y="359429"/>
                </a:cubicBezTo>
                <a:close/>
                <a:moveTo>
                  <a:pt x="5805386" y="239240"/>
                </a:moveTo>
                <a:cubicBezTo>
                  <a:pt x="5783116" y="246988"/>
                  <a:pt x="5760847" y="254734"/>
                  <a:pt x="5736947" y="261367"/>
                </a:cubicBezTo>
                <a:cubicBezTo>
                  <a:pt x="5638133" y="287976"/>
                  <a:pt x="5538513" y="299897"/>
                  <a:pt x="5427012" y="311272"/>
                </a:cubicBezTo>
                <a:cubicBezTo>
                  <a:pt x="5345554" y="319953"/>
                  <a:pt x="5243942" y="330268"/>
                  <a:pt x="5147818" y="322112"/>
                </a:cubicBezTo>
                <a:cubicBezTo>
                  <a:pt x="5118835" y="319462"/>
                  <a:pt x="5090027" y="315925"/>
                  <a:pt x="5060854" y="311882"/>
                </a:cubicBezTo>
                <a:cubicBezTo>
                  <a:pt x="5021780" y="306636"/>
                  <a:pt x="4983964" y="301993"/>
                  <a:pt x="4945989" y="300516"/>
                </a:cubicBezTo>
                <a:cubicBezTo>
                  <a:pt x="5093776" y="343728"/>
                  <a:pt x="5255799" y="359063"/>
                  <a:pt x="5410479" y="348434"/>
                </a:cubicBezTo>
                <a:cubicBezTo>
                  <a:pt x="5535307" y="339607"/>
                  <a:pt x="5683741" y="304513"/>
                  <a:pt x="5805386" y="239240"/>
                </a:cubicBezTo>
                <a:close/>
                <a:moveTo>
                  <a:pt x="5905192" y="163079"/>
                </a:moveTo>
                <a:cubicBezTo>
                  <a:pt x="5892074" y="166484"/>
                  <a:pt x="5879136" y="168997"/>
                  <a:pt x="5865655" y="171901"/>
                </a:cubicBezTo>
                <a:cubicBezTo>
                  <a:pt x="5671371" y="212758"/>
                  <a:pt x="5464843" y="252569"/>
                  <a:pt x="5259740" y="257013"/>
                </a:cubicBezTo>
                <a:cubicBezTo>
                  <a:pt x="5242649" y="257191"/>
                  <a:pt x="5225558" y="257369"/>
                  <a:pt x="5208466" y="257550"/>
                </a:cubicBezTo>
                <a:cubicBezTo>
                  <a:pt x="5132177" y="258666"/>
                  <a:pt x="5054091" y="259560"/>
                  <a:pt x="4980204" y="271903"/>
                </a:cubicBezTo>
                <a:cubicBezTo>
                  <a:pt x="5009725" y="274165"/>
                  <a:pt x="5038894" y="278201"/>
                  <a:pt x="5068068" y="282244"/>
                </a:cubicBezTo>
                <a:cubicBezTo>
                  <a:pt x="5096338" y="286164"/>
                  <a:pt x="5124608" y="290090"/>
                  <a:pt x="5153231" y="292240"/>
                </a:cubicBezTo>
                <a:cubicBezTo>
                  <a:pt x="5246661" y="300067"/>
                  <a:pt x="5346469" y="289533"/>
                  <a:pt x="5426491" y="281128"/>
                </a:cubicBezTo>
                <a:cubicBezTo>
                  <a:pt x="5536189" y="269536"/>
                  <a:pt x="5634727" y="258390"/>
                  <a:pt x="5731212" y="231951"/>
                </a:cubicBezTo>
                <a:cubicBezTo>
                  <a:pt x="5794995" y="214721"/>
                  <a:pt x="5853525" y="191373"/>
                  <a:pt x="5905192" y="163079"/>
                </a:cubicBezTo>
                <a:close/>
                <a:moveTo>
                  <a:pt x="5944437" y="113829"/>
                </a:moveTo>
                <a:cubicBezTo>
                  <a:pt x="5917256" y="119186"/>
                  <a:pt x="5863594" y="140199"/>
                  <a:pt x="5825032" y="146405"/>
                </a:cubicBezTo>
                <a:cubicBezTo>
                  <a:pt x="5539893" y="189777"/>
                  <a:pt x="5237140" y="170377"/>
                  <a:pt x="4955599" y="247008"/>
                </a:cubicBezTo>
                <a:cubicBezTo>
                  <a:pt x="5038637" y="230314"/>
                  <a:pt x="5125543" y="229138"/>
                  <a:pt x="5210104" y="228123"/>
                </a:cubicBezTo>
                <a:cubicBezTo>
                  <a:pt x="5227195" y="227945"/>
                  <a:pt x="5244285" y="227765"/>
                  <a:pt x="5261015" y="227087"/>
                </a:cubicBezTo>
                <a:cubicBezTo>
                  <a:pt x="5463242" y="223204"/>
                  <a:pt x="5667966" y="183171"/>
                  <a:pt x="5861181" y="143093"/>
                </a:cubicBezTo>
                <a:cubicBezTo>
                  <a:pt x="5895331" y="135893"/>
                  <a:pt x="5928215" y="128080"/>
                  <a:pt x="5961252" y="114820"/>
                </a:cubicBezTo>
                <a:cubicBezTo>
                  <a:pt x="5959615" y="111998"/>
                  <a:pt x="5953497" y="112044"/>
                  <a:pt x="5944437" y="113829"/>
                </a:cubicBezTo>
                <a:close/>
                <a:moveTo>
                  <a:pt x="9095810" y="0"/>
                </a:moveTo>
                <a:lnTo>
                  <a:pt x="9215999" y="0"/>
                </a:lnTo>
                <a:lnTo>
                  <a:pt x="9250991" y="17650"/>
                </a:lnTo>
                <a:cubicBezTo>
                  <a:pt x="9345825" y="54329"/>
                  <a:pt x="9448424" y="64330"/>
                  <a:pt x="9551793" y="69947"/>
                </a:cubicBezTo>
                <a:cubicBezTo>
                  <a:pt x="9773323" y="81971"/>
                  <a:pt x="9993517" y="56091"/>
                  <a:pt x="10211701" y="15192"/>
                </a:cubicBezTo>
                <a:cubicBezTo>
                  <a:pt x="10030564" y="37013"/>
                  <a:pt x="9847820" y="45912"/>
                  <a:pt x="9665014" y="41266"/>
                </a:cubicBezTo>
                <a:cubicBezTo>
                  <a:pt x="9560295" y="38460"/>
                  <a:pt x="9467175" y="31066"/>
                  <a:pt x="9382567" y="18583"/>
                </a:cubicBezTo>
                <a:lnTo>
                  <a:pt x="9283159" y="0"/>
                </a:lnTo>
                <a:lnTo>
                  <a:pt x="9469266" y="0"/>
                </a:lnTo>
                <a:lnTo>
                  <a:pt x="9504117" y="4274"/>
                </a:lnTo>
                <a:cubicBezTo>
                  <a:pt x="9555272" y="8689"/>
                  <a:pt x="9609472" y="11637"/>
                  <a:pt x="9667223" y="13232"/>
                </a:cubicBezTo>
                <a:cubicBezTo>
                  <a:pt x="9740740" y="15225"/>
                  <a:pt x="9814266" y="15008"/>
                  <a:pt x="9887703" y="12601"/>
                </a:cubicBezTo>
                <a:lnTo>
                  <a:pt x="10088930" y="0"/>
                </a:lnTo>
                <a:lnTo>
                  <a:pt x="10544171" y="0"/>
                </a:lnTo>
                <a:lnTo>
                  <a:pt x="10392396" y="36772"/>
                </a:lnTo>
                <a:cubicBezTo>
                  <a:pt x="10070832" y="110795"/>
                  <a:pt x="9739873" y="167441"/>
                  <a:pt x="9413803" y="131277"/>
                </a:cubicBezTo>
                <a:cubicBezTo>
                  <a:pt x="9315472" y="120226"/>
                  <a:pt x="9243539" y="84460"/>
                  <a:pt x="9174626" y="44983"/>
                </a:cubicBezTo>
                <a:close/>
                <a:moveTo>
                  <a:pt x="8474998" y="0"/>
                </a:moveTo>
                <a:lnTo>
                  <a:pt x="8573502" y="0"/>
                </a:lnTo>
                <a:lnTo>
                  <a:pt x="8659539" y="117664"/>
                </a:lnTo>
                <a:cubicBezTo>
                  <a:pt x="8833725" y="341427"/>
                  <a:pt x="9029703" y="551148"/>
                  <a:pt x="9248507" y="743734"/>
                </a:cubicBezTo>
                <a:cubicBezTo>
                  <a:pt x="9268744" y="761313"/>
                  <a:pt x="9289217" y="778348"/>
                  <a:pt x="9309457" y="795932"/>
                </a:cubicBezTo>
                <a:cubicBezTo>
                  <a:pt x="9458210" y="686371"/>
                  <a:pt x="9607233" y="585288"/>
                  <a:pt x="9785496" y="530713"/>
                </a:cubicBezTo>
                <a:cubicBezTo>
                  <a:pt x="10009630" y="462073"/>
                  <a:pt x="10250992" y="434854"/>
                  <a:pt x="10482828" y="399738"/>
                </a:cubicBezTo>
                <a:cubicBezTo>
                  <a:pt x="10519933" y="394202"/>
                  <a:pt x="10478550" y="453937"/>
                  <a:pt x="10468382" y="461219"/>
                </a:cubicBezTo>
                <a:cubicBezTo>
                  <a:pt x="10161572" y="688641"/>
                  <a:pt x="9818370" y="924476"/>
                  <a:pt x="9430790" y="895589"/>
                </a:cubicBezTo>
                <a:cubicBezTo>
                  <a:pt x="9617112" y="1044003"/>
                  <a:pt x="9813963" y="1178199"/>
                  <a:pt x="10019780" y="1298815"/>
                </a:cubicBezTo>
                <a:cubicBezTo>
                  <a:pt x="10142151" y="1263712"/>
                  <a:pt x="10256792" y="1186061"/>
                  <a:pt x="10372218" y="1146081"/>
                </a:cubicBezTo>
                <a:cubicBezTo>
                  <a:pt x="10279439" y="901425"/>
                  <a:pt x="10751513" y="443317"/>
                  <a:pt x="10896429" y="310883"/>
                </a:cubicBezTo>
                <a:cubicBezTo>
                  <a:pt x="10907980" y="300321"/>
                  <a:pt x="10927341" y="295643"/>
                  <a:pt x="10919735" y="318176"/>
                </a:cubicBezTo>
                <a:cubicBezTo>
                  <a:pt x="10845552" y="531416"/>
                  <a:pt x="10769057" y="750112"/>
                  <a:pt x="10637064" y="935661"/>
                </a:cubicBezTo>
                <a:cubicBezTo>
                  <a:pt x="10618262" y="961821"/>
                  <a:pt x="10471373" y="1105010"/>
                  <a:pt x="10516995" y="1070245"/>
                </a:cubicBezTo>
                <a:cubicBezTo>
                  <a:pt x="10630585" y="984423"/>
                  <a:pt x="10740230" y="886628"/>
                  <a:pt x="10868835" y="815534"/>
                </a:cubicBezTo>
                <a:cubicBezTo>
                  <a:pt x="11133493" y="669415"/>
                  <a:pt x="11435682" y="612577"/>
                  <a:pt x="11704547" y="465665"/>
                </a:cubicBezTo>
                <a:cubicBezTo>
                  <a:pt x="11748194" y="441649"/>
                  <a:pt x="11962368" y="287033"/>
                  <a:pt x="12033562" y="350012"/>
                </a:cubicBezTo>
                <a:cubicBezTo>
                  <a:pt x="12042008" y="357446"/>
                  <a:pt x="12029170" y="377121"/>
                  <a:pt x="12025537" y="382666"/>
                </a:cubicBezTo>
                <a:cubicBezTo>
                  <a:pt x="11835636" y="694348"/>
                  <a:pt x="11402055" y="895784"/>
                  <a:pt x="11088649" y="1056676"/>
                </a:cubicBezTo>
                <a:cubicBezTo>
                  <a:pt x="10916755" y="1144851"/>
                  <a:pt x="10757473" y="1230645"/>
                  <a:pt x="10561600" y="1229477"/>
                </a:cubicBezTo>
                <a:cubicBezTo>
                  <a:pt x="10456897" y="1228927"/>
                  <a:pt x="10388434" y="1221837"/>
                  <a:pt x="10280797" y="1263181"/>
                </a:cubicBezTo>
                <a:cubicBezTo>
                  <a:pt x="10214114" y="1288380"/>
                  <a:pt x="10149765" y="1312641"/>
                  <a:pt x="10083376" y="1334114"/>
                </a:cubicBezTo>
                <a:cubicBezTo>
                  <a:pt x="10323674" y="1470609"/>
                  <a:pt x="10574467" y="1588379"/>
                  <a:pt x="10832582" y="1687356"/>
                </a:cubicBezTo>
                <a:cubicBezTo>
                  <a:pt x="10835145" y="1685866"/>
                  <a:pt x="10837160" y="1684144"/>
                  <a:pt x="10839263" y="1683743"/>
                </a:cubicBezTo>
                <a:cubicBezTo>
                  <a:pt x="11026680" y="1639479"/>
                  <a:pt x="11198523" y="1559010"/>
                  <a:pt x="11350910" y="1443899"/>
                </a:cubicBezTo>
                <a:cubicBezTo>
                  <a:pt x="11353302" y="1439761"/>
                  <a:pt x="11356166" y="1434532"/>
                  <a:pt x="11360346" y="1429225"/>
                </a:cubicBezTo>
                <a:cubicBezTo>
                  <a:pt x="11568454" y="1154547"/>
                  <a:pt x="11893126" y="995756"/>
                  <a:pt x="12167580" y="789523"/>
                </a:cubicBezTo>
                <a:lnTo>
                  <a:pt x="12192000" y="769876"/>
                </a:lnTo>
                <a:lnTo>
                  <a:pt x="12192000" y="802845"/>
                </a:lnTo>
                <a:lnTo>
                  <a:pt x="12173558" y="821317"/>
                </a:lnTo>
                <a:cubicBezTo>
                  <a:pt x="12156328" y="839775"/>
                  <a:pt x="12135859" y="862655"/>
                  <a:pt x="12117398" y="877374"/>
                </a:cubicBezTo>
                <a:cubicBezTo>
                  <a:pt x="11911342" y="1038644"/>
                  <a:pt x="11659100" y="1158472"/>
                  <a:pt x="11472926" y="1344259"/>
                </a:cubicBezTo>
                <a:cubicBezTo>
                  <a:pt x="11530856" y="1294104"/>
                  <a:pt x="11599815" y="1254410"/>
                  <a:pt x="11666978" y="1215889"/>
                </a:cubicBezTo>
                <a:cubicBezTo>
                  <a:pt x="11680568" y="1208123"/>
                  <a:pt x="11694155" y="1200357"/>
                  <a:pt x="11707200" y="1192361"/>
                </a:cubicBezTo>
                <a:cubicBezTo>
                  <a:pt x="11867081" y="1099094"/>
                  <a:pt x="12010478" y="976320"/>
                  <a:pt x="12144637" y="858646"/>
                </a:cubicBezTo>
                <a:lnTo>
                  <a:pt x="12192000" y="810414"/>
                </a:lnTo>
                <a:lnTo>
                  <a:pt x="12192000" y="916439"/>
                </a:lnTo>
                <a:lnTo>
                  <a:pt x="12150630" y="982925"/>
                </a:lnTo>
                <a:cubicBezTo>
                  <a:pt x="11972246" y="1237618"/>
                  <a:pt x="11719654" y="1416530"/>
                  <a:pt x="11389484" y="1469889"/>
                </a:cubicBezTo>
                <a:cubicBezTo>
                  <a:pt x="11249700" y="1582602"/>
                  <a:pt x="11093517" y="1667134"/>
                  <a:pt x="10923736" y="1721439"/>
                </a:cubicBezTo>
                <a:cubicBezTo>
                  <a:pt x="10979487" y="1741826"/>
                  <a:pt x="11035469" y="1761662"/>
                  <a:pt x="11091913" y="1780406"/>
                </a:cubicBezTo>
                <a:cubicBezTo>
                  <a:pt x="11318237" y="1855623"/>
                  <a:pt x="11544464" y="1908264"/>
                  <a:pt x="11771238" y="1944400"/>
                </a:cubicBezTo>
                <a:cubicBezTo>
                  <a:pt x="11775181" y="1939634"/>
                  <a:pt x="11778904" y="1935410"/>
                  <a:pt x="11783166" y="1931422"/>
                </a:cubicBezTo>
                <a:cubicBezTo>
                  <a:pt x="11885723" y="1797152"/>
                  <a:pt x="11990570" y="1669642"/>
                  <a:pt x="12131988" y="1574357"/>
                </a:cubicBezTo>
                <a:lnTo>
                  <a:pt x="12192000" y="1537429"/>
                </a:lnTo>
                <a:lnTo>
                  <a:pt x="12192000" y="1589108"/>
                </a:lnTo>
                <a:lnTo>
                  <a:pt x="12112105" y="1640352"/>
                </a:lnTo>
                <a:cubicBezTo>
                  <a:pt x="12011319" y="1713959"/>
                  <a:pt x="11928638" y="1801479"/>
                  <a:pt x="11849203" y="1900149"/>
                </a:cubicBezTo>
                <a:cubicBezTo>
                  <a:pt x="11883038" y="1876488"/>
                  <a:pt x="11915071" y="1849494"/>
                  <a:pt x="11946326" y="1822808"/>
                </a:cubicBezTo>
                <a:cubicBezTo>
                  <a:pt x="11980834" y="1792997"/>
                  <a:pt x="12017130" y="1762011"/>
                  <a:pt x="12055863" y="1735914"/>
                </a:cubicBezTo>
                <a:cubicBezTo>
                  <a:pt x="12086678" y="1714840"/>
                  <a:pt x="12119524" y="1696556"/>
                  <a:pt x="12150816" y="1678902"/>
                </a:cubicBezTo>
                <a:lnTo>
                  <a:pt x="12192000" y="1655121"/>
                </a:lnTo>
                <a:lnTo>
                  <a:pt x="12192000" y="1686869"/>
                </a:lnTo>
                <a:lnTo>
                  <a:pt x="12163772" y="1703058"/>
                </a:lnTo>
                <a:cubicBezTo>
                  <a:pt x="12132704" y="1720165"/>
                  <a:pt x="12100405" y="1738677"/>
                  <a:pt x="12070597" y="1758893"/>
                </a:cubicBezTo>
                <a:cubicBezTo>
                  <a:pt x="12033422" y="1784357"/>
                  <a:pt x="11997904" y="1815035"/>
                  <a:pt x="11963621" y="1844299"/>
                </a:cubicBezTo>
                <a:cubicBezTo>
                  <a:pt x="11938421" y="1865816"/>
                  <a:pt x="11913214" y="1887338"/>
                  <a:pt x="11886604" y="1907617"/>
                </a:cubicBezTo>
                <a:cubicBezTo>
                  <a:pt x="11977116" y="1884856"/>
                  <a:pt x="12067233" y="1841647"/>
                  <a:pt x="12153575" y="1786372"/>
                </a:cubicBezTo>
                <a:lnTo>
                  <a:pt x="12192000" y="1759693"/>
                </a:lnTo>
                <a:lnTo>
                  <a:pt x="12192000" y="1809459"/>
                </a:lnTo>
                <a:lnTo>
                  <a:pt x="12121362" y="1857561"/>
                </a:lnTo>
                <a:cubicBezTo>
                  <a:pt x="12048187" y="1902591"/>
                  <a:pt x="11972544" y="1939172"/>
                  <a:pt x="11895949" y="1963079"/>
                </a:cubicBezTo>
                <a:lnTo>
                  <a:pt x="12192000" y="1990579"/>
                </a:lnTo>
                <a:lnTo>
                  <a:pt x="12192000" y="2065582"/>
                </a:lnTo>
                <a:lnTo>
                  <a:pt x="12153918" y="2063926"/>
                </a:lnTo>
                <a:lnTo>
                  <a:pt x="12192000" y="2085104"/>
                </a:lnTo>
                <a:lnTo>
                  <a:pt x="12192000" y="2178471"/>
                </a:lnTo>
                <a:lnTo>
                  <a:pt x="12085355" y="2122457"/>
                </a:lnTo>
                <a:lnTo>
                  <a:pt x="12192000" y="2196158"/>
                </a:lnTo>
                <a:lnTo>
                  <a:pt x="12192000" y="2230374"/>
                </a:lnTo>
                <a:lnTo>
                  <a:pt x="12041237" y="2126309"/>
                </a:lnTo>
                <a:cubicBezTo>
                  <a:pt x="12076493" y="2177612"/>
                  <a:pt x="12124001" y="2222030"/>
                  <a:pt x="12174450" y="2262541"/>
                </a:cubicBezTo>
                <a:lnTo>
                  <a:pt x="12192000" y="2275857"/>
                </a:lnTo>
                <a:lnTo>
                  <a:pt x="12192000" y="2377131"/>
                </a:lnTo>
                <a:lnTo>
                  <a:pt x="12155801" y="2349925"/>
                </a:lnTo>
                <a:cubicBezTo>
                  <a:pt x="12047062" y="2264619"/>
                  <a:pt x="11950704" y="2181979"/>
                  <a:pt x="11930164" y="2041945"/>
                </a:cubicBezTo>
                <a:cubicBezTo>
                  <a:pt x="11807338" y="2027929"/>
                  <a:pt x="11684723" y="2008847"/>
                  <a:pt x="11561767" y="1984479"/>
                </a:cubicBezTo>
                <a:cubicBezTo>
                  <a:pt x="11829168" y="2318516"/>
                  <a:pt x="11916257" y="2737804"/>
                  <a:pt x="11987997" y="3153822"/>
                </a:cubicBezTo>
                <a:cubicBezTo>
                  <a:pt x="11991834" y="3176690"/>
                  <a:pt x="11945766" y="3233800"/>
                  <a:pt x="11926558" y="3203134"/>
                </a:cubicBezTo>
                <a:cubicBezTo>
                  <a:pt x="11688637" y="2826855"/>
                  <a:pt x="11343207" y="2452063"/>
                  <a:pt x="11440430" y="1973028"/>
                </a:cubicBezTo>
                <a:cubicBezTo>
                  <a:pt x="11441503" y="1968973"/>
                  <a:pt x="11443583" y="1964061"/>
                  <a:pt x="11446754" y="1959605"/>
                </a:cubicBezTo>
                <a:cubicBezTo>
                  <a:pt x="11314670" y="1929437"/>
                  <a:pt x="11182797" y="1894208"/>
                  <a:pt x="11050651" y="1850495"/>
                </a:cubicBezTo>
                <a:cubicBezTo>
                  <a:pt x="10825423" y="1775743"/>
                  <a:pt x="10604642" y="1687421"/>
                  <a:pt x="10389960" y="1586232"/>
                </a:cubicBezTo>
                <a:cubicBezTo>
                  <a:pt x="10423849" y="1697796"/>
                  <a:pt x="10481699" y="1805979"/>
                  <a:pt x="10500699" y="1913175"/>
                </a:cubicBezTo>
                <a:cubicBezTo>
                  <a:pt x="10502971" y="1915419"/>
                  <a:pt x="10505550" y="1918445"/>
                  <a:pt x="10507814" y="1920694"/>
                </a:cubicBezTo>
                <a:cubicBezTo>
                  <a:pt x="10511536" y="1916469"/>
                  <a:pt x="10515800" y="1912482"/>
                  <a:pt x="10518908" y="1911226"/>
                </a:cubicBezTo>
                <a:cubicBezTo>
                  <a:pt x="10803133" y="1788841"/>
                  <a:pt x="11118572" y="2264893"/>
                  <a:pt x="11258935" y="2442781"/>
                </a:cubicBezTo>
                <a:cubicBezTo>
                  <a:pt x="11271929" y="2459223"/>
                  <a:pt x="11230610" y="2515770"/>
                  <a:pt x="11211663" y="2510325"/>
                </a:cubicBezTo>
                <a:cubicBezTo>
                  <a:pt x="10952813" y="2437432"/>
                  <a:pt x="10754880" y="2286035"/>
                  <a:pt x="10571295" y="2105302"/>
                </a:cubicBezTo>
                <a:cubicBezTo>
                  <a:pt x="10593939" y="2333141"/>
                  <a:pt x="10477445" y="2625036"/>
                  <a:pt x="10435737" y="2805672"/>
                </a:cubicBezTo>
                <a:cubicBezTo>
                  <a:pt x="10398299" y="2965580"/>
                  <a:pt x="10359478" y="3078554"/>
                  <a:pt x="10206831" y="3151701"/>
                </a:cubicBezTo>
                <a:cubicBezTo>
                  <a:pt x="10193935" y="3157832"/>
                  <a:pt x="10194572" y="3142650"/>
                  <a:pt x="10196482" y="3135084"/>
                </a:cubicBezTo>
                <a:cubicBezTo>
                  <a:pt x="10274073" y="2811909"/>
                  <a:pt x="10304290" y="2478979"/>
                  <a:pt x="10381882" y="2155807"/>
                </a:cubicBezTo>
                <a:cubicBezTo>
                  <a:pt x="10395105" y="2100241"/>
                  <a:pt x="10437104" y="2020803"/>
                  <a:pt x="10439260" y="1962486"/>
                </a:cubicBezTo>
                <a:cubicBezTo>
                  <a:pt x="10439491" y="1961942"/>
                  <a:pt x="10439175" y="1961166"/>
                  <a:pt x="10439409" y="1960615"/>
                </a:cubicBezTo>
                <a:cubicBezTo>
                  <a:pt x="10439475" y="1957427"/>
                  <a:pt x="10440085" y="1954468"/>
                  <a:pt x="10439915" y="1951821"/>
                </a:cubicBezTo>
                <a:cubicBezTo>
                  <a:pt x="10433959" y="1836632"/>
                  <a:pt x="10332627" y="1683636"/>
                  <a:pt x="10314241" y="1556749"/>
                </a:cubicBezTo>
                <a:cubicBezTo>
                  <a:pt x="10313847" y="1554649"/>
                  <a:pt x="10314451" y="1551688"/>
                  <a:pt x="10315061" y="1548729"/>
                </a:cubicBezTo>
                <a:cubicBezTo>
                  <a:pt x="10038413" y="1412938"/>
                  <a:pt x="9774128" y="1254043"/>
                  <a:pt x="9526158" y="1071804"/>
                </a:cubicBezTo>
                <a:cubicBezTo>
                  <a:pt x="9586547" y="1245450"/>
                  <a:pt x="9699054" y="1407035"/>
                  <a:pt x="9758689" y="1585512"/>
                </a:cubicBezTo>
                <a:cubicBezTo>
                  <a:pt x="9851296" y="1860991"/>
                  <a:pt x="9909066" y="2144264"/>
                  <a:pt x="9941392" y="2432858"/>
                </a:cubicBezTo>
                <a:cubicBezTo>
                  <a:pt x="9942776" y="2446319"/>
                  <a:pt x="9898852" y="2512059"/>
                  <a:pt x="9887724" y="2495762"/>
                </a:cubicBezTo>
                <a:cubicBezTo>
                  <a:pt x="9758830" y="2305989"/>
                  <a:pt x="9675953" y="2083557"/>
                  <a:pt x="9587446" y="1872898"/>
                </a:cubicBezTo>
                <a:cubicBezTo>
                  <a:pt x="9504836" y="1675682"/>
                  <a:pt x="9450239" y="1492905"/>
                  <a:pt x="9462810" y="1288346"/>
                </a:cubicBezTo>
                <a:cubicBezTo>
                  <a:pt x="9416080" y="1372857"/>
                  <a:pt x="9368030" y="1457457"/>
                  <a:pt x="9318575" y="1540820"/>
                </a:cubicBezTo>
                <a:cubicBezTo>
                  <a:pt x="9284037" y="1599587"/>
                  <a:pt x="9257140" y="1661598"/>
                  <a:pt x="9191090" y="1688355"/>
                </a:cubicBezTo>
                <a:cubicBezTo>
                  <a:pt x="9186426" y="1690241"/>
                  <a:pt x="9179411" y="1688563"/>
                  <a:pt x="9177757" y="1683354"/>
                </a:cubicBezTo>
                <a:cubicBezTo>
                  <a:pt x="9143528" y="1583238"/>
                  <a:pt x="9220115" y="1420588"/>
                  <a:pt x="9274865" y="1336896"/>
                </a:cubicBezTo>
                <a:cubicBezTo>
                  <a:pt x="9324504" y="1260695"/>
                  <a:pt x="9393212" y="1200294"/>
                  <a:pt x="9478649" y="1173376"/>
                </a:cubicBezTo>
                <a:cubicBezTo>
                  <a:pt x="9479343" y="1171736"/>
                  <a:pt x="9480811" y="1169782"/>
                  <a:pt x="9482281" y="1167830"/>
                </a:cubicBezTo>
                <a:cubicBezTo>
                  <a:pt x="9463542" y="1119335"/>
                  <a:pt x="9448141" y="1069035"/>
                  <a:pt x="9438637" y="1015438"/>
                </a:cubicBezTo>
                <a:cubicBezTo>
                  <a:pt x="9438473" y="1012795"/>
                  <a:pt x="9438847" y="1010377"/>
                  <a:pt x="9439458" y="1007420"/>
                </a:cubicBezTo>
                <a:cubicBezTo>
                  <a:pt x="9356819" y="944106"/>
                  <a:pt x="9275563" y="877509"/>
                  <a:pt x="9197105" y="808882"/>
                </a:cubicBezTo>
                <a:cubicBezTo>
                  <a:pt x="9119732" y="740719"/>
                  <a:pt x="9045390" y="669969"/>
                  <a:pt x="8973607" y="597733"/>
                </a:cubicBezTo>
                <a:cubicBezTo>
                  <a:pt x="9117865" y="988437"/>
                  <a:pt x="9115639" y="1402749"/>
                  <a:pt x="8967512" y="1795211"/>
                </a:cubicBezTo>
                <a:cubicBezTo>
                  <a:pt x="8964595" y="1803635"/>
                  <a:pt x="8922055" y="1866099"/>
                  <a:pt x="8912526" y="1841464"/>
                </a:cubicBezTo>
                <a:cubicBezTo>
                  <a:pt x="8756044" y="1433999"/>
                  <a:pt x="8647107" y="967467"/>
                  <a:pt x="8893391" y="572788"/>
                </a:cubicBezTo>
                <a:cubicBezTo>
                  <a:pt x="8896018" y="568101"/>
                  <a:pt x="8899507" y="564428"/>
                  <a:pt x="8902990" y="560750"/>
                </a:cubicBezTo>
                <a:cubicBezTo>
                  <a:pt x="8907633" y="554349"/>
                  <a:pt x="8913596" y="547863"/>
                  <a:pt x="8919102" y="542471"/>
                </a:cubicBezTo>
                <a:cubicBezTo>
                  <a:pt x="8828814" y="448553"/>
                  <a:pt x="8743025" y="351231"/>
                  <a:pt x="8661728" y="250903"/>
                </a:cubicBezTo>
                <a:close/>
                <a:moveTo>
                  <a:pt x="8357758" y="0"/>
                </a:moveTo>
                <a:lnTo>
                  <a:pt x="8405492" y="0"/>
                </a:lnTo>
                <a:lnTo>
                  <a:pt x="8392083" y="30495"/>
                </a:lnTo>
                <a:cubicBezTo>
                  <a:pt x="8354166" y="121698"/>
                  <a:pt x="8324318" y="217584"/>
                  <a:pt x="8339888" y="306259"/>
                </a:cubicBezTo>
                <a:cubicBezTo>
                  <a:pt x="8364400" y="446040"/>
                  <a:pt x="8455049" y="577127"/>
                  <a:pt x="8473847" y="727373"/>
                </a:cubicBezTo>
                <a:cubicBezTo>
                  <a:pt x="8510300" y="1013846"/>
                  <a:pt x="8488635" y="1326579"/>
                  <a:pt x="8454081" y="1611960"/>
                </a:cubicBezTo>
                <a:cubicBezTo>
                  <a:pt x="8452268" y="1625361"/>
                  <a:pt x="8409518" y="1692886"/>
                  <a:pt x="8396000" y="1663986"/>
                </a:cubicBezTo>
                <a:cubicBezTo>
                  <a:pt x="8190763" y="1233305"/>
                  <a:pt x="8063839" y="818387"/>
                  <a:pt x="8238881" y="368438"/>
                </a:cubicBezTo>
                <a:lnTo>
                  <a:pt x="7668140" y="942511"/>
                </a:lnTo>
                <a:cubicBezTo>
                  <a:pt x="7658137" y="952438"/>
                  <a:pt x="7629107" y="972341"/>
                  <a:pt x="7637853" y="942567"/>
                </a:cubicBezTo>
                <a:cubicBezTo>
                  <a:pt x="7690270" y="771614"/>
                  <a:pt x="7793861" y="624255"/>
                  <a:pt x="7909649" y="489150"/>
                </a:cubicBezTo>
                <a:cubicBezTo>
                  <a:pt x="8010566" y="370919"/>
                  <a:pt x="8112174" y="322520"/>
                  <a:pt x="8256182" y="301724"/>
                </a:cubicBezTo>
                <a:cubicBezTo>
                  <a:pt x="8255907" y="293239"/>
                  <a:pt x="8255408" y="285302"/>
                  <a:pt x="8255912" y="276498"/>
                </a:cubicBezTo>
                <a:cubicBezTo>
                  <a:pt x="8260651" y="221208"/>
                  <a:pt x="8285427" y="155085"/>
                  <a:pt x="8315225" y="89075"/>
                </a:cubicBezTo>
                <a:close/>
                <a:moveTo>
                  <a:pt x="7497388" y="0"/>
                </a:moveTo>
                <a:lnTo>
                  <a:pt x="7560921" y="0"/>
                </a:lnTo>
                <a:lnTo>
                  <a:pt x="7546742" y="68966"/>
                </a:lnTo>
                <a:cubicBezTo>
                  <a:pt x="7513334" y="225436"/>
                  <a:pt x="7494394" y="379659"/>
                  <a:pt x="7488853" y="535687"/>
                </a:cubicBezTo>
                <a:lnTo>
                  <a:pt x="7529509" y="380358"/>
                </a:lnTo>
                <a:cubicBezTo>
                  <a:pt x="7546426" y="316055"/>
                  <a:pt x="7563725" y="249346"/>
                  <a:pt x="7585939" y="184712"/>
                </a:cubicBezTo>
                <a:cubicBezTo>
                  <a:pt x="7597162" y="152119"/>
                  <a:pt x="7609478" y="119997"/>
                  <a:pt x="7621792" y="87864"/>
                </a:cubicBezTo>
                <a:lnTo>
                  <a:pt x="7654204" y="0"/>
                </a:lnTo>
                <a:lnTo>
                  <a:pt x="7683986" y="0"/>
                </a:lnTo>
                <a:lnTo>
                  <a:pt x="7647914" y="97640"/>
                </a:lnTo>
                <a:cubicBezTo>
                  <a:pt x="7635833" y="129221"/>
                  <a:pt x="7623516" y="161350"/>
                  <a:pt x="7612524" y="193392"/>
                </a:cubicBezTo>
                <a:cubicBezTo>
                  <a:pt x="7590775" y="256933"/>
                  <a:pt x="7573702" y="323103"/>
                  <a:pt x="7557013" y="386853"/>
                </a:cubicBezTo>
                <a:lnTo>
                  <a:pt x="7517286" y="539999"/>
                </a:lnTo>
                <a:cubicBezTo>
                  <a:pt x="7579804" y="409054"/>
                  <a:pt x="7648790" y="283748"/>
                  <a:pt x="7704204" y="152292"/>
                </a:cubicBezTo>
                <a:lnTo>
                  <a:pt x="7756975" y="0"/>
                </a:lnTo>
                <a:lnTo>
                  <a:pt x="7837329" y="0"/>
                </a:lnTo>
                <a:lnTo>
                  <a:pt x="7821760" y="65656"/>
                </a:lnTo>
                <a:cubicBezTo>
                  <a:pt x="7739780" y="311007"/>
                  <a:pt x="7576279" y="519263"/>
                  <a:pt x="7488925" y="763628"/>
                </a:cubicBezTo>
                <a:cubicBezTo>
                  <a:pt x="7478308" y="793254"/>
                  <a:pt x="7422482" y="826275"/>
                  <a:pt x="7419999" y="774360"/>
                </a:cubicBezTo>
                <a:cubicBezTo>
                  <a:pt x="7407159" y="524115"/>
                  <a:pt x="7434412" y="279259"/>
                  <a:pt x="7487820" y="37416"/>
                </a:cubicBezTo>
                <a:close/>
                <a:moveTo>
                  <a:pt x="3882765" y="0"/>
                </a:moveTo>
                <a:lnTo>
                  <a:pt x="3995099" y="0"/>
                </a:lnTo>
                <a:lnTo>
                  <a:pt x="4163818" y="234104"/>
                </a:lnTo>
                <a:cubicBezTo>
                  <a:pt x="4167056" y="234046"/>
                  <a:pt x="4169933" y="233486"/>
                  <a:pt x="4172099" y="234207"/>
                </a:cubicBezTo>
                <a:cubicBezTo>
                  <a:pt x="4370329" y="290447"/>
                  <a:pt x="4575890" y="304753"/>
                  <a:pt x="4784282" y="276561"/>
                </a:cubicBezTo>
                <a:cubicBezTo>
                  <a:pt x="4788943" y="273941"/>
                  <a:pt x="4794689" y="270546"/>
                  <a:pt x="4801687" y="267764"/>
                </a:cubicBezTo>
                <a:cubicBezTo>
                  <a:pt x="5207052" y="98325"/>
                  <a:pt x="5661672" y="149587"/>
                  <a:pt x="6082788" y="64119"/>
                </a:cubicBezTo>
                <a:cubicBezTo>
                  <a:pt x="6097705" y="60940"/>
                  <a:pt x="6122565" y="65809"/>
                  <a:pt x="6099442" y="82568"/>
                </a:cubicBezTo>
                <a:cubicBezTo>
                  <a:pt x="5702970" y="366122"/>
                  <a:pt x="5250177" y="483706"/>
                  <a:pt x="4804137" y="320931"/>
                </a:cubicBezTo>
                <a:cubicBezTo>
                  <a:pt x="4608728" y="353445"/>
                  <a:pt x="4415104" y="351091"/>
                  <a:pt x="4227047" y="313415"/>
                </a:cubicBezTo>
                <a:cubicBezTo>
                  <a:pt x="4265992" y="361495"/>
                  <a:pt x="4305481" y="409180"/>
                  <a:pt x="4346041" y="456086"/>
                </a:cubicBezTo>
                <a:cubicBezTo>
                  <a:pt x="4508645" y="644218"/>
                  <a:pt x="4684629" y="811207"/>
                  <a:pt x="4870967" y="963061"/>
                </a:cubicBezTo>
                <a:cubicBezTo>
                  <a:pt x="4877428" y="960662"/>
                  <a:pt x="4883360" y="958653"/>
                  <a:pt x="4889647" y="957147"/>
                </a:cubicBezTo>
                <a:cubicBezTo>
                  <a:pt x="5063790" y="885104"/>
                  <a:pt x="5235998" y="820573"/>
                  <a:pt x="5422504" y="805191"/>
                </a:cubicBezTo>
                <a:cubicBezTo>
                  <a:pt x="5643719" y="786779"/>
                  <a:pt x="5869113" y="808075"/>
                  <a:pt x="6087656" y="826703"/>
                </a:cubicBezTo>
                <a:cubicBezTo>
                  <a:pt x="6118977" y="829180"/>
                  <a:pt x="6064821" y="863092"/>
                  <a:pt x="6058717" y="865992"/>
                </a:cubicBezTo>
                <a:cubicBezTo>
                  <a:pt x="5757093" y="988464"/>
                  <a:pt x="5312094" y="1115658"/>
                  <a:pt x="4974153" y="1045456"/>
                </a:cubicBezTo>
                <a:cubicBezTo>
                  <a:pt x="5180499" y="1203411"/>
                  <a:pt x="5398986" y="1344171"/>
                  <a:pt x="5627835" y="1472077"/>
                </a:cubicBezTo>
                <a:cubicBezTo>
                  <a:pt x="5628372" y="1471688"/>
                  <a:pt x="5629279" y="1471800"/>
                  <a:pt x="5629817" y="1471412"/>
                </a:cubicBezTo>
                <a:cubicBezTo>
                  <a:pt x="5631249" y="1471132"/>
                  <a:pt x="5633225" y="1470462"/>
                  <a:pt x="5634124" y="1470572"/>
                </a:cubicBezTo>
                <a:cubicBezTo>
                  <a:pt x="5647257" y="1469448"/>
                  <a:pt x="5751167" y="1386498"/>
                  <a:pt x="5755832" y="1383886"/>
                </a:cubicBezTo>
                <a:cubicBezTo>
                  <a:pt x="5837996" y="1338827"/>
                  <a:pt x="5925989" y="1306339"/>
                  <a:pt x="6014186" y="1279799"/>
                </a:cubicBezTo>
                <a:cubicBezTo>
                  <a:pt x="6310230" y="1190367"/>
                  <a:pt x="6608567" y="1157268"/>
                  <a:pt x="6901619" y="1047874"/>
                </a:cubicBezTo>
                <a:cubicBezTo>
                  <a:pt x="6921553" y="1040293"/>
                  <a:pt x="6976591" y="1037028"/>
                  <a:pt x="6931566" y="1062034"/>
                </a:cubicBezTo>
                <a:cubicBezTo>
                  <a:pt x="6610108" y="1243134"/>
                  <a:pt x="6183662" y="1573592"/>
                  <a:pt x="5790982" y="1561380"/>
                </a:cubicBezTo>
                <a:cubicBezTo>
                  <a:pt x="5920545" y="1629240"/>
                  <a:pt x="6053507" y="1693876"/>
                  <a:pt x="6188971" y="1755168"/>
                </a:cubicBezTo>
                <a:cubicBezTo>
                  <a:pt x="6193458" y="1753446"/>
                  <a:pt x="6198307" y="1752214"/>
                  <a:pt x="6202446" y="1752268"/>
                </a:cubicBezTo>
                <a:cubicBezTo>
                  <a:pt x="6504288" y="1570118"/>
                  <a:pt x="6833930" y="1471594"/>
                  <a:pt x="7179560" y="1467551"/>
                </a:cubicBezTo>
                <a:cubicBezTo>
                  <a:pt x="7221126" y="1467186"/>
                  <a:pt x="7172003" y="1501258"/>
                  <a:pt x="7158730" y="1507835"/>
                </a:cubicBezTo>
                <a:cubicBezTo>
                  <a:pt x="6888412" y="1630502"/>
                  <a:pt x="6618589" y="1809287"/>
                  <a:pt x="6326959" y="1817686"/>
                </a:cubicBezTo>
                <a:cubicBezTo>
                  <a:pt x="6396578" y="1848113"/>
                  <a:pt x="6466739" y="1878148"/>
                  <a:pt x="6537433" y="1907790"/>
                </a:cubicBezTo>
                <a:cubicBezTo>
                  <a:pt x="6542473" y="1907949"/>
                  <a:pt x="6546435" y="1908891"/>
                  <a:pt x="6550221" y="1910729"/>
                </a:cubicBezTo>
                <a:cubicBezTo>
                  <a:pt x="6742694" y="1932993"/>
                  <a:pt x="6849771" y="2068278"/>
                  <a:pt x="6964438" y="2209505"/>
                </a:cubicBezTo>
                <a:cubicBezTo>
                  <a:pt x="7113162" y="2393201"/>
                  <a:pt x="7266286" y="2592015"/>
                  <a:pt x="7367862" y="2806833"/>
                </a:cubicBezTo>
                <a:cubicBezTo>
                  <a:pt x="7371456" y="2814338"/>
                  <a:pt x="7369522" y="2821080"/>
                  <a:pt x="7364329" y="2826907"/>
                </a:cubicBezTo>
                <a:cubicBezTo>
                  <a:pt x="7348741" y="2844389"/>
                  <a:pt x="7303788" y="2853651"/>
                  <a:pt x="7290545" y="2850663"/>
                </a:cubicBezTo>
                <a:cubicBezTo>
                  <a:pt x="6859896" y="2738539"/>
                  <a:pt x="6609607" y="2342306"/>
                  <a:pt x="6472036" y="1959003"/>
                </a:cubicBezTo>
                <a:cubicBezTo>
                  <a:pt x="6239391" y="1862081"/>
                  <a:pt x="6011946" y="1759868"/>
                  <a:pt x="5792897" y="1647747"/>
                </a:cubicBezTo>
                <a:cubicBezTo>
                  <a:pt x="5817125" y="1702679"/>
                  <a:pt x="5838127" y="1759942"/>
                  <a:pt x="5842751" y="1816112"/>
                </a:cubicBezTo>
                <a:cubicBezTo>
                  <a:pt x="5844184" y="1815832"/>
                  <a:pt x="5846161" y="1815162"/>
                  <a:pt x="5847424" y="1815776"/>
                </a:cubicBezTo>
                <a:cubicBezTo>
                  <a:pt x="6140442" y="1830791"/>
                  <a:pt x="6291873" y="2115536"/>
                  <a:pt x="6399821" y="2344799"/>
                </a:cubicBezTo>
                <a:cubicBezTo>
                  <a:pt x="6413837" y="2374329"/>
                  <a:pt x="6342916" y="2402075"/>
                  <a:pt x="6323232" y="2389634"/>
                </a:cubicBezTo>
                <a:cubicBezTo>
                  <a:pt x="6177906" y="2301146"/>
                  <a:pt x="6052833" y="2198747"/>
                  <a:pt x="5942958" y="2077708"/>
                </a:cubicBezTo>
                <a:cubicBezTo>
                  <a:pt x="5949243" y="2174636"/>
                  <a:pt x="5937179" y="2273417"/>
                  <a:pt x="5921559" y="2378596"/>
                </a:cubicBezTo>
                <a:cubicBezTo>
                  <a:pt x="5888539" y="2593290"/>
                  <a:pt x="5878937" y="2813146"/>
                  <a:pt x="5817651" y="3023919"/>
                </a:cubicBezTo>
                <a:cubicBezTo>
                  <a:pt x="5810408" y="3049005"/>
                  <a:pt x="5741174" y="3089270"/>
                  <a:pt x="5729634" y="3051849"/>
                </a:cubicBezTo>
                <a:cubicBezTo>
                  <a:pt x="5657096" y="2815984"/>
                  <a:pt x="5581632" y="2571559"/>
                  <a:pt x="5611018" y="2316769"/>
                </a:cubicBezTo>
                <a:cubicBezTo>
                  <a:pt x="5622715" y="2217484"/>
                  <a:pt x="5656813" y="2135538"/>
                  <a:pt x="5687608" y="2039972"/>
                </a:cubicBezTo>
                <a:cubicBezTo>
                  <a:pt x="5744741" y="1859679"/>
                  <a:pt x="5733310" y="1742061"/>
                  <a:pt x="5657554" y="1576445"/>
                </a:cubicBezTo>
                <a:cubicBezTo>
                  <a:pt x="5483232" y="1483028"/>
                  <a:pt x="5313009" y="1382833"/>
                  <a:pt x="5150475" y="1274012"/>
                </a:cubicBezTo>
                <a:cubicBezTo>
                  <a:pt x="5326569" y="1559959"/>
                  <a:pt x="5457991" y="1838600"/>
                  <a:pt x="5349142" y="2204405"/>
                </a:cubicBezTo>
                <a:cubicBezTo>
                  <a:pt x="5342604" y="2225928"/>
                  <a:pt x="5273881" y="2261245"/>
                  <a:pt x="5262214" y="2233836"/>
                </a:cubicBezTo>
                <a:cubicBezTo>
                  <a:pt x="5160759" y="2006724"/>
                  <a:pt x="5064863" y="1777114"/>
                  <a:pt x="4981539" y="1542201"/>
                </a:cubicBezTo>
                <a:cubicBezTo>
                  <a:pt x="4932755" y="1405876"/>
                  <a:pt x="4893729" y="1278486"/>
                  <a:pt x="4958461" y="1136957"/>
                </a:cubicBezTo>
                <a:cubicBezTo>
                  <a:pt x="4854219" y="1059900"/>
                  <a:pt x="4753195" y="978221"/>
                  <a:pt x="4655015" y="891426"/>
                </a:cubicBezTo>
                <a:cubicBezTo>
                  <a:pt x="4700834" y="1342763"/>
                  <a:pt x="4530476" y="1779853"/>
                  <a:pt x="4348002" y="2205895"/>
                </a:cubicBezTo>
                <a:cubicBezTo>
                  <a:pt x="4337873" y="2229260"/>
                  <a:pt x="4261560" y="2258626"/>
                  <a:pt x="4262250" y="2219972"/>
                </a:cubicBezTo>
                <a:cubicBezTo>
                  <a:pt x="4268663" y="1744520"/>
                  <a:pt x="4175629" y="1214471"/>
                  <a:pt x="4550611" y="817540"/>
                </a:cubicBezTo>
                <a:cubicBezTo>
                  <a:pt x="4554014" y="814312"/>
                  <a:pt x="4558850" y="810804"/>
                  <a:pt x="4564418" y="808293"/>
                </a:cubicBezTo>
                <a:cubicBezTo>
                  <a:pt x="4461330" y="711325"/>
                  <a:pt x="4361455" y="609738"/>
                  <a:pt x="4266388" y="500083"/>
                </a:cubicBezTo>
                <a:cubicBezTo>
                  <a:pt x="4185451" y="406519"/>
                  <a:pt x="4107556" y="310364"/>
                  <a:pt x="4032842" y="211809"/>
                </a:cubicBezTo>
                <a:close/>
                <a:moveTo>
                  <a:pt x="3721337" y="0"/>
                </a:moveTo>
                <a:lnTo>
                  <a:pt x="3797544" y="0"/>
                </a:lnTo>
                <a:lnTo>
                  <a:pt x="3775734" y="95131"/>
                </a:lnTo>
                <a:cubicBezTo>
                  <a:pt x="3762598" y="156923"/>
                  <a:pt x="3748081" y="217234"/>
                  <a:pt x="3724807" y="272257"/>
                </a:cubicBezTo>
                <a:cubicBezTo>
                  <a:pt x="3725550" y="275539"/>
                  <a:pt x="3726109" y="279707"/>
                  <a:pt x="3726844" y="282988"/>
                </a:cubicBezTo>
                <a:cubicBezTo>
                  <a:pt x="3732776" y="280979"/>
                  <a:pt x="3739065" y="279475"/>
                  <a:pt x="3742664" y="279918"/>
                </a:cubicBezTo>
                <a:cubicBezTo>
                  <a:pt x="4076263" y="313585"/>
                  <a:pt x="4081377" y="922622"/>
                  <a:pt x="4103910" y="1161917"/>
                </a:cubicBezTo>
                <a:cubicBezTo>
                  <a:pt x="4106010" y="1184045"/>
                  <a:pt x="4034389" y="1215360"/>
                  <a:pt x="4020269" y="1200406"/>
                </a:cubicBezTo>
                <a:cubicBezTo>
                  <a:pt x="3826459" y="997506"/>
                  <a:pt x="3735339" y="752983"/>
                  <a:pt x="3674882" y="488524"/>
                </a:cubicBezTo>
                <a:cubicBezTo>
                  <a:pt x="3559684" y="713184"/>
                  <a:pt x="3278706" y="925237"/>
                  <a:pt x="3132682" y="1072284"/>
                </a:cubicBezTo>
                <a:cubicBezTo>
                  <a:pt x="3002939" y="1202191"/>
                  <a:pt x="2899935" y="1287527"/>
                  <a:pt x="2716346" y="1276376"/>
                </a:cubicBezTo>
                <a:cubicBezTo>
                  <a:pt x="2700863" y="1275390"/>
                  <a:pt x="2710506" y="1261536"/>
                  <a:pt x="2716772" y="1255462"/>
                </a:cubicBezTo>
                <a:cubicBezTo>
                  <a:pt x="2980750" y="993927"/>
                  <a:pt x="3207119" y="698608"/>
                  <a:pt x="3471096" y="437072"/>
                </a:cubicBezTo>
                <a:cubicBezTo>
                  <a:pt x="3516376" y="392044"/>
                  <a:pt x="3602281" y="339698"/>
                  <a:pt x="3639057" y="286334"/>
                </a:cubicBezTo>
                <a:cubicBezTo>
                  <a:pt x="3639591" y="285947"/>
                  <a:pt x="3639767" y="285058"/>
                  <a:pt x="3640309" y="284664"/>
                </a:cubicBezTo>
                <a:cubicBezTo>
                  <a:pt x="3642272" y="281720"/>
                  <a:pt x="3644597" y="279273"/>
                  <a:pt x="3646022" y="276711"/>
                </a:cubicBezTo>
                <a:cubicBezTo>
                  <a:pt x="3677659" y="221350"/>
                  <a:pt x="3693078" y="144742"/>
                  <a:pt x="3707943" y="65958"/>
                </a:cubicBezTo>
                <a:close/>
                <a:moveTo>
                  <a:pt x="2867960" y="0"/>
                </a:moveTo>
                <a:lnTo>
                  <a:pt x="2926351" y="0"/>
                </a:lnTo>
                <a:lnTo>
                  <a:pt x="2902823" y="262929"/>
                </a:lnTo>
                <a:cubicBezTo>
                  <a:pt x="2913215" y="221824"/>
                  <a:pt x="2926844" y="180662"/>
                  <a:pt x="2940663" y="140884"/>
                </a:cubicBezTo>
                <a:lnTo>
                  <a:pt x="2947039" y="122524"/>
                </a:lnTo>
                <a:lnTo>
                  <a:pt x="2984316" y="0"/>
                </a:lnTo>
                <a:lnTo>
                  <a:pt x="3016114" y="0"/>
                </a:lnTo>
                <a:lnTo>
                  <a:pt x="2979949" y="119274"/>
                </a:lnTo>
                <a:lnTo>
                  <a:pt x="3023879" y="0"/>
                </a:lnTo>
                <a:lnTo>
                  <a:pt x="3105400" y="0"/>
                </a:lnTo>
                <a:lnTo>
                  <a:pt x="3094669" y="30308"/>
                </a:lnTo>
                <a:cubicBezTo>
                  <a:pt x="3037894" y="178003"/>
                  <a:pt x="2973232" y="323305"/>
                  <a:pt x="2901945" y="466538"/>
                </a:cubicBezTo>
                <a:cubicBezTo>
                  <a:pt x="2895180" y="479835"/>
                  <a:pt x="2815686" y="518381"/>
                  <a:pt x="2815209" y="497361"/>
                </a:cubicBezTo>
                <a:cubicBezTo>
                  <a:pt x="2812746" y="375148"/>
                  <a:pt x="2825702" y="251298"/>
                  <a:pt x="2844845" y="127638"/>
                </a:cubicBezTo>
                <a:close/>
                <a:moveTo>
                  <a:pt x="1057230" y="0"/>
                </a:moveTo>
                <a:lnTo>
                  <a:pt x="1111003" y="0"/>
                </a:lnTo>
                <a:lnTo>
                  <a:pt x="1125553" y="52588"/>
                </a:lnTo>
                <a:cubicBezTo>
                  <a:pt x="1174409" y="196547"/>
                  <a:pt x="1244674" y="336170"/>
                  <a:pt x="1304276" y="476275"/>
                </a:cubicBezTo>
                <a:cubicBezTo>
                  <a:pt x="1351896" y="589579"/>
                  <a:pt x="1459984" y="863646"/>
                  <a:pt x="1492066" y="886333"/>
                </a:cubicBezTo>
                <a:lnTo>
                  <a:pt x="1423698" y="710817"/>
                </a:lnTo>
                <a:cubicBezTo>
                  <a:pt x="1401022" y="652964"/>
                  <a:pt x="1378015" y="593152"/>
                  <a:pt x="1357609" y="532892"/>
                </a:cubicBezTo>
                <a:cubicBezTo>
                  <a:pt x="1339853" y="480241"/>
                  <a:pt x="1324587" y="426487"/>
                  <a:pt x="1309550" y="374031"/>
                </a:cubicBezTo>
                <a:cubicBezTo>
                  <a:pt x="1277632" y="264242"/>
                  <a:pt x="1244842" y="151584"/>
                  <a:pt x="1193673" y="49533"/>
                </a:cubicBezTo>
                <a:lnTo>
                  <a:pt x="1164391" y="0"/>
                </a:lnTo>
                <a:lnTo>
                  <a:pt x="1200666" y="0"/>
                </a:lnTo>
                <a:lnTo>
                  <a:pt x="1223408" y="38996"/>
                </a:lnTo>
                <a:cubicBezTo>
                  <a:pt x="1274817" y="142454"/>
                  <a:pt x="1307626" y="255236"/>
                  <a:pt x="1339635" y="365517"/>
                </a:cubicBezTo>
                <a:cubicBezTo>
                  <a:pt x="1354670" y="417965"/>
                  <a:pt x="1370587" y="471608"/>
                  <a:pt x="1387469" y="523079"/>
                </a:cubicBezTo>
                <a:cubicBezTo>
                  <a:pt x="1407105" y="582792"/>
                  <a:pt x="1430659" y="641842"/>
                  <a:pt x="1452685" y="699806"/>
                </a:cubicBezTo>
                <a:lnTo>
                  <a:pt x="1492092" y="800424"/>
                </a:lnTo>
                <a:cubicBezTo>
                  <a:pt x="1484618" y="760762"/>
                  <a:pt x="1473155" y="705686"/>
                  <a:pt x="1455302" y="632913"/>
                </a:cubicBezTo>
                <a:cubicBezTo>
                  <a:pt x="1413478" y="460985"/>
                  <a:pt x="1347194" y="188426"/>
                  <a:pt x="1222336" y="9480"/>
                </a:cubicBezTo>
                <a:lnTo>
                  <a:pt x="1214634" y="0"/>
                </a:lnTo>
                <a:lnTo>
                  <a:pt x="1289827" y="0"/>
                </a:lnTo>
                <a:lnTo>
                  <a:pt x="1321076" y="59722"/>
                </a:lnTo>
                <a:cubicBezTo>
                  <a:pt x="1409905" y="250193"/>
                  <a:pt x="1460341" y="480374"/>
                  <a:pt x="1512579" y="626441"/>
                </a:cubicBezTo>
                <a:cubicBezTo>
                  <a:pt x="1573756" y="799163"/>
                  <a:pt x="1605359" y="928641"/>
                  <a:pt x="1506076" y="1089289"/>
                </a:cubicBezTo>
                <a:cubicBezTo>
                  <a:pt x="1497659" y="1102817"/>
                  <a:pt x="1489109" y="1088176"/>
                  <a:pt x="1486346" y="1079919"/>
                </a:cubicBezTo>
                <a:cubicBezTo>
                  <a:pt x="1364522" y="729689"/>
                  <a:pt x="1192335" y="398839"/>
                  <a:pt x="1070511" y="48609"/>
                </a:cubicBezTo>
                <a:close/>
                <a:moveTo>
                  <a:pt x="43151" y="0"/>
                </a:moveTo>
                <a:lnTo>
                  <a:pt x="95283" y="0"/>
                </a:lnTo>
                <a:lnTo>
                  <a:pt x="300708" y="154571"/>
                </a:lnTo>
                <a:cubicBezTo>
                  <a:pt x="379729" y="218614"/>
                  <a:pt x="456466" y="285481"/>
                  <a:pt x="530414" y="354673"/>
                </a:cubicBezTo>
                <a:cubicBezTo>
                  <a:pt x="466701" y="288424"/>
                  <a:pt x="401285" y="223977"/>
                  <a:pt x="333785" y="161564"/>
                </a:cubicBezTo>
                <a:lnTo>
                  <a:pt x="147005" y="0"/>
                </a:lnTo>
                <a:lnTo>
                  <a:pt x="272509" y="0"/>
                </a:lnTo>
                <a:lnTo>
                  <a:pt x="326276" y="45847"/>
                </a:lnTo>
                <a:cubicBezTo>
                  <a:pt x="505803" y="208268"/>
                  <a:pt x="670600" y="385490"/>
                  <a:pt x="823759" y="574145"/>
                </a:cubicBezTo>
                <a:cubicBezTo>
                  <a:pt x="833168" y="585952"/>
                  <a:pt x="831522" y="674146"/>
                  <a:pt x="811254" y="665546"/>
                </a:cubicBezTo>
                <a:cubicBezTo>
                  <a:pt x="575890" y="564984"/>
                  <a:pt x="364063" y="406029"/>
                  <a:pt x="154042" y="261522"/>
                </a:cubicBezTo>
                <a:cubicBezTo>
                  <a:pt x="104946" y="227663"/>
                  <a:pt x="58037" y="193597"/>
                  <a:pt x="13550" y="158423"/>
                </a:cubicBezTo>
                <a:lnTo>
                  <a:pt x="0" y="146618"/>
                </a:lnTo>
                <a:lnTo>
                  <a:pt x="0" y="59161"/>
                </a:lnTo>
                <a:lnTo>
                  <a:pt x="45427" y="101078"/>
                </a:lnTo>
                <a:cubicBezTo>
                  <a:pt x="223783" y="254949"/>
                  <a:pt x="433006" y="385896"/>
                  <a:pt x="630103" y="485885"/>
                </a:cubicBezTo>
                <a:cubicBezTo>
                  <a:pt x="595938" y="458865"/>
                  <a:pt x="563284" y="428899"/>
                  <a:pt x="532040" y="399359"/>
                </a:cubicBezTo>
                <a:lnTo>
                  <a:pt x="517618" y="385726"/>
                </a:lnTo>
                <a:cubicBezTo>
                  <a:pt x="442853" y="315667"/>
                  <a:pt x="365106" y="247799"/>
                  <a:pt x="285074" y="18275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ED888B23-07FA-482A-96DF-47E31AF1A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457201"/>
            <a:ext cx="11277600" cy="5943598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>
            <a:outerShdw blurRad="3175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E181D9-2E39-1379-4B4A-DFE534605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990599"/>
            <a:ext cx="9906000" cy="685800"/>
          </a:xfrm>
        </p:spPr>
        <p:txBody>
          <a:bodyPr anchor="t">
            <a:normAutofit/>
          </a:bodyPr>
          <a:lstStyle/>
          <a:p>
            <a:r>
              <a:rPr lang="es-ES" sz="4000" b="1"/>
              <a:t>Top 15 Factores Influyentes al precio (2)</a:t>
            </a:r>
            <a:endParaRPr lang="en-US" sz="4000" b="1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671874-9C23-E979-2E1A-532CD986D4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923" t="27681" r="21762" b="16291"/>
          <a:stretch/>
        </p:blipFill>
        <p:spPr>
          <a:xfrm>
            <a:off x="1159681" y="2187126"/>
            <a:ext cx="5359284" cy="368390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CA0D2F8-064F-8B21-FB74-7D0C57FBF8C3}"/>
              </a:ext>
            </a:extLst>
          </p:cNvPr>
          <p:cNvSpPr txBox="1"/>
          <p:nvPr/>
        </p:nvSpPr>
        <p:spPr>
          <a:xfrm>
            <a:off x="6996850" y="2137228"/>
            <a:ext cx="4035469" cy="17867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0033" indent="-260033" defTabSz="832104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2002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Disponibilidad</a:t>
            </a:r>
          </a:p>
          <a:p>
            <a:pPr marL="728091" lvl="1" indent="-312039" defTabSz="832104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s-ES" sz="2002" kern="120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66% con licencia  104 EUR/noche (promedio)</a:t>
            </a:r>
          </a:p>
          <a:p>
            <a:pPr marL="728091" lvl="1" indent="-312039" defTabSz="832104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s-ES" sz="2002" kern="120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34% sin licencia  90 EUR/noche (promedio)</a:t>
            </a:r>
            <a:endParaRPr lang="es-ES" sz="2200" dirty="0">
              <a:sym typeface="Wingdings" panose="05000000000000000000" pitchFamily="2" charset="2"/>
            </a:endParaRP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C9C301D6-9F59-77A0-06D6-B2A735D7B79F}"/>
              </a:ext>
            </a:extLst>
          </p:cNvPr>
          <p:cNvSpPr/>
          <p:nvPr/>
        </p:nvSpPr>
        <p:spPr>
          <a:xfrm>
            <a:off x="1932842" y="2882470"/>
            <a:ext cx="250891" cy="89051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7020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1134</TotalTime>
  <Words>461</Words>
  <Application>Microsoft Office PowerPoint</Application>
  <PresentationFormat>Widescreen</PresentationFormat>
  <Paragraphs>94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Wingdings</vt:lpstr>
      <vt:lpstr>Office Theme</vt:lpstr>
      <vt:lpstr>Proyecto ML - Precio de Airbnb ES</vt:lpstr>
      <vt:lpstr>Objetivos</vt:lpstr>
      <vt:lpstr>Fondo de Problema</vt:lpstr>
      <vt:lpstr>Preguntas de Investigación</vt:lpstr>
      <vt:lpstr>Pasos de Investigación</vt:lpstr>
      <vt:lpstr>Modelo Base</vt:lpstr>
      <vt:lpstr>Optimización del Modelo Base</vt:lpstr>
      <vt:lpstr>Top 15 Factores Influyentes al precio (1)</vt:lpstr>
      <vt:lpstr>Top 15 Factores Influyentes al precio (2)</vt:lpstr>
      <vt:lpstr>Consecuencias al negocio (1)</vt:lpstr>
      <vt:lpstr>Consecuencias al negocio (2)</vt:lpstr>
      <vt:lpstr>Conclusión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ML - Precio de Airbnb ES</dc:title>
  <dc:creator>Selvie Carolin Dyra</dc:creator>
  <cp:lastModifiedBy>Selvie Carolin Dyra</cp:lastModifiedBy>
  <cp:revision>1</cp:revision>
  <dcterms:created xsi:type="dcterms:W3CDTF">2023-05-13T13:34:39Z</dcterms:created>
  <dcterms:modified xsi:type="dcterms:W3CDTF">2023-05-15T12:22:30Z</dcterms:modified>
</cp:coreProperties>
</file>