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57" r:id="rId5"/>
    <p:sldId id="267" r:id="rId6"/>
    <p:sldId id="270" r:id="rId7"/>
    <p:sldId id="271" r:id="rId8"/>
    <p:sldId id="269" r:id="rId9"/>
    <p:sldId id="258" r:id="rId10"/>
    <p:sldId id="260" r:id="rId11"/>
    <p:sldId id="273" r:id="rId12"/>
    <p:sldId id="266" r:id="rId13"/>
    <p:sldId id="274" r:id="rId14"/>
    <p:sldId id="275" r:id="rId15"/>
    <p:sldId id="276" r:id="rId16"/>
    <p:sldId id="278" r:id="rId17"/>
    <p:sldId id="277" r:id="rId18"/>
    <p:sldId id="280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64F6C-C7F7-4AF4-8E9C-0CA02E9D7DB6}" v="10" dt="2023-04-14T22:52:41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ie Carolin Dyra" userId="38c6fe99c3eadbdb" providerId="LiveId" clId="{C53EE8E6-F5C5-410D-83BE-EE741F6E345E}"/>
    <pc:docChg chg="undo custSel addSld delSld modSld">
      <pc:chgData name="Selvie Carolin Dyra" userId="38c6fe99c3eadbdb" providerId="LiveId" clId="{C53EE8E6-F5C5-410D-83BE-EE741F6E345E}" dt="2023-04-13T13:04:48.977" v="7270" actId="26606"/>
      <pc:docMkLst>
        <pc:docMk/>
      </pc:docMkLst>
      <pc:sldChg chg="addSp delSp modSp mod setClrOvrMap">
        <pc:chgData name="Selvie Carolin Dyra" userId="38c6fe99c3eadbdb" providerId="LiveId" clId="{C53EE8E6-F5C5-410D-83BE-EE741F6E345E}" dt="2023-04-11T19:51:55.446" v="6331" actId="20577"/>
        <pc:sldMkLst>
          <pc:docMk/>
          <pc:sldMk cId="4079883295" sldId="256"/>
        </pc:sldMkLst>
        <pc:spChg chg="mod ord">
          <ac:chgData name="Selvie Carolin Dyra" userId="38c6fe99c3eadbdb" providerId="LiveId" clId="{C53EE8E6-F5C5-410D-83BE-EE741F6E345E}" dt="2023-04-10T22:08:19.174" v="5266" actId="26606"/>
          <ac:spMkLst>
            <pc:docMk/>
            <pc:sldMk cId="4079883295" sldId="256"/>
            <ac:spMk id="2" creationId="{FC47C04A-CFF6-E8A4-7B2C-CB8A00A8D707}"/>
          </ac:spMkLst>
        </pc:spChg>
        <pc:spChg chg="mod ord">
          <ac:chgData name="Selvie Carolin Dyra" userId="38c6fe99c3eadbdb" providerId="LiveId" clId="{C53EE8E6-F5C5-410D-83BE-EE741F6E345E}" dt="2023-04-11T19:51:55.446" v="6331" actId="20577"/>
          <ac:spMkLst>
            <pc:docMk/>
            <pc:sldMk cId="4079883295" sldId="256"/>
            <ac:spMk id="3" creationId="{4D175D9D-B1DA-B9DD-7D90-99DD4D3604E9}"/>
          </ac:spMkLst>
        </pc:spChg>
        <pc:spChg chg="del">
          <ac:chgData name="Selvie Carolin Dyra" userId="38c6fe99c3eadbdb" providerId="LiveId" clId="{C53EE8E6-F5C5-410D-83BE-EE741F6E345E}" dt="2023-04-10T18:41:18.864" v="1691" actId="26606"/>
          <ac:spMkLst>
            <pc:docMk/>
            <pc:sldMk cId="4079883295" sldId="256"/>
            <ac:spMk id="9" creationId="{7D9D36D6-2AC5-46A1-A849-4C82D5264A3A}"/>
          </ac:spMkLst>
        </pc:spChg>
        <pc:spChg chg="add del">
          <ac:chgData name="Selvie Carolin Dyra" userId="38c6fe99c3eadbdb" providerId="LiveId" clId="{C53EE8E6-F5C5-410D-83BE-EE741F6E345E}" dt="2023-04-10T22:07:47.968" v="5253" actId="26606"/>
          <ac:spMkLst>
            <pc:docMk/>
            <pc:sldMk cId="4079883295" sldId="256"/>
            <ac:spMk id="14" creationId="{3C54F4CE-85F0-46ED-80DA-9518C9251AD1}"/>
          </ac:spMkLst>
        </pc:spChg>
        <pc:spChg chg="add del">
          <ac:chgData name="Selvie Carolin Dyra" userId="38c6fe99c3eadbdb" providerId="LiveId" clId="{C53EE8E6-F5C5-410D-83BE-EE741F6E345E}" dt="2023-04-10T22:07:47.968" v="5253" actId="26606"/>
          <ac:spMkLst>
            <pc:docMk/>
            <pc:sldMk cId="4079883295" sldId="256"/>
            <ac:spMk id="16" creationId="{F778EC6E-B783-44A8-9FF7-FEF1EE6DC000}"/>
          </ac:spMkLst>
        </pc:spChg>
        <pc:spChg chg="add del">
          <ac:chgData name="Selvie Carolin Dyra" userId="38c6fe99c3eadbdb" providerId="LiveId" clId="{C53EE8E6-F5C5-410D-83BE-EE741F6E345E}" dt="2023-04-10T22:07:33.468" v="5244" actId="26606"/>
          <ac:spMkLst>
            <pc:docMk/>
            <pc:sldMk cId="4079883295" sldId="256"/>
            <ac:spMk id="1031" creationId="{0671A8AE-40A1-4631-A6B8-581AFF065482}"/>
          </ac:spMkLst>
        </pc:spChg>
        <pc:spChg chg="add del">
          <ac:chgData name="Selvie Carolin Dyra" userId="38c6fe99c3eadbdb" providerId="LiveId" clId="{C53EE8E6-F5C5-410D-83BE-EE741F6E345E}" dt="2023-04-10T22:07:33.468" v="5244" actId="26606"/>
          <ac:spMkLst>
            <pc:docMk/>
            <pc:sldMk cId="4079883295" sldId="256"/>
            <ac:spMk id="1033" creationId="{AB58EF07-17C2-48CF-ABB0-EEF1F17CB8F0}"/>
          </ac:spMkLst>
        </pc:spChg>
        <pc:spChg chg="add del">
          <ac:chgData name="Selvie Carolin Dyra" userId="38c6fe99c3eadbdb" providerId="LiveId" clId="{C53EE8E6-F5C5-410D-83BE-EE741F6E345E}" dt="2023-04-10T22:07:33.468" v="5244" actId="26606"/>
          <ac:spMkLst>
            <pc:docMk/>
            <pc:sldMk cId="4079883295" sldId="256"/>
            <ac:spMk id="1035" creationId="{AF2F604E-43BE-4DC3-B983-E071523364F8}"/>
          </ac:spMkLst>
        </pc:spChg>
        <pc:spChg chg="add del">
          <ac:chgData name="Selvie Carolin Dyra" userId="38c6fe99c3eadbdb" providerId="LiveId" clId="{C53EE8E6-F5C5-410D-83BE-EE741F6E345E}" dt="2023-04-10T22:07:33.468" v="5244" actId="26606"/>
          <ac:spMkLst>
            <pc:docMk/>
            <pc:sldMk cId="4079883295" sldId="256"/>
            <ac:spMk id="1037" creationId="{08C9B587-E65E-4B52-B37C-ABEBB6E87928}"/>
          </ac:spMkLst>
        </pc:spChg>
        <pc:spChg chg="add del">
          <ac:chgData name="Selvie Carolin Dyra" userId="38c6fe99c3eadbdb" providerId="LiveId" clId="{C53EE8E6-F5C5-410D-83BE-EE741F6E345E}" dt="2023-04-10T22:07:34.856" v="5246" actId="26606"/>
          <ac:spMkLst>
            <pc:docMk/>
            <pc:sldMk cId="4079883295" sldId="256"/>
            <ac:spMk id="1039" creationId="{23E547B5-89CF-4EC0-96DE-25771AED0799}"/>
          </ac:spMkLst>
        </pc:spChg>
        <pc:spChg chg="add del">
          <ac:chgData name="Selvie Carolin Dyra" userId="38c6fe99c3eadbdb" providerId="LiveId" clId="{C53EE8E6-F5C5-410D-83BE-EE741F6E345E}" dt="2023-04-10T22:07:34.856" v="5246" actId="26606"/>
          <ac:spMkLst>
            <pc:docMk/>
            <pc:sldMk cId="4079883295" sldId="256"/>
            <ac:spMk id="1040" creationId="{3F0B8CEB-8279-4E5E-A0CE-1FC9F71736F2}"/>
          </ac:spMkLst>
        </pc:spChg>
        <pc:spChg chg="add del">
          <ac:chgData name="Selvie Carolin Dyra" userId="38c6fe99c3eadbdb" providerId="LiveId" clId="{C53EE8E6-F5C5-410D-83BE-EE741F6E345E}" dt="2023-04-10T22:07:40.064" v="5248" actId="26606"/>
          <ac:spMkLst>
            <pc:docMk/>
            <pc:sldMk cId="4079883295" sldId="256"/>
            <ac:spMk id="1042" creationId="{04812C46-200A-4DEB-A05E-3ED6C68C2387}"/>
          </ac:spMkLst>
        </pc:spChg>
        <pc:spChg chg="add del">
          <ac:chgData name="Selvie Carolin Dyra" userId="38c6fe99c3eadbdb" providerId="LiveId" clId="{C53EE8E6-F5C5-410D-83BE-EE741F6E345E}" dt="2023-04-10T22:07:40.064" v="5248" actId="26606"/>
          <ac:spMkLst>
            <pc:docMk/>
            <pc:sldMk cId="4079883295" sldId="256"/>
            <ac:spMk id="1043" creationId="{D1EA859B-E555-4109-94F3-6700E046E008}"/>
          </ac:spMkLst>
        </pc:spChg>
        <pc:spChg chg="add del">
          <ac:chgData name="Selvie Carolin Dyra" userId="38c6fe99c3eadbdb" providerId="LiveId" clId="{C53EE8E6-F5C5-410D-83BE-EE741F6E345E}" dt="2023-04-10T22:07:42.685" v="5250" actId="26606"/>
          <ac:spMkLst>
            <pc:docMk/>
            <pc:sldMk cId="4079883295" sldId="256"/>
            <ac:spMk id="1045" creationId="{04812C46-200A-4DEB-A05E-3ED6C68C2387}"/>
          </ac:spMkLst>
        </pc:spChg>
        <pc:spChg chg="add del">
          <ac:chgData name="Selvie Carolin Dyra" userId="38c6fe99c3eadbdb" providerId="LiveId" clId="{C53EE8E6-F5C5-410D-83BE-EE741F6E345E}" dt="2023-04-10T22:07:47.962" v="5252" actId="26606"/>
          <ac:spMkLst>
            <pc:docMk/>
            <pc:sldMk cId="4079883295" sldId="256"/>
            <ac:spMk id="1047" creationId="{0671A8AE-40A1-4631-A6B8-581AFF065482}"/>
          </ac:spMkLst>
        </pc:spChg>
        <pc:spChg chg="add del">
          <ac:chgData name="Selvie Carolin Dyra" userId="38c6fe99c3eadbdb" providerId="LiveId" clId="{C53EE8E6-F5C5-410D-83BE-EE741F6E345E}" dt="2023-04-10T22:07:47.962" v="5252" actId="26606"/>
          <ac:spMkLst>
            <pc:docMk/>
            <pc:sldMk cId="4079883295" sldId="256"/>
            <ac:spMk id="1048" creationId="{AB58EF07-17C2-48CF-ABB0-EEF1F17CB8F0}"/>
          </ac:spMkLst>
        </pc:spChg>
        <pc:spChg chg="add del">
          <ac:chgData name="Selvie Carolin Dyra" userId="38c6fe99c3eadbdb" providerId="LiveId" clId="{C53EE8E6-F5C5-410D-83BE-EE741F6E345E}" dt="2023-04-10T22:07:47.962" v="5252" actId="26606"/>
          <ac:spMkLst>
            <pc:docMk/>
            <pc:sldMk cId="4079883295" sldId="256"/>
            <ac:spMk id="1049" creationId="{AF2F604E-43BE-4DC3-B983-E071523364F8}"/>
          </ac:spMkLst>
        </pc:spChg>
        <pc:spChg chg="add del">
          <ac:chgData name="Selvie Carolin Dyra" userId="38c6fe99c3eadbdb" providerId="LiveId" clId="{C53EE8E6-F5C5-410D-83BE-EE741F6E345E}" dt="2023-04-10T22:07:47.962" v="5252" actId="26606"/>
          <ac:spMkLst>
            <pc:docMk/>
            <pc:sldMk cId="4079883295" sldId="256"/>
            <ac:spMk id="1050" creationId="{08C9B587-E65E-4B52-B37C-ABEBB6E87928}"/>
          </ac:spMkLst>
        </pc:spChg>
        <pc:spChg chg="add del">
          <ac:chgData name="Selvie Carolin Dyra" userId="38c6fe99c3eadbdb" providerId="LiveId" clId="{C53EE8E6-F5C5-410D-83BE-EE741F6E345E}" dt="2023-04-10T22:08:19.174" v="5266" actId="26606"/>
          <ac:spMkLst>
            <pc:docMk/>
            <pc:sldMk cId="4079883295" sldId="256"/>
            <ac:spMk id="1052" creationId="{23E547B5-89CF-4EC0-96DE-25771AED0799}"/>
          </ac:spMkLst>
        </pc:spChg>
        <pc:spChg chg="add del">
          <ac:chgData name="Selvie Carolin Dyra" userId="38c6fe99c3eadbdb" providerId="LiveId" clId="{C53EE8E6-F5C5-410D-83BE-EE741F6E345E}" dt="2023-04-10T22:08:19.174" v="5266" actId="26606"/>
          <ac:spMkLst>
            <pc:docMk/>
            <pc:sldMk cId="4079883295" sldId="256"/>
            <ac:spMk id="1053" creationId="{3F0B8CEB-8279-4E5E-A0CE-1FC9F71736F2}"/>
          </ac:spMkLst>
        </pc:spChg>
        <pc:spChg chg="add del">
          <ac:chgData name="Selvie Carolin Dyra" userId="38c6fe99c3eadbdb" providerId="LiveId" clId="{C53EE8E6-F5C5-410D-83BE-EE741F6E345E}" dt="2023-04-10T22:08:05.735" v="5255" actId="26606"/>
          <ac:spMkLst>
            <pc:docMk/>
            <pc:sldMk cId="4079883295" sldId="256"/>
            <ac:spMk id="1058" creationId="{04812C46-200A-4DEB-A05E-3ED6C68C2387}"/>
          </ac:spMkLst>
        </pc:spChg>
        <pc:spChg chg="add del">
          <ac:chgData name="Selvie Carolin Dyra" userId="38c6fe99c3eadbdb" providerId="LiveId" clId="{C53EE8E6-F5C5-410D-83BE-EE741F6E345E}" dt="2023-04-10T22:08:05.735" v="5255" actId="26606"/>
          <ac:spMkLst>
            <pc:docMk/>
            <pc:sldMk cId="4079883295" sldId="256"/>
            <ac:spMk id="1060" creationId="{D1EA859B-E555-4109-94F3-6700E046E008}"/>
          </ac:spMkLst>
        </pc:spChg>
        <pc:spChg chg="add del">
          <ac:chgData name="Selvie Carolin Dyra" userId="38c6fe99c3eadbdb" providerId="LiveId" clId="{C53EE8E6-F5C5-410D-83BE-EE741F6E345E}" dt="2023-04-10T22:08:06.584" v="5257" actId="26606"/>
          <ac:spMkLst>
            <pc:docMk/>
            <pc:sldMk cId="4079883295" sldId="256"/>
            <ac:spMk id="1062" creationId="{23E547B5-89CF-4EC0-96DE-25771AED0799}"/>
          </ac:spMkLst>
        </pc:spChg>
        <pc:spChg chg="add del">
          <ac:chgData name="Selvie Carolin Dyra" userId="38c6fe99c3eadbdb" providerId="LiveId" clId="{C53EE8E6-F5C5-410D-83BE-EE741F6E345E}" dt="2023-04-10T22:08:06.584" v="5257" actId="26606"/>
          <ac:spMkLst>
            <pc:docMk/>
            <pc:sldMk cId="4079883295" sldId="256"/>
            <ac:spMk id="1063" creationId="{3F0B8CEB-8279-4E5E-A0CE-1FC9F71736F2}"/>
          </ac:spMkLst>
        </pc:spChg>
        <pc:spChg chg="add del">
          <ac:chgData name="Selvie Carolin Dyra" userId="38c6fe99c3eadbdb" providerId="LiveId" clId="{C53EE8E6-F5C5-410D-83BE-EE741F6E345E}" dt="2023-04-10T22:08:10.860" v="5259" actId="26606"/>
          <ac:spMkLst>
            <pc:docMk/>
            <pc:sldMk cId="4079883295" sldId="256"/>
            <ac:spMk id="1065" creationId="{04812C46-200A-4DEB-A05E-3ED6C68C2387}"/>
          </ac:spMkLst>
        </pc:spChg>
        <pc:spChg chg="add del">
          <ac:chgData name="Selvie Carolin Dyra" userId="38c6fe99c3eadbdb" providerId="LiveId" clId="{C53EE8E6-F5C5-410D-83BE-EE741F6E345E}" dt="2023-04-10T22:08:10.860" v="5259" actId="26606"/>
          <ac:spMkLst>
            <pc:docMk/>
            <pc:sldMk cId="4079883295" sldId="256"/>
            <ac:spMk id="1066" creationId="{D1EA859B-E555-4109-94F3-6700E046E008}"/>
          </ac:spMkLst>
        </pc:spChg>
        <pc:spChg chg="add del">
          <ac:chgData name="Selvie Carolin Dyra" userId="38c6fe99c3eadbdb" providerId="LiveId" clId="{C53EE8E6-F5C5-410D-83BE-EE741F6E345E}" dt="2023-04-10T22:08:12.288" v="5261" actId="26606"/>
          <ac:spMkLst>
            <pc:docMk/>
            <pc:sldMk cId="4079883295" sldId="256"/>
            <ac:spMk id="1068" creationId="{04812C46-200A-4DEB-A05E-3ED6C68C2387}"/>
          </ac:spMkLst>
        </pc:spChg>
        <pc:spChg chg="add del">
          <ac:chgData name="Selvie Carolin Dyra" userId="38c6fe99c3eadbdb" providerId="LiveId" clId="{C53EE8E6-F5C5-410D-83BE-EE741F6E345E}" dt="2023-04-10T22:08:15.558" v="5263" actId="26606"/>
          <ac:spMkLst>
            <pc:docMk/>
            <pc:sldMk cId="4079883295" sldId="256"/>
            <ac:spMk id="1070" creationId="{04812C46-200A-4DEB-A05E-3ED6C68C2387}"/>
          </ac:spMkLst>
        </pc:spChg>
        <pc:spChg chg="add del">
          <ac:chgData name="Selvie Carolin Dyra" userId="38c6fe99c3eadbdb" providerId="LiveId" clId="{C53EE8E6-F5C5-410D-83BE-EE741F6E345E}" dt="2023-04-10T22:08:15.558" v="5263" actId="26606"/>
          <ac:spMkLst>
            <pc:docMk/>
            <pc:sldMk cId="4079883295" sldId="256"/>
            <ac:spMk id="1071" creationId="{D1EA859B-E555-4109-94F3-6700E046E008}"/>
          </ac:spMkLst>
        </pc:spChg>
        <pc:spChg chg="add del">
          <ac:chgData name="Selvie Carolin Dyra" userId="38c6fe99c3eadbdb" providerId="LiveId" clId="{C53EE8E6-F5C5-410D-83BE-EE741F6E345E}" dt="2023-04-10T22:08:19.169" v="5265" actId="26606"/>
          <ac:spMkLst>
            <pc:docMk/>
            <pc:sldMk cId="4079883295" sldId="256"/>
            <ac:spMk id="1073" creationId="{23E547B5-89CF-4EC0-96DE-25771AED0799}"/>
          </ac:spMkLst>
        </pc:spChg>
        <pc:spChg chg="add del">
          <ac:chgData name="Selvie Carolin Dyra" userId="38c6fe99c3eadbdb" providerId="LiveId" clId="{C53EE8E6-F5C5-410D-83BE-EE741F6E345E}" dt="2023-04-10T22:08:19.169" v="5265" actId="26606"/>
          <ac:spMkLst>
            <pc:docMk/>
            <pc:sldMk cId="4079883295" sldId="256"/>
            <ac:spMk id="1074" creationId="{3F0B8CEB-8279-4E5E-A0CE-1FC9F71736F2}"/>
          </ac:spMkLst>
        </pc:spChg>
        <pc:spChg chg="add">
          <ac:chgData name="Selvie Carolin Dyra" userId="38c6fe99c3eadbdb" providerId="LiveId" clId="{C53EE8E6-F5C5-410D-83BE-EE741F6E345E}" dt="2023-04-10T22:08:19.174" v="5266" actId="26606"/>
          <ac:spMkLst>
            <pc:docMk/>
            <pc:sldMk cId="4079883295" sldId="256"/>
            <ac:spMk id="1076" creationId="{04812C46-200A-4DEB-A05E-3ED6C68C2387}"/>
          </ac:spMkLst>
        </pc:spChg>
        <pc:spChg chg="add">
          <ac:chgData name="Selvie Carolin Dyra" userId="38c6fe99c3eadbdb" providerId="LiveId" clId="{C53EE8E6-F5C5-410D-83BE-EE741F6E345E}" dt="2023-04-10T22:08:19.174" v="5266" actId="26606"/>
          <ac:spMkLst>
            <pc:docMk/>
            <pc:sldMk cId="4079883295" sldId="256"/>
            <ac:spMk id="1077" creationId="{D1EA859B-E555-4109-94F3-6700E046E008}"/>
          </ac:spMkLst>
        </pc:spChg>
        <pc:picChg chg="del mod">
          <ac:chgData name="Selvie Carolin Dyra" userId="38c6fe99c3eadbdb" providerId="LiveId" clId="{C53EE8E6-F5C5-410D-83BE-EE741F6E345E}" dt="2023-04-10T22:07:22.692" v="5240" actId="478"/>
          <ac:picMkLst>
            <pc:docMk/>
            <pc:sldMk cId="4079883295" sldId="256"/>
            <ac:picMk id="5" creationId="{F01BE5ED-5805-31A0-4517-6DB3F7B1F09E}"/>
          </ac:picMkLst>
        </pc:picChg>
        <pc:picChg chg="add mod ord">
          <ac:chgData name="Selvie Carolin Dyra" userId="38c6fe99c3eadbdb" providerId="LiveId" clId="{C53EE8E6-F5C5-410D-83BE-EE741F6E345E}" dt="2023-04-10T22:08:19.174" v="5266" actId="26606"/>
          <ac:picMkLst>
            <pc:docMk/>
            <pc:sldMk cId="4079883295" sldId="256"/>
            <ac:picMk id="1026" creationId="{53E03D79-2568-E521-1306-8BCB174D3E68}"/>
          </ac:picMkLst>
        </pc:picChg>
      </pc:sldChg>
      <pc:sldChg chg="addSp delSp modSp mod setBg">
        <pc:chgData name="Selvie Carolin Dyra" userId="38c6fe99c3eadbdb" providerId="LiveId" clId="{C53EE8E6-F5C5-410D-83BE-EE741F6E345E}" dt="2023-04-12T17:25:33.880" v="6492" actId="6549"/>
        <pc:sldMkLst>
          <pc:docMk/>
          <pc:sldMk cId="4112228317" sldId="257"/>
        </pc:sldMkLst>
        <pc:spChg chg="add del mod">
          <ac:chgData name="Selvie Carolin Dyra" userId="38c6fe99c3eadbdb" providerId="LiveId" clId="{C53EE8E6-F5C5-410D-83BE-EE741F6E345E}" dt="2023-04-10T11:15:28.055" v="874"/>
          <ac:spMkLst>
            <pc:docMk/>
            <pc:sldMk cId="4112228317" sldId="257"/>
            <ac:spMk id="2" creationId="{68687EEC-282E-F504-8A1A-63E410D4B56D}"/>
          </ac:spMkLst>
        </pc:spChg>
        <pc:spChg chg="add mod">
          <ac:chgData name="Selvie Carolin Dyra" userId="38c6fe99c3eadbdb" providerId="LiveId" clId="{C53EE8E6-F5C5-410D-83BE-EE741F6E345E}" dt="2023-04-12T17:25:33.880" v="6492" actId="6549"/>
          <ac:spMkLst>
            <pc:docMk/>
            <pc:sldMk cId="4112228317" sldId="257"/>
            <ac:spMk id="2" creationId="{E44E7C69-D19A-B00A-22A3-F2C174188346}"/>
          </ac:spMkLst>
        </pc:spChg>
        <pc:spChg chg="add del mod">
          <ac:chgData name="Selvie Carolin Dyra" userId="38c6fe99c3eadbdb" providerId="LiveId" clId="{C53EE8E6-F5C5-410D-83BE-EE741F6E345E}" dt="2023-04-10T11:16:39.888" v="979" actId="478"/>
          <ac:spMkLst>
            <pc:docMk/>
            <pc:sldMk cId="4112228317" sldId="257"/>
            <ac:spMk id="3" creationId="{344C9BF5-7BF4-89F7-4518-D2E80C2BC307}"/>
          </ac:spMkLst>
        </pc:spChg>
        <pc:spChg chg="add mod">
          <ac:chgData name="Selvie Carolin Dyra" userId="38c6fe99c3eadbdb" providerId="LiveId" clId="{C53EE8E6-F5C5-410D-83BE-EE741F6E345E}" dt="2023-04-11T21:07:27.163" v="6346" actId="26606"/>
          <ac:spMkLst>
            <pc:docMk/>
            <pc:sldMk cId="4112228317" sldId="257"/>
            <ac:spMk id="5" creationId="{E1B66E92-2F98-F4D3-E4BA-34206A70E726}"/>
          </ac:spMkLst>
        </pc:spChg>
        <pc:spChg chg="add del">
          <ac:chgData name="Selvie Carolin Dyra" userId="38c6fe99c3eadbdb" providerId="LiveId" clId="{C53EE8E6-F5C5-410D-83BE-EE741F6E345E}" dt="2023-04-10T18:47:59.199" v="1812" actId="26606"/>
          <ac:spMkLst>
            <pc:docMk/>
            <pc:sldMk cId="4112228317" sldId="257"/>
            <ac:spMk id="10" creationId="{F0DCC097-1DB8-4B6D-85D0-6FBA0E1CA4BA}"/>
          </ac:spMkLst>
        </pc:spChg>
        <pc:spChg chg="add del">
          <ac:chgData name="Selvie Carolin Dyra" userId="38c6fe99c3eadbdb" providerId="LiveId" clId="{C53EE8E6-F5C5-410D-83BE-EE741F6E345E}" dt="2023-04-10T18:47:59.199" v="1812" actId="26606"/>
          <ac:spMkLst>
            <pc:docMk/>
            <pc:sldMk cId="4112228317" sldId="257"/>
            <ac:spMk id="12" creationId="{E0B58608-23C8-4441-994D-C6823EEE1DB7}"/>
          </ac:spMkLst>
        </pc:spChg>
        <pc:spChg chg="add del">
          <ac:chgData name="Selvie Carolin Dyra" userId="38c6fe99c3eadbdb" providerId="LiveId" clId="{C53EE8E6-F5C5-410D-83BE-EE741F6E345E}" dt="2023-04-10T18:47:50.208" v="1807" actId="26606"/>
          <ac:spMkLst>
            <pc:docMk/>
            <pc:sldMk cId="4112228317" sldId="257"/>
            <ac:spMk id="17" creationId="{F13C74B1-5B17-4795-BED0-7140497B445A}"/>
          </ac:spMkLst>
        </pc:spChg>
        <pc:spChg chg="add del">
          <ac:chgData name="Selvie Carolin Dyra" userId="38c6fe99c3eadbdb" providerId="LiveId" clId="{C53EE8E6-F5C5-410D-83BE-EE741F6E345E}" dt="2023-04-10T18:47:50.208" v="1807" actId="26606"/>
          <ac:spMkLst>
            <pc:docMk/>
            <pc:sldMk cId="4112228317" sldId="257"/>
            <ac:spMk id="19" creationId="{D4974D33-8DC5-464E-8C6D-BE58F0669C17}"/>
          </ac:spMkLst>
        </pc:spChg>
        <pc:spChg chg="add del">
          <ac:chgData name="Selvie Carolin Dyra" userId="38c6fe99c3eadbdb" providerId="LiveId" clId="{C53EE8E6-F5C5-410D-83BE-EE741F6E345E}" dt="2023-04-10T18:47:53.549" v="1809" actId="26606"/>
          <ac:spMkLst>
            <pc:docMk/>
            <pc:sldMk cId="4112228317" sldId="257"/>
            <ac:spMk id="21" creationId="{2B97F24A-32CE-4C1C-A50D-3016B394DCFB}"/>
          </ac:spMkLst>
        </pc:spChg>
        <pc:spChg chg="add del">
          <ac:chgData name="Selvie Carolin Dyra" userId="38c6fe99c3eadbdb" providerId="LiveId" clId="{C53EE8E6-F5C5-410D-83BE-EE741F6E345E}" dt="2023-04-10T18:47:53.549" v="1809" actId="26606"/>
          <ac:spMkLst>
            <pc:docMk/>
            <pc:sldMk cId="4112228317" sldId="257"/>
            <ac:spMk id="22" creationId="{CD8B4F24-440B-49E9-B85D-733523DC064B}"/>
          </ac:spMkLst>
        </pc:spChg>
        <pc:spChg chg="add del">
          <ac:chgData name="Selvie Carolin Dyra" userId="38c6fe99c3eadbdb" providerId="LiveId" clId="{C53EE8E6-F5C5-410D-83BE-EE741F6E345E}" dt="2023-04-10T18:47:59.191" v="1811" actId="26606"/>
          <ac:spMkLst>
            <pc:docMk/>
            <pc:sldMk cId="4112228317" sldId="257"/>
            <ac:spMk id="24" creationId="{F13C74B1-5B17-4795-BED0-7140497B445A}"/>
          </ac:spMkLst>
        </pc:spChg>
        <pc:spChg chg="add del">
          <ac:chgData name="Selvie Carolin Dyra" userId="38c6fe99c3eadbdb" providerId="LiveId" clId="{C53EE8E6-F5C5-410D-83BE-EE741F6E345E}" dt="2023-04-10T18:47:59.191" v="1811" actId="26606"/>
          <ac:spMkLst>
            <pc:docMk/>
            <pc:sldMk cId="4112228317" sldId="257"/>
            <ac:spMk id="25" creationId="{D4974D33-8DC5-464E-8C6D-BE58F0669C17}"/>
          </ac:spMkLst>
        </pc:spChg>
        <pc:spChg chg="add del">
          <ac:chgData name="Selvie Carolin Dyra" userId="38c6fe99c3eadbdb" providerId="LiveId" clId="{C53EE8E6-F5C5-410D-83BE-EE741F6E345E}" dt="2023-04-11T21:07:27.163" v="6346" actId="26606"/>
          <ac:spMkLst>
            <pc:docMk/>
            <pc:sldMk cId="4112228317" sldId="257"/>
            <ac:spMk id="27" creationId="{0E3596DD-156A-473E-9BB3-C6A29F7574E9}"/>
          </ac:spMkLst>
        </pc:spChg>
        <pc:spChg chg="add del">
          <ac:chgData name="Selvie Carolin Dyra" userId="38c6fe99c3eadbdb" providerId="LiveId" clId="{C53EE8E6-F5C5-410D-83BE-EE741F6E345E}" dt="2023-04-11T21:07:27.163" v="6346" actId="26606"/>
          <ac:spMkLst>
            <pc:docMk/>
            <pc:sldMk cId="4112228317" sldId="257"/>
            <ac:spMk id="28" creationId="{2C46C4D6-C474-4E92-B52E-944C1118F7B6}"/>
          </ac:spMkLst>
        </pc:spChg>
        <pc:spChg chg="add">
          <ac:chgData name="Selvie Carolin Dyra" userId="38c6fe99c3eadbdb" providerId="LiveId" clId="{C53EE8E6-F5C5-410D-83BE-EE741F6E345E}" dt="2023-04-11T21:07:27.163" v="6346" actId="26606"/>
          <ac:spMkLst>
            <pc:docMk/>
            <pc:sldMk cId="4112228317" sldId="257"/>
            <ac:spMk id="33" creationId="{2B97F24A-32CE-4C1C-A50D-3016B394DCFB}"/>
          </ac:spMkLst>
        </pc:spChg>
        <pc:spChg chg="add">
          <ac:chgData name="Selvie Carolin Dyra" userId="38c6fe99c3eadbdb" providerId="LiveId" clId="{C53EE8E6-F5C5-410D-83BE-EE741F6E345E}" dt="2023-04-11T21:07:27.163" v="6346" actId="26606"/>
          <ac:spMkLst>
            <pc:docMk/>
            <pc:sldMk cId="4112228317" sldId="257"/>
            <ac:spMk id="35" creationId="{CD8B4F24-440B-49E9-B85D-733523DC064B}"/>
          </ac:spMkLst>
        </pc:spChg>
        <pc:picChg chg="mod ord">
          <ac:chgData name="Selvie Carolin Dyra" userId="38c6fe99c3eadbdb" providerId="LiveId" clId="{C53EE8E6-F5C5-410D-83BE-EE741F6E345E}" dt="2023-04-11T21:07:27.163" v="6346" actId="26606"/>
          <ac:picMkLst>
            <pc:docMk/>
            <pc:sldMk cId="4112228317" sldId="257"/>
            <ac:picMk id="4" creationId="{C4ED5D50-E3DA-B7CC-C701-DD59036131C7}"/>
          </ac:picMkLst>
        </pc:picChg>
      </pc:sldChg>
      <pc:sldChg chg="addSp modSp mod setBg">
        <pc:chgData name="Selvie Carolin Dyra" userId="38c6fe99c3eadbdb" providerId="LiveId" clId="{C53EE8E6-F5C5-410D-83BE-EE741F6E345E}" dt="2023-04-11T14:56:04.036" v="6213" actId="1076"/>
        <pc:sldMkLst>
          <pc:docMk/>
          <pc:sldMk cId="2344232249" sldId="258"/>
        </pc:sldMkLst>
        <pc:spChg chg="add mod">
          <ac:chgData name="Selvie Carolin Dyra" userId="38c6fe99c3eadbdb" providerId="LiveId" clId="{C53EE8E6-F5C5-410D-83BE-EE741F6E345E}" dt="2023-04-10T19:55:45.212" v="4250" actId="20577"/>
          <ac:spMkLst>
            <pc:docMk/>
            <pc:sldMk cId="2344232249" sldId="258"/>
            <ac:spMk id="2" creationId="{AC7D5514-E136-1AF3-DACF-3281A964C66F}"/>
          </ac:spMkLst>
        </pc:spChg>
        <pc:spChg chg="add mod">
          <ac:chgData name="Selvie Carolin Dyra" userId="38c6fe99c3eadbdb" providerId="LiveId" clId="{C53EE8E6-F5C5-410D-83BE-EE741F6E345E}" dt="2023-04-11T14:56:04.036" v="6213" actId="1076"/>
          <ac:spMkLst>
            <pc:docMk/>
            <pc:sldMk cId="2344232249" sldId="258"/>
            <ac:spMk id="3" creationId="{916A3466-7071-3485-AEE3-3A462F7D94CA}"/>
          </ac:spMkLst>
        </pc:spChg>
        <pc:spChg chg="add mod">
          <ac:chgData name="Selvie Carolin Dyra" userId="38c6fe99c3eadbdb" providerId="LiveId" clId="{C53EE8E6-F5C5-410D-83BE-EE741F6E345E}" dt="2023-04-11T11:59:58.448" v="5472" actId="20577"/>
          <ac:spMkLst>
            <pc:docMk/>
            <pc:sldMk cId="2344232249" sldId="258"/>
            <ac:spMk id="6" creationId="{B0AF52F9-C644-F2D9-4D68-27F01FA7B0E0}"/>
          </ac:spMkLst>
        </pc:spChg>
        <pc:spChg chg="add">
          <ac:chgData name="Selvie Carolin Dyra" userId="38c6fe99c3eadbdb" providerId="LiveId" clId="{C53EE8E6-F5C5-410D-83BE-EE741F6E345E}" dt="2023-04-10T18:42:02.105" v="1696" actId="26606"/>
          <ac:spMkLst>
            <pc:docMk/>
            <pc:sldMk cId="2344232249" sldId="258"/>
            <ac:spMk id="11" creationId="{0E3596DD-156A-473E-9BB3-C6A29F7574E9}"/>
          </ac:spMkLst>
        </pc:spChg>
        <pc:spChg chg="add">
          <ac:chgData name="Selvie Carolin Dyra" userId="38c6fe99c3eadbdb" providerId="LiveId" clId="{C53EE8E6-F5C5-410D-83BE-EE741F6E345E}" dt="2023-04-10T18:42:02.105" v="1696" actId="26606"/>
          <ac:spMkLst>
            <pc:docMk/>
            <pc:sldMk cId="2344232249" sldId="258"/>
            <ac:spMk id="13" creationId="{2C46C4D6-C474-4E92-B52E-944C1118F7B6}"/>
          </ac:spMkLst>
        </pc:spChg>
        <pc:picChg chg="mod ord">
          <ac:chgData name="Selvie Carolin Dyra" userId="38c6fe99c3eadbdb" providerId="LiveId" clId="{C53EE8E6-F5C5-410D-83BE-EE741F6E345E}" dt="2023-04-10T18:42:33.116" v="1703" actId="1076"/>
          <ac:picMkLst>
            <pc:docMk/>
            <pc:sldMk cId="2344232249" sldId="258"/>
            <ac:picMk id="5" creationId="{41341914-1BDD-790A-D9B5-F290303B8D71}"/>
          </ac:picMkLst>
        </pc:picChg>
      </pc:sldChg>
      <pc:sldChg chg="delSp del mod">
        <pc:chgData name="Selvie Carolin Dyra" userId="38c6fe99c3eadbdb" providerId="LiveId" clId="{C53EE8E6-F5C5-410D-83BE-EE741F6E345E}" dt="2023-04-10T09:38:08.434" v="52" actId="47"/>
        <pc:sldMkLst>
          <pc:docMk/>
          <pc:sldMk cId="3415196304" sldId="259"/>
        </pc:sldMkLst>
        <pc:picChg chg="del">
          <ac:chgData name="Selvie Carolin Dyra" userId="38c6fe99c3eadbdb" providerId="LiveId" clId="{C53EE8E6-F5C5-410D-83BE-EE741F6E345E}" dt="2023-04-10T09:37:39.010" v="44" actId="21"/>
          <ac:picMkLst>
            <pc:docMk/>
            <pc:sldMk cId="3415196304" sldId="259"/>
            <ac:picMk id="5" creationId="{2AE3EEDC-E296-B1A0-D3B6-D1EAEFF1C280}"/>
          </ac:picMkLst>
        </pc:picChg>
      </pc:sldChg>
      <pc:sldChg chg="addSp delSp modSp mod setBg">
        <pc:chgData name="Selvie Carolin Dyra" userId="38c6fe99c3eadbdb" providerId="LiveId" clId="{C53EE8E6-F5C5-410D-83BE-EE741F6E345E}" dt="2023-04-13T11:29:34.406" v="6665" actId="14100"/>
        <pc:sldMkLst>
          <pc:docMk/>
          <pc:sldMk cId="3201554237" sldId="260"/>
        </pc:sldMkLst>
        <pc:spChg chg="add mod">
          <ac:chgData name="Selvie Carolin Dyra" userId="38c6fe99c3eadbdb" providerId="LiveId" clId="{C53EE8E6-F5C5-410D-83BE-EE741F6E345E}" dt="2023-04-11T15:08:41.248" v="6217" actId="1076"/>
          <ac:spMkLst>
            <pc:docMk/>
            <pc:sldMk cId="3201554237" sldId="260"/>
            <ac:spMk id="2" creationId="{115E29EC-7A2C-BEB7-85F4-EB70340F7768}"/>
          </ac:spMkLst>
        </pc:spChg>
        <pc:spChg chg="add del mod">
          <ac:chgData name="Selvie Carolin Dyra" userId="38c6fe99c3eadbdb" providerId="LiveId" clId="{C53EE8E6-F5C5-410D-83BE-EE741F6E345E}" dt="2023-04-10T19:05:29.226" v="2032"/>
          <ac:spMkLst>
            <pc:docMk/>
            <pc:sldMk cId="3201554237" sldId="260"/>
            <ac:spMk id="2" creationId="{BCBCC3C1-5B48-C990-A8D1-05520FE60473}"/>
          </ac:spMkLst>
        </pc:spChg>
        <pc:spChg chg="add mod ord">
          <ac:chgData name="Selvie Carolin Dyra" userId="38c6fe99c3eadbdb" providerId="LiveId" clId="{C53EE8E6-F5C5-410D-83BE-EE741F6E345E}" dt="2023-04-10T19:11:34.875" v="2301" actId="26606"/>
          <ac:spMkLst>
            <pc:docMk/>
            <pc:sldMk cId="3201554237" sldId="260"/>
            <ac:spMk id="4" creationId="{1EB76C65-5EB2-E863-8A02-50ACFDD33D8D}"/>
          </ac:spMkLst>
        </pc:spChg>
        <pc:spChg chg="add mod">
          <ac:chgData name="Selvie Carolin Dyra" userId="38c6fe99c3eadbdb" providerId="LiveId" clId="{C53EE8E6-F5C5-410D-83BE-EE741F6E345E}" dt="2023-04-13T11:28:33.360" v="6646" actId="20577"/>
          <ac:spMkLst>
            <pc:docMk/>
            <pc:sldMk cId="3201554237" sldId="260"/>
            <ac:spMk id="6" creationId="{DAB33E29-718D-E19A-E968-9D0CE2EB023D}"/>
          </ac:spMkLst>
        </pc:spChg>
        <pc:spChg chg="add mod">
          <ac:chgData name="Selvie Carolin Dyra" userId="38c6fe99c3eadbdb" providerId="LiveId" clId="{C53EE8E6-F5C5-410D-83BE-EE741F6E345E}" dt="2023-04-11T15:26:01.149" v="6233" actId="1076"/>
          <ac:spMkLst>
            <pc:docMk/>
            <pc:sldMk cId="3201554237" sldId="260"/>
            <ac:spMk id="9" creationId="{C3AFD7A1-0CB6-6B1C-C13C-58CD84F712A7}"/>
          </ac:spMkLst>
        </pc:spChg>
        <pc:spChg chg="add del">
          <ac:chgData name="Selvie Carolin Dyra" userId="38c6fe99c3eadbdb" providerId="LiveId" clId="{C53EE8E6-F5C5-410D-83BE-EE741F6E345E}" dt="2023-04-10T19:11:19.481" v="2292" actId="26606"/>
          <ac:spMkLst>
            <pc:docMk/>
            <pc:sldMk cId="3201554237" sldId="260"/>
            <ac:spMk id="11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0T19:11:19.481" v="2292" actId="26606"/>
          <ac:spMkLst>
            <pc:docMk/>
            <pc:sldMk cId="3201554237" sldId="260"/>
            <ac:spMk id="13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0T19:11:19.481" v="2292" actId="26606"/>
          <ac:spMkLst>
            <pc:docMk/>
            <pc:sldMk cId="3201554237" sldId="260"/>
            <ac:spMk id="15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0T19:11:22.371" v="2294" actId="26606"/>
          <ac:spMkLst>
            <pc:docMk/>
            <pc:sldMk cId="3201554237" sldId="260"/>
            <ac:spMk id="17" creationId="{69D47016-023F-44BD-981C-50E7A10A6609}"/>
          </ac:spMkLst>
        </pc:spChg>
        <pc:spChg chg="add del">
          <ac:chgData name="Selvie Carolin Dyra" userId="38c6fe99c3eadbdb" providerId="LiveId" clId="{C53EE8E6-F5C5-410D-83BE-EE741F6E345E}" dt="2023-04-10T19:11:22.371" v="2294" actId="26606"/>
          <ac:spMkLst>
            <pc:docMk/>
            <pc:sldMk cId="3201554237" sldId="260"/>
            <ac:spMk id="18" creationId="{6D8B37B0-0682-433E-BC8D-498C04ABD9A7}"/>
          </ac:spMkLst>
        </pc:spChg>
        <pc:spChg chg="add del">
          <ac:chgData name="Selvie Carolin Dyra" userId="38c6fe99c3eadbdb" providerId="LiveId" clId="{C53EE8E6-F5C5-410D-83BE-EE741F6E345E}" dt="2023-04-10T19:11:26.343" v="2296" actId="26606"/>
          <ac:spMkLst>
            <pc:docMk/>
            <pc:sldMk cId="3201554237" sldId="260"/>
            <ac:spMk id="20" creationId="{8761DDFE-071F-4200-B0AA-394476C2D2D6}"/>
          </ac:spMkLst>
        </pc:spChg>
        <pc:spChg chg="add del">
          <ac:chgData name="Selvie Carolin Dyra" userId="38c6fe99c3eadbdb" providerId="LiveId" clId="{C53EE8E6-F5C5-410D-83BE-EE741F6E345E}" dt="2023-04-10T19:11:29.811" v="2298" actId="26606"/>
          <ac:spMkLst>
            <pc:docMk/>
            <pc:sldMk cId="3201554237" sldId="260"/>
            <ac:spMk id="22" creationId="{385E1BDC-A9B0-4A87-82E3-F3187F69A802}"/>
          </ac:spMkLst>
        </pc:spChg>
        <pc:spChg chg="add del">
          <ac:chgData name="Selvie Carolin Dyra" userId="38c6fe99c3eadbdb" providerId="LiveId" clId="{C53EE8E6-F5C5-410D-83BE-EE741F6E345E}" dt="2023-04-10T19:11:29.811" v="2298" actId="26606"/>
          <ac:spMkLst>
            <pc:docMk/>
            <pc:sldMk cId="3201554237" sldId="260"/>
            <ac:spMk id="23" creationId="{0990C621-3B8B-4820-8328-D47EF7CE823C}"/>
          </ac:spMkLst>
        </pc:spChg>
        <pc:spChg chg="add del">
          <ac:chgData name="Selvie Carolin Dyra" userId="38c6fe99c3eadbdb" providerId="LiveId" clId="{C53EE8E6-F5C5-410D-83BE-EE741F6E345E}" dt="2023-04-10T19:11:29.811" v="2298" actId="26606"/>
          <ac:spMkLst>
            <pc:docMk/>
            <pc:sldMk cId="3201554237" sldId="260"/>
            <ac:spMk id="24" creationId="{C1A2385B-1D2A-4E17-84FA-6CB7F0AAE473}"/>
          </ac:spMkLst>
        </pc:spChg>
        <pc:spChg chg="add del">
          <ac:chgData name="Selvie Carolin Dyra" userId="38c6fe99c3eadbdb" providerId="LiveId" clId="{C53EE8E6-F5C5-410D-83BE-EE741F6E345E}" dt="2023-04-10T19:11:29.811" v="2298" actId="26606"/>
          <ac:spMkLst>
            <pc:docMk/>
            <pc:sldMk cId="3201554237" sldId="260"/>
            <ac:spMk id="25" creationId="{5E791F2F-79DB-4CC0-9FA1-001E3E91E8B7}"/>
          </ac:spMkLst>
        </pc:spChg>
        <pc:spChg chg="add del">
          <ac:chgData name="Selvie Carolin Dyra" userId="38c6fe99c3eadbdb" providerId="LiveId" clId="{C53EE8E6-F5C5-410D-83BE-EE741F6E345E}" dt="2023-04-10T19:11:34.866" v="2300" actId="26606"/>
          <ac:spMkLst>
            <pc:docMk/>
            <pc:sldMk cId="3201554237" sldId="260"/>
            <ac:spMk id="27" creationId="{2CB962CF-61A3-4EF9-94F6-7C59B0329524}"/>
          </ac:spMkLst>
        </pc:spChg>
        <pc:spChg chg="add">
          <ac:chgData name="Selvie Carolin Dyra" userId="38c6fe99c3eadbdb" providerId="LiveId" clId="{C53EE8E6-F5C5-410D-83BE-EE741F6E345E}" dt="2023-04-10T19:11:34.875" v="2301" actId="26606"/>
          <ac:spMkLst>
            <pc:docMk/>
            <pc:sldMk cId="3201554237" sldId="260"/>
            <ac:spMk id="29" creationId="{C3896A03-3945-419A-B66B-4EE266EDD152}"/>
          </ac:spMkLst>
        </pc:spChg>
        <pc:spChg chg="add">
          <ac:chgData name="Selvie Carolin Dyra" userId="38c6fe99c3eadbdb" providerId="LiveId" clId="{C53EE8E6-F5C5-410D-83BE-EE741F6E345E}" dt="2023-04-10T19:11:34.875" v="2301" actId="26606"/>
          <ac:spMkLst>
            <pc:docMk/>
            <pc:sldMk cId="3201554237" sldId="260"/>
            <ac:spMk id="30" creationId="{B34F5AD2-EDBD-4BBD-A55C-EAFFD0C7097A}"/>
          </ac:spMkLst>
        </pc:spChg>
        <pc:spChg chg="add">
          <ac:chgData name="Selvie Carolin Dyra" userId="38c6fe99c3eadbdb" providerId="LiveId" clId="{C53EE8E6-F5C5-410D-83BE-EE741F6E345E}" dt="2023-04-10T19:11:34.875" v="2301" actId="26606"/>
          <ac:spMkLst>
            <pc:docMk/>
            <pc:sldMk cId="3201554237" sldId="260"/>
            <ac:spMk id="31" creationId="{450D3AD2-FA80-415F-A9CE-54D884561CD7}"/>
          </ac:spMkLst>
        </pc:spChg>
        <pc:picChg chg="add mod">
          <ac:chgData name="Selvie Carolin Dyra" userId="38c6fe99c3eadbdb" providerId="LiveId" clId="{C53EE8E6-F5C5-410D-83BE-EE741F6E345E}" dt="2023-04-13T11:29:06.329" v="6657" actId="1038"/>
          <ac:picMkLst>
            <pc:docMk/>
            <pc:sldMk cId="3201554237" sldId="260"/>
            <ac:picMk id="3" creationId="{3249D101-4F96-639A-8A3D-7F7DAC5257E4}"/>
          </ac:picMkLst>
        </pc:picChg>
        <pc:picChg chg="add del mod ord">
          <ac:chgData name="Selvie Carolin Dyra" userId="38c6fe99c3eadbdb" providerId="LiveId" clId="{C53EE8E6-F5C5-410D-83BE-EE741F6E345E}" dt="2023-04-11T15:24:34.107" v="6219" actId="478"/>
          <ac:picMkLst>
            <pc:docMk/>
            <pc:sldMk cId="3201554237" sldId="260"/>
            <ac:picMk id="3" creationId="{FDC4BE3B-D7A0-7798-E5D0-03498C8DB403}"/>
          </ac:picMkLst>
        </pc:picChg>
        <pc:picChg chg="del mod ord">
          <ac:chgData name="Selvie Carolin Dyra" userId="38c6fe99c3eadbdb" providerId="LiveId" clId="{C53EE8E6-F5C5-410D-83BE-EE741F6E345E}" dt="2023-04-13T11:28:43.412" v="6647" actId="478"/>
          <ac:picMkLst>
            <pc:docMk/>
            <pc:sldMk cId="3201554237" sldId="260"/>
            <ac:picMk id="5" creationId="{B2C8B212-C89D-9F7A-FAA1-CE704E8CB231}"/>
          </ac:picMkLst>
        </pc:picChg>
        <pc:picChg chg="add mod">
          <ac:chgData name="Selvie Carolin Dyra" userId="38c6fe99c3eadbdb" providerId="LiveId" clId="{C53EE8E6-F5C5-410D-83BE-EE741F6E345E}" dt="2023-04-13T11:29:34.406" v="6665" actId="14100"/>
          <ac:picMkLst>
            <pc:docMk/>
            <pc:sldMk cId="3201554237" sldId="260"/>
            <ac:picMk id="7" creationId="{BCD2967D-1B9D-7D9D-934B-1B1601C0C6B3}"/>
          </ac:picMkLst>
        </pc:picChg>
        <pc:picChg chg="add del mod modCrop">
          <ac:chgData name="Selvie Carolin Dyra" userId="38c6fe99c3eadbdb" providerId="LiveId" clId="{C53EE8E6-F5C5-410D-83BE-EE741F6E345E}" dt="2023-04-13T11:28:49.316" v="6648" actId="478"/>
          <ac:picMkLst>
            <pc:docMk/>
            <pc:sldMk cId="3201554237" sldId="260"/>
            <ac:picMk id="8" creationId="{88DA4D2A-3293-846B-8ADE-EB07858C7128}"/>
          </ac:picMkLst>
        </pc:picChg>
      </pc:sldChg>
      <pc:sldChg chg="delSp del mod">
        <pc:chgData name="Selvie Carolin Dyra" userId="38c6fe99c3eadbdb" providerId="LiveId" clId="{C53EE8E6-F5C5-410D-83BE-EE741F6E345E}" dt="2023-04-10T19:06:03.168" v="2040" actId="47"/>
        <pc:sldMkLst>
          <pc:docMk/>
          <pc:sldMk cId="3059883362" sldId="261"/>
        </pc:sldMkLst>
        <pc:picChg chg="del">
          <ac:chgData name="Selvie Carolin Dyra" userId="38c6fe99c3eadbdb" providerId="LiveId" clId="{C53EE8E6-F5C5-410D-83BE-EE741F6E345E}" dt="2023-04-10T19:05:33.349" v="2033" actId="21"/>
          <ac:picMkLst>
            <pc:docMk/>
            <pc:sldMk cId="3059883362" sldId="261"/>
            <ac:picMk id="5" creationId="{632EFAA6-6B66-3748-5CA5-B3CDA5046F20}"/>
          </ac:picMkLst>
        </pc:picChg>
      </pc:sldChg>
      <pc:sldChg chg="addSp delSp modSp del mod setBg">
        <pc:chgData name="Selvie Carolin Dyra" userId="38c6fe99c3eadbdb" providerId="LiveId" clId="{C53EE8E6-F5C5-410D-83BE-EE741F6E345E}" dt="2023-04-10T19:14:02.467" v="2347" actId="47"/>
        <pc:sldMkLst>
          <pc:docMk/>
          <pc:sldMk cId="1982546652" sldId="262"/>
        </pc:sldMkLst>
        <pc:spChg chg="add del mod">
          <ac:chgData name="Selvie Carolin Dyra" userId="38c6fe99c3eadbdb" providerId="LiveId" clId="{C53EE8E6-F5C5-410D-83BE-EE741F6E345E}" dt="2023-04-10T19:12:41.492" v="2316" actId="478"/>
          <ac:spMkLst>
            <pc:docMk/>
            <pc:sldMk cId="1982546652" sldId="262"/>
            <ac:spMk id="2" creationId="{F6EE4E0F-313F-4A56-CFBA-5ACE95DD3CBE}"/>
          </ac:spMkLst>
        </pc:spChg>
        <pc:spChg chg="add del mod">
          <ac:chgData name="Selvie Carolin Dyra" userId="38c6fe99c3eadbdb" providerId="LiveId" clId="{C53EE8E6-F5C5-410D-83BE-EE741F6E345E}" dt="2023-04-10T19:12:32.658" v="2315"/>
          <ac:spMkLst>
            <pc:docMk/>
            <pc:sldMk cId="1982546652" sldId="262"/>
            <ac:spMk id="3" creationId="{876632E5-3ACF-1CF5-76AB-0852678D6C0E}"/>
          </ac:spMkLst>
        </pc:spChg>
        <pc:spChg chg="add del mod">
          <ac:chgData name="Selvie Carolin Dyra" userId="38c6fe99c3eadbdb" providerId="LiveId" clId="{C53EE8E6-F5C5-410D-83BE-EE741F6E345E}" dt="2023-04-10T19:12:44.746" v="2317" actId="478"/>
          <ac:spMkLst>
            <pc:docMk/>
            <pc:sldMk cId="1982546652" sldId="262"/>
            <ac:spMk id="6" creationId="{4E3D2AB3-7580-5EA7-2516-2318569144F9}"/>
          </ac:spMkLst>
        </pc:spChg>
        <pc:spChg chg="add mod">
          <ac:chgData name="Selvie Carolin Dyra" userId="38c6fe99c3eadbdb" providerId="LiveId" clId="{C53EE8E6-F5C5-410D-83BE-EE741F6E345E}" dt="2023-04-10T19:12:47.847" v="2319" actId="20577"/>
          <ac:spMkLst>
            <pc:docMk/>
            <pc:sldMk cId="1982546652" sldId="262"/>
            <ac:spMk id="7" creationId="{837B3D98-9083-DDDB-7436-8AFE50A94E04}"/>
          </ac:spMkLst>
        </pc:spChg>
        <pc:spChg chg="add del mod">
          <ac:chgData name="Selvie Carolin Dyra" userId="38c6fe99c3eadbdb" providerId="LiveId" clId="{C53EE8E6-F5C5-410D-83BE-EE741F6E345E}" dt="2023-04-10T19:13:11.056" v="2323"/>
          <ac:spMkLst>
            <pc:docMk/>
            <pc:sldMk cId="1982546652" sldId="262"/>
            <ac:spMk id="8" creationId="{332970D9-6EA4-AEF6-F477-1A0C1DF0DEA2}"/>
          </ac:spMkLst>
        </pc:spChg>
        <pc:spChg chg="add">
          <ac:chgData name="Selvie Carolin Dyra" userId="38c6fe99c3eadbdb" providerId="LiveId" clId="{C53EE8E6-F5C5-410D-83BE-EE741F6E345E}" dt="2023-04-10T19:12:30.960" v="2313" actId="26606"/>
          <ac:spMkLst>
            <pc:docMk/>
            <pc:sldMk cId="1982546652" sldId="262"/>
            <ac:spMk id="10" creationId="{C3896A03-3945-419A-B66B-4EE266EDD152}"/>
          </ac:spMkLst>
        </pc:spChg>
        <pc:spChg chg="add">
          <ac:chgData name="Selvie Carolin Dyra" userId="38c6fe99c3eadbdb" providerId="LiveId" clId="{C53EE8E6-F5C5-410D-83BE-EE741F6E345E}" dt="2023-04-10T19:12:30.960" v="2313" actId="26606"/>
          <ac:spMkLst>
            <pc:docMk/>
            <pc:sldMk cId="1982546652" sldId="262"/>
            <ac:spMk id="12" creationId="{B34F5AD2-EDBD-4BBD-A55C-EAFFD0C7097A}"/>
          </ac:spMkLst>
        </pc:spChg>
        <pc:spChg chg="add">
          <ac:chgData name="Selvie Carolin Dyra" userId="38c6fe99c3eadbdb" providerId="LiveId" clId="{C53EE8E6-F5C5-410D-83BE-EE741F6E345E}" dt="2023-04-10T19:12:30.960" v="2313" actId="26606"/>
          <ac:spMkLst>
            <pc:docMk/>
            <pc:sldMk cId="1982546652" sldId="262"/>
            <ac:spMk id="14" creationId="{6832F003-FCA6-4CFB-A2EA-308F3AA257D1}"/>
          </ac:spMkLst>
        </pc:spChg>
        <pc:picChg chg="del mod ord">
          <ac:chgData name="Selvie Carolin Dyra" userId="38c6fe99c3eadbdb" providerId="LiveId" clId="{C53EE8E6-F5C5-410D-83BE-EE741F6E345E}" dt="2023-04-10T19:13:52.479" v="2341" actId="21"/>
          <ac:picMkLst>
            <pc:docMk/>
            <pc:sldMk cId="1982546652" sldId="262"/>
            <ac:picMk id="5" creationId="{5D385BC5-D584-7610-A983-79CB048FA786}"/>
          </ac:picMkLst>
        </pc:picChg>
      </pc:sldChg>
      <pc:sldChg chg="delSp del mod">
        <pc:chgData name="Selvie Carolin Dyra" userId="38c6fe99c3eadbdb" providerId="LiveId" clId="{C53EE8E6-F5C5-410D-83BE-EE741F6E345E}" dt="2023-04-10T19:14:05.298" v="2348" actId="47"/>
        <pc:sldMkLst>
          <pc:docMk/>
          <pc:sldMk cId="21581457" sldId="263"/>
        </pc:sldMkLst>
        <pc:picChg chg="del">
          <ac:chgData name="Selvie Carolin Dyra" userId="38c6fe99c3eadbdb" providerId="LiveId" clId="{C53EE8E6-F5C5-410D-83BE-EE741F6E345E}" dt="2023-04-10T09:35:32.672" v="10" actId="21"/>
          <ac:picMkLst>
            <pc:docMk/>
            <pc:sldMk cId="21581457" sldId="263"/>
            <ac:picMk id="5" creationId="{B3E1B546-AD6A-ECBF-40B0-30C2EBBEEFA7}"/>
          </ac:picMkLst>
        </pc:picChg>
      </pc:sldChg>
      <pc:sldChg chg="addSp delSp modSp mod setBg">
        <pc:chgData name="Selvie Carolin Dyra" userId="38c6fe99c3eadbdb" providerId="LiveId" clId="{C53EE8E6-F5C5-410D-83BE-EE741F6E345E}" dt="2023-04-12T10:15:26.837" v="6387" actId="20577"/>
        <pc:sldMkLst>
          <pc:docMk/>
          <pc:sldMk cId="3515369340" sldId="264"/>
        </pc:sldMkLst>
        <pc:spChg chg="mod">
          <ac:chgData name="Selvie Carolin Dyra" userId="38c6fe99c3eadbdb" providerId="LiveId" clId="{C53EE8E6-F5C5-410D-83BE-EE741F6E345E}" dt="2023-04-11T21:06:58.357" v="6344" actId="26606"/>
          <ac:spMkLst>
            <pc:docMk/>
            <pc:sldMk cId="3515369340" sldId="264"/>
            <ac:spMk id="2" creationId="{06D21373-ADB3-BC80-249B-F1C58B61EBE6}"/>
          </ac:spMkLst>
        </pc:spChg>
        <pc:spChg chg="mod">
          <ac:chgData name="Selvie Carolin Dyra" userId="38c6fe99c3eadbdb" providerId="LiveId" clId="{C53EE8E6-F5C5-410D-83BE-EE741F6E345E}" dt="2023-04-12T10:15:26.837" v="6387" actId="20577"/>
          <ac:spMkLst>
            <pc:docMk/>
            <pc:sldMk cId="3515369340" sldId="264"/>
            <ac:spMk id="3" creationId="{28CD3D80-C452-829C-0C97-A629E502CA29}"/>
          </ac:spMkLst>
        </pc:spChg>
        <pc:spChg chg="add del">
          <ac:chgData name="Selvie Carolin Dyra" userId="38c6fe99c3eadbdb" providerId="LiveId" clId="{C53EE8E6-F5C5-410D-83BE-EE741F6E345E}" dt="2023-04-11T21:06:58.357" v="6344" actId="26606"/>
          <ac:spMkLst>
            <pc:docMk/>
            <pc:sldMk cId="3515369340" sldId="264"/>
            <ac:spMk id="8" creationId="{C9A36457-A5F4-4103-A443-02581C09185B}"/>
          </ac:spMkLst>
        </pc:spChg>
        <pc:spChg chg="add del">
          <ac:chgData name="Selvie Carolin Dyra" userId="38c6fe99c3eadbdb" providerId="LiveId" clId="{C53EE8E6-F5C5-410D-83BE-EE741F6E345E}" dt="2023-04-11T21:06:58.357" v="6344" actId="26606"/>
          <ac:spMkLst>
            <pc:docMk/>
            <pc:sldMk cId="3515369340" sldId="264"/>
            <ac:spMk id="10" creationId="{DC5FB7E8-B636-40FA-BE8D-48145C0F5C57}"/>
          </ac:spMkLst>
        </pc:spChg>
        <pc:spChg chg="add del">
          <ac:chgData name="Selvie Carolin Dyra" userId="38c6fe99c3eadbdb" providerId="LiveId" clId="{C53EE8E6-F5C5-410D-83BE-EE741F6E345E}" dt="2023-04-11T21:06:58.357" v="6344" actId="26606"/>
          <ac:spMkLst>
            <pc:docMk/>
            <pc:sldMk cId="3515369340" sldId="264"/>
            <ac:spMk id="12" creationId="{142DCE2C-2863-46FA-9BE7-24365A24D9BA}"/>
          </ac:spMkLst>
        </pc:spChg>
        <pc:spChg chg="add">
          <ac:chgData name="Selvie Carolin Dyra" userId="38c6fe99c3eadbdb" providerId="LiveId" clId="{C53EE8E6-F5C5-410D-83BE-EE741F6E345E}" dt="2023-04-11T21:06:58.357" v="6344" actId="26606"/>
          <ac:spMkLst>
            <pc:docMk/>
            <pc:sldMk cId="3515369340" sldId="264"/>
            <ac:spMk id="18" creationId="{F944E337-3E5D-4A1F-A5A1-2057F25B8A7B}"/>
          </ac:spMkLst>
        </pc:spChg>
        <pc:spChg chg="add">
          <ac:chgData name="Selvie Carolin Dyra" userId="38c6fe99c3eadbdb" providerId="LiveId" clId="{C53EE8E6-F5C5-410D-83BE-EE741F6E345E}" dt="2023-04-11T21:06:58.357" v="6344" actId="26606"/>
          <ac:spMkLst>
            <pc:docMk/>
            <pc:sldMk cId="3515369340" sldId="264"/>
            <ac:spMk id="20" creationId="{4DA50D69-7CF7-4844-B844-A2B821C77F24}"/>
          </ac:spMkLst>
        </pc:spChg>
        <pc:picChg chg="add">
          <ac:chgData name="Selvie Carolin Dyra" userId="38c6fe99c3eadbdb" providerId="LiveId" clId="{C53EE8E6-F5C5-410D-83BE-EE741F6E345E}" dt="2023-04-11T21:06:58.357" v="6344" actId="26606"/>
          <ac:picMkLst>
            <pc:docMk/>
            <pc:sldMk cId="3515369340" sldId="264"/>
            <ac:picMk id="14" creationId="{612F31EC-D6D3-BB33-0565-EE3614289DC0}"/>
          </ac:picMkLst>
        </pc:picChg>
      </pc:sldChg>
      <pc:sldChg chg="addSp delSp modSp mod setBg">
        <pc:chgData name="Selvie Carolin Dyra" userId="38c6fe99c3eadbdb" providerId="LiveId" clId="{C53EE8E6-F5C5-410D-83BE-EE741F6E345E}" dt="2023-04-13T13:04:48.977" v="7270" actId="26606"/>
        <pc:sldMkLst>
          <pc:docMk/>
          <pc:sldMk cId="2311810703" sldId="265"/>
        </pc:sldMkLst>
        <pc:spChg chg="mod">
          <ac:chgData name="Selvie Carolin Dyra" userId="38c6fe99c3eadbdb" providerId="LiveId" clId="{C53EE8E6-F5C5-410D-83BE-EE741F6E345E}" dt="2023-04-13T13:04:48.957" v="7269" actId="26606"/>
          <ac:spMkLst>
            <pc:docMk/>
            <pc:sldMk cId="2311810703" sldId="265"/>
            <ac:spMk id="2" creationId="{90E41FA2-B0C3-861D-1B84-2F09D47F699E}"/>
          </ac:spMkLst>
        </pc:spChg>
        <pc:spChg chg="del mod">
          <ac:chgData name="Selvie Carolin Dyra" userId="38c6fe99c3eadbdb" providerId="LiveId" clId="{C53EE8E6-F5C5-410D-83BE-EE741F6E345E}" dt="2023-04-11T21:07:09.097" v="6345" actId="26606"/>
          <ac:spMkLst>
            <pc:docMk/>
            <pc:sldMk cId="2311810703" sldId="265"/>
            <ac:spMk id="3" creationId="{FFC09005-7024-0673-5EE4-A20A5B3986C7}"/>
          </ac:spMkLst>
        </pc:spChg>
        <pc:spChg chg="add del">
          <ac:chgData name="Selvie Carolin Dyra" userId="38c6fe99c3eadbdb" providerId="LiveId" clId="{C53EE8E6-F5C5-410D-83BE-EE741F6E345E}" dt="2023-04-10T18:41:00.618" v="1682" actId="26606"/>
          <ac:spMkLst>
            <pc:docMk/>
            <pc:sldMk cId="2311810703" sldId="265"/>
            <ac:spMk id="8" creationId="{C9A36457-A5F4-4103-A443-02581C09185B}"/>
          </ac:spMkLst>
        </pc:spChg>
        <pc:spChg chg="add del">
          <ac:chgData name="Selvie Carolin Dyra" userId="38c6fe99c3eadbdb" providerId="LiveId" clId="{C53EE8E6-F5C5-410D-83BE-EE741F6E345E}" dt="2023-04-10T18:41:00.618" v="1682" actId="26606"/>
          <ac:spMkLst>
            <pc:docMk/>
            <pc:sldMk cId="2311810703" sldId="265"/>
            <ac:spMk id="10" creationId="{DC5FB7E8-B636-40FA-BE8D-48145C0F5C57}"/>
          </ac:spMkLst>
        </pc:spChg>
        <pc:spChg chg="add del">
          <ac:chgData name="Selvie Carolin Dyra" userId="38c6fe99c3eadbdb" providerId="LiveId" clId="{C53EE8E6-F5C5-410D-83BE-EE741F6E345E}" dt="2023-04-10T18:41:00.618" v="1682" actId="26606"/>
          <ac:spMkLst>
            <pc:docMk/>
            <pc:sldMk cId="2311810703" sldId="265"/>
            <ac:spMk id="12" creationId="{142DCE2C-2863-46FA-9BE7-24365A24D9BA}"/>
          </ac:spMkLst>
        </pc:spChg>
        <pc:spChg chg="add del">
          <ac:chgData name="Selvie Carolin Dyra" userId="38c6fe99c3eadbdb" providerId="LiveId" clId="{C53EE8E6-F5C5-410D-83BE-EE741F6E345E}" dt="2023-04-10T18:41:02.012" v="1684" actId="26606"/>
          <ac:spMkLst>
            <pc:docMk/>
            <pc:sldMk cId="2311810703" sldId="265"/>
            <ac:spMk id="14" creationId="{C9A36457-A5F4-4103-A443-02581C09185B}"/>
          </ac:spMkLst>
        </pc:spChg>
        <pc:spChg chg="add del">
          <ac:chgData name="Selvie Carolin Dyra" userId="38c6fe99c3eadbdb" providerId="LiveId" clId="{C53EE8E6-F5C5-410D-83BE-EE741F6E345E}" dt="2023-04-10T18:41:02.012" v="1684" actId="26606"/>
          <ac:spMkLst>
            <pc:docMk/>
            <pc:sldMk cId="2311810703" sldId="265"/>
            <ac:spMk id="15" creationId="{AA5CF486-D9E5-4A66-898A-F3D62B81B15E}"/>
          </ac:spMkLst>
        </pc:spChg>
        <pc:spChg chg="add del">
          <ac:chgData name="Selvie Carolin Dyra" userId="38c6fe99c3eadbdb" providerId="LiveId" clId="{C53EE8E6-F5C5-410D-83BE-EE741F6E345E}" dt="2023-04-10T18:41:03.358" v="1686" actId="26606"/>
          <ac:spMkLst>
            <pc:docMk/>
            <pc:sldMk cId="2311810703" sldId="265"/>
            <ac:spMk id="17" creationId="{C9A36457-A5F4-4103-A443-02581C09185B}"/>
          </ac:spMkLst>
        </pc:spChg>
        <pc:spChg chg="add del">
          <ac:chgData name="Selvie Carolin Dyra" userId="38c6fe99c3eadbdb" providerId="LiveId" clId="{C53EE8E6-F5C5-410D-83BE-EE741F6E345E}" dt="2023-04-10T18:41:03.358" v="1686" actId="26606"/>
          <ac:spMkLst>
            <pc:docMk/>
            <pc:sldMk cId="2311810703" sldId="265"/>
            <ac:spMk id="18" creationId="{DC5FB7E8-B636-40FA-BE8D-48145C0F5C57}"/>
          </ac:spMkLst>
        </pc:spChg>
        <pc:spChg chg="add del">
          <ac:chgData name="Selvie Carolin Dyra" userId="38c6fe99c3eadbdb" providerId="LiveId" clId="{C53EE8E6-F5C5-410D-83BE-EE741F6E345E}" dt="2023-04-10T18:41:03.358" v="1686" actId="26606"/>
          <ac:spMkLst>
            <pc:docMk/>
            <pc:sldMk cId="2311810703" sldId="265"/>
            <ac:spMk id="19" creationId="{142DCE2C-2863-46FA-9BE7-24365A24D9BA}"/>
          </ac:spMkLst>
        </pc:spChg>
        <pc:spChg chg="add del">
          <ac:chgData name="Selvie Carolin Dyra" userId="38c6fe99c3eadbdb" providerId="LiveId" clId="{C53EE8E6-F5C5-410D-83BE-EE741F6E345E}" dt="2023-04-10T18:41:04.278" v="1688" actId="26606"/>
          <ac:spMkLst>
            <pc:docMk/>
            <pc:sldMk cId="2311810703" sldId="265"/>
            <ac:spMk id="21" creationId="{C9A36457-A5F4-4103-A443-02581C09185B}"/>
          </ac:spMkLst>
        </pc:spChg>
        <pc:spChg chg="add del">
          <ac:chgData name="Selvie Carolin Dyra" userId="38c6fe99c3eadbdb" providerId="LiveId" clId="{C53EE8E6-F5C5-410D-83BE-EE741F6E345E}" dt="2023-04-10T18:41:04.278" v="1688" actId="26606"/>
          <ac:spMkLst>
            <pc:docMk/>
            <pc:sldMk cId="2311810703" sldId="265"/>
            <ac:spMk id="22" creationId="{AA5CF486-D9E5-4A66-898A-F3D62B81B15E}"/>
          </ac:spMkLst>
        </pc:spChg>
        <pc:spChg chg="add del">
          <ac:chgData name="Selvie Carolin Dyra" userId="38c6fe99c3eadbdb" providerId="LiveId" clId="{C53EE8E6-F5C5-410D-83BE-EE741F6E345E}" dt="2023-04-11T21:07:09.097" v="6345" actId="26606"/>
          <ac:spMkLst>
            <pc:docMk/>
            <pc:sldMk cId="2311810703" sldId="265"/>
            <ac:spMk id="24" creationId="{C9A36457-A5F4-4103-A443-02581C09185B}"/>
          </ac:spMkLst>
        </pc:spChg>
        <pc:spChg chg="add del">
          <ac:chgData name="Selvie Carolin Dyra" userId="38c6fe99c3eadbdb" providerId="LiveId" clId="{C53EE8E6-F5C5-410D-83BE-EE741F6E345E}" dt="2023-04-11T21:07:09.097" v="6345" actId="26606"/>
          <ac:spMkLst>
            <pc:docMk/>
            <pc:sldMk cId="2311810703" sldId="265"/>
            <ac:spMk id="25" creationId="{DC5FB7E8-B636-40FA-BE8D-48145C0F5C57}"/>
          </ac:spMkLst>
        </pc:spChg>
        <pc:spChg chg="add del">
          <ac:chgData name="Selvie Carolin Dyra" userId="38c6fe99c3eadbdb" providerId="LiveId" clId="{C53EE8E6-F5C5-410D-83BE-EE741F6E345E}" dt="2023-04-11T21:07:09.097" v="6345" actId="26606"/>
          <ac:spMkLst>
            <pc:docMk/>
            <pc:sldMk cId="2311810703" sldId="265"/>
            <ac:spMk id="26" creationId="{142DCE2C-2863-46FA-9BE7-24365A24D9BA}"/>
          </ac:spMkLst>
        </pc:spChg>
        <pc:spChg chg="add del">
          <ac:chgData name="Selvie Carolin Dyra" userId="38c6fe99c3eadbdb" providerId="LiveId" clId="{C53EE8E6-F5C5-410D-83BE-EE741F6E345E}" dt="2023-04-13T13:04:00.055" v="7264" actId="26606"/>
          <ac:spMkLst>
            <pc:docMk/>
            <pc:sldMk cId="2311810703" sldId="265"/>
            <ac:spMk id="33" creationId="{B50AB553-2A96-4A92-96F2-93548E096954}"/>
          </ac:spMkLst>
        </pc:spChg>
        <pc:spChg chg="add del">
          <ac:chgData name="Selvie Carolin Dyra" userId="38c6fe99c3eadbdb" providerId="LiveId" clId="{C53EE8E6-F5C5-410D-83BE-EE741F6E345E}" dt="2023-04-13T13:04:00.007" v="7263" actId="26606"/>
          <ac:spMkLst>
            <pc:docMk/>
            <pc:sldMk cId="2311810703" sldId="265"/>
            <ac:spMk id="38" creationId="{62865BD5-E742-43DE-B246-98FDCAE80305}"/>
          </ac:spMkLst>
        </pc:spChg>
        <pc:spChg chg="add del">
          <ac:chgData name="Selvie Carolin Dyra" userId="38c6fe99c3eadbdb" providerId="LiveId" clId="{C53EE8E6-F5C5-410D-83BE-EE741F6E345E}" dt="2023-04-13T13:04:00.007" v="7263" actId="26606"/>
          <ac:spMkLst>
            <pc:docMk/>
            <pc:sldMk cId="2311810703" sldId="265"/>
            <ac:spMk id="40" creationId="{C9CA9023-BAAF-4DBD-BB8F-8034130A5F2F}"/>
          </ac:spMkLst>
        </pc:spChg>
        <pc:spChg chg="add del">
          <ac:chgData name="Selvie Carolin Dyra" userId="38c6fe99c3eadbdb" providerId="LiveId" clId="{C53EE8E6-F5C5-410D-83BE-EE741F6E345E}" dt="2023-04-13T13:04:00.007" v="7263" actId="26606"/>
          <ac:spMkLst>
            <pc:docMk/>
            <pc:sldMk cId="2311810703" sldId="265"/>
            <ac:spMk id="42" creationId="{57C2BAEA-A1DF-44AB-A262-24DE22D47A32}"/>
          </ac:spMkLst>
        </pc:spChg>
        <pc:spChg chg="add del">
          <ac:chgData name="Selvie Carolin Dyra" userId="38c6fe99c3eadbdb" providerId="LiveId" clId="{C53EE8E6-F5C5-410D-83BE-EE741F6E345E}" dt="2023-04-13T13:04:00.007" v="7263" actId="26606"/>
          <ac:spMkLst>
            <pc:docMk/>
            <pc:sldMk cId="2311810703" sldId="265"/>
            <ac:spMk id="44" creationId="{AF192013-562E-4457-BDA2-D9BA745A0FBA}"/>
          </ac:spMkLst>
        </pc:spChg>
        <pc:spChg chg="add del">
          <ac:chgData name="Selvie Carolin Dyra" userId="38c6fe99c3eadbdb" providerId="LiveId" clId="{C53EE8E6-F5C5-410D-83BE-EE741F6E345E}" dt="2023-04-13T13:04:48.977" v="7270" actId="26606"/>
          <ac:spMkLst>
            <pc:docMk/>
            <pc:sldMk cId="2311810703" sldId="265"/>
            <ac:spMk id="46" creationId="{ADC09A0A-5EF7-45F4-B8EE-54903540B378}"/>
          </ac:spMkLst>
        </pc:spChg>
        <pc:spChg chg="add del">
          <ac:chgData name="Selvie Carolin Dyra" userId="38c6fe99c3eadbdb" providerId="LiveId" clId="{C53EE8E6-F5C5-410D-83BE-EE741F6E345E}" dt="2023-04-13T13:04:23.527" v="7267" actId="26606"/>
          <ac:spMkLst>
            <pc:docMk/>
            <pc:sldMk cId="2311810703" sldId="265"/>
            <ac:spMk id="51" creationId="{D8C7B66D-8C78-480F-A98B-3F195E65A5D7}"/>
          </ac:spMkLst>
        </pc:spChg>
        <pc:spChg chg="add del">
          <ac:chgData name="Selvie Carolin Dyra" userId="38c6fe99c3eadbdb" providerId="LiveId" clId="{C53EE8E6-F5C5-410D-83BE-EE741F6E345E}" dt="2023-04-13T13:04:48.957" v="7269" actId="26606"/>
          <ac:spMkLst>
            <pc:docMk/>
            <pc:sldMk cId="2311810703" sldId="265"/>
            <ac:spMk id="53" creationId="{DA4B6E73-2318-4814-8EB1-306D53723691}"/>
          </ac:spMkLst>
        </pc:spChg>
        <pc:spChg chg="add del">
          <ac:chgData name="Selvie Carolin Dyra" userId="38c6fe99c3eadbdb" providerId="LiveId" clId="{C53EE8E6-F5C5-410D-83BE-EE741F6E345E}" dt="2023-04-13T13:04:48.957" v="7269" actId="26606"/>
          <ac:spMkLst>
            <pc:docMk/>
            <pc:sldMk cId="2311810703" sldId="265"/>
            <ac:spMk id="54" creationId="{17891482-C38A-4F0C-8183-0121632F0E47}"/>
          </ac:spMkLst>
        </pc:spChg>
        <pc:spChg chg="add">
          <ac:chgData name="Selvie Carolin Dyra" userId="38c6fe99c3eadbdb" providerId="LiveId" clId="{C53EE8E6-F5C5-410D-83BE-EE741F6E345E}" dt="2023-04-13T13:04:48.977" v="7270" actId="26606"/>
          <ac:spMkLst>
            <pc:docMk/>
            <pc:sldMk cId="2311810703" sldId="265"/>
            <ac:spMk id="56" creationId="{ADC09A0A-5EF7-45F4-B8EE-54903540B378}"/>
          </ac:spMkLst>
        </pc:spChg>
        <pc:graphicFrameChg chg="add mod ord modGraphic">
          <ac:chgData name="Selvie Carolin Dyra" userId="38c6fe99c3eadbdb" providerId="LiveId" clId="{C53EE8E6-F5C5-410D-83BE-EE741F6E345E}" dt="2023-04-13T13:04:48.977" v="7270" actId="26606"/>
          <ac:graphicFrameMkLst>
            <pc:docMk/>
            <pc:sldMk cId="2311810703" sldId="265"/>
            <ac:graphicFrameMk id="28" creationId="{03BAED9F-E5D2-295A-BC54-3C498DE44A90}"/>
          </ac:graphicFrameMkLst>
        </pc:graphicFrameChg>
        <pc:picChg chg="add del mod">
          <ac:chgData name="Selvie Carolin Dyra" userId="38c6fe99c3eadbdb" providerId="LiveId" clId="{C53EE8E6-F5C5-410D-83BE-EE741F6E345E}" dt="2023-04-13T13:03:27.804" v="7251" actId="478"/>
          <ac:picMkLst>
            <pc:docMk/>
            <pc:sldMk cId="2311810703" sldId="265"/>
            <ac:picMk id="4" creationId="{0D8C7002-23A9-FDA8-8329-C57000A34504}"/>
          </ac:picMkLst>
        </pc:picChg>
        <pc:picChg chg="add del mod">
          <ac:chgData name="Selvie Carolin Dyra" userId="38c6fe99c3eadbdb" providerId="LiveId" clId="{C53EE8E6-F5C5-410D-83BE-EE741F6E345E}" dt="2023-04-13T13:03:27.804" v="7251" actId="478"/>
          <ac:picMkLst>
            <pc:docMk/>
            <pc:sldMk cId="2311810703" sldId="265"/>
            <ac:picMk id="6" creationId="{BF83EE6B-C591-247D-0E0D-256751EEDA04}"/>
          </ac:picMkLst>
        </pc:picChg>
        <pc:picChg chg="add mod ord">
          <ac:chgData name="Selvie Carolin Dyra" userId="38c6fe99c3eadbdb" providerId="LiveId" clId="{C53EE8E6-F5C5-410D-83BE-EE741F6E345E}" dt="2023-04-13T13:04:48.957" v="7269" actId="26606"/>
          <ac:picMkLst>
            <pc:docMk/>
            <pc:sldMk cId="2311810703" sldId="265"/>
            <ac:picMk id="8" creationId="{3A1A1B2F-B63F-DDC3-AB2C-47E40D0C69AC}"/>
          </ac:picMkLst>
        </pc:picChg>
        <pc:picChg chg="add mod">
          <ac:chgData name="Selvie Carolin Dyra" userId="38c6fe99c3eadbdb" providerId="LiveId" clId="{C53EE8E6-F5C5-410D-83BE-EE741F6E345E}" dt="2023-04-13T13:04:48.957" v="7269" actId="26606"/>
          <ac:picMkLst>
            <pc:docMk/>
            <pc:sldMk cId="2311810703" sldId="265"/>
            <ac:picMk id="10" creationId="{F2BC84C7-B782-FA49-C2A0-E8BCC8622DC2}"/>
          </ac:picMkLst>
        </pc:picChg>
        <pc:picChg chg="add del mod ord">
          <ac:chgData name="Selvie Carolin Dyra" userId="38c6fe99c3eadbdb" providerId="LiveId" clId="{C53EE8E6-F5C5-410D-83BE-EE741F6E345E}" dt="2023-04-13T13:04:07.903" v="7265" actId="478"/>
          <ac:picMkLst>
            <pc:docMk/>
            <pc:sldMk cId="2311810703" sldId="265"/>
            <ac:picMk id="29" creationId="{C8CF4ED7-7C94-C274-6390-DB3199A756CC}"/>
          </ac:picMkLst>
        </pc:picChg>
      </pc:sldChg>
      <pc:sldChg chg="addSp modSp new mod setBg">
        <pc:chgData name="Selvie Carolin Dyra" userId="38c6fe99c3eadbdb" providerId="LiveId" clId="{C53EE8E6-F5C5-410D-83BE-EE741F6E345E}" dt="2023-04-12T10:24:39.185" v="6394" actId="14100"/>
        <pc:sldMkLst>
          <pc:docMk/>
          <pc:sldMk cId="3168488396" sldId="266"/>
        </pc:sldMkLst>
        <pc:spChg chg="mod">
          <ac:chgData name="Selvie Carolin Dyra" userId="38c6fe99c3eadbdb" providerId="LiveId" clId="{C53EE8E6-F5C5-410D-83BE-EE741F6E345E}" dt="2023-04-12T10:24:39.185" v="6394" actId="14100"/>
          <ac:spMkLst>
            <pc:docMk/>
            <pc:sldMk cId="3168488396" sldId="266"/>
            <ac:spMk id="2" creationId="{CB010D12-B76B-BC37-03DB-1E9CE449FB74}"/>
          </ac:spMkLst>
        </pc:spChg>
        <pc:spChg chg="mod">
          <ac:chgData name="Selvie Carolin Dyra" userId="38c6fe99c3eadbdb" providerId="LiveId" clId="{C53EE8E6-F5C5-410D-83BE-EE741F6E345E}" dt="2023-04-12T10:24:25.207" v="6393" actId="27636"/>
          <ac:spMkLst>
            <pc:docMk/>
            <pc:sldMk cId="3168488396" sldId="266"/>
            <ac:spMk id="3" creationId="{EDA4BB06-E814-C14C-8522-0B275C8F2886}"/>
          </ac:spMkLst>
        </pc:spChg>
        <pc:spChg chg="add">
          <ac:chgData name="Selvie Carolin Dyra" userId="38c6fe99c3eadbdb" providerId="LiveId" clId="{C53EE8E6-F5C5-410D-83BE-EE741F6E345E}" dt="2023-04-10T19:29:27.917" v="3283" actId="26606"/>
          <ac:spMkLst>
            <pc:docMk/>
            <pc:sldMk cId="3168488396" sldId="266"/>
            <ac:spMk id="9" creationId="{E51BA4DF-2BD4-4EC2-B1DB-B27C8AC71864}"/>
          </ac:spMkLst>
        </pc:spChg>
        <pc:picChg chg="add">
          <ac:chgData name="Selvie Carolin Dyra" userId="38c6fe99c3eadbdb" providerId="LiveId" clId="{C53EE8E6-F5C5-410D-83BE-EE741F6E345E}" dt="2023-04-10T19:29:27.917" v="3283" actId="26606"/>
          <ac:picMkLst>
            <pc:docMk/>
            <pc:sldMk cId="3168488396" sldId="266"/>
            <ac:picMk id="5" creationId="{9EDF2163-0454-C6C0-DED4-C65F4F28A71B}"/>
          </ac:picMkLst>
        </pc:picChg>
      </pc:sldChg>
      <pc:sldChg chg="addSp delSp modSp new mod setBg">
        <pc:chgData name="Selvie Carolin Dyra" userId="38c6fe99c3eadbdb" providerId="LiveId" clId="{C53EE8E6-F5C5-410D-83BE-EE741F6E345E}" dt="2023-04-11T21:11:34.617" v="6357" actId="1035"/>
        <pc:sldMkLst>
          <pc:docMk/>
          <pc:sldMk cId="2254359750" sldId="267"/>
        </pc:sldMkLst>
        <pc:spChg chg="add mod">
          <ac:chgData name="Selvie Carolin Dyra" userId="38c6fe99c3eadbdb" providerId="LiveId" clId="{C53EE8E6-F5C5-410D-83BE-EE741F6E345E}" dt="2023-04-11T21:08:42.034" v="6352" actId="26606"/>
          <ac:spMkLst>
            <pc:docMk/>
            <pc:sldMk cId="2254359750" sldId="267"/>
            <ac:spMk id="2" creationId="{8C2B163D-6300-EC44-FCFD-25E3E8219C90}"/>
          </ac:spMkLst>
        </pc:spChg>
        <pc:spChg chg="del">
          <ac:chgData name="Selvie Carolin Dyra" userId="38c6fe99c3eadbdb" providerId="LiveId" clId="{C53EE8E6-F5C5-410D-83BE-EE741F6E345E}" dt="2023-04-10T09:36:04.664" v="15" actId="478"/>
          <ac:spMkLst>
            <pc:docMk/>
            <pc:sldMk cId="2254359750" sldId="267"/>
            <ac:spMk id="2" creationId="{CE0775E4-85CC-D618-B53A-9E9547342342}"/>
          </ac:spMkLst>
        </pc:spChg>
        <pc:spChg chg="add mod">
          <ac:chgData name="Selvie Carolin Dyra" userId="38c6fe99c3eadbdb" providerId="LiveId" clId="{C53EE8E6-F5C5-410D-83BE-EE741F6E345E}" dt="2023-04-11T21:11:34.617" v="6357" actId="1035"/>
          <ac:spMkLst>
            <pc:docMk/>
            <pc:sldMk cId="2254359750" sldId="267"/>
            <ac:spMk id="3" creationId="{ADB666DD-A584-3129-311C-3B72A46598BD}"/>
          </ac:spMkLst>
        </pc:spChg>
        <pc:spChg chg="del">
          <ac:chgData name="Selvie Carolin Dyra" userId="38c6fe99c3eadbdb" providerId="LiveId" clId="{C53EE8E6-F5C5-410D-83BE-EE741F6E345E}" dt="2023-04-10T09:36:03.714" v="14" actId="478"/>
          <ac:spMkLst>
            <pc:docMk/>
            <pc:sldMk cId="2254359750" sldId="267"/>
            <ac:spMk id="3" creationId="{CCE93EC8-A7BE-23F5-D091-81D80BF46986}"/>
          </ac:spMkLst>
        </pc:spChg>
        <pc:spChg chg="add mod">
          <ac:chgData name="Selvie Carolin Dyra" userId="38c6fe99c3eadbdb" providerId="LiveId" clId="{C53EE8E6-F5C5-410D-83BE-EE741F6E345E}" dt="2023-04-11T21:08:42.034" v="6352" actId="26606"/>
          <ac:spMkLst>
            <pc:docMk/>
            <pc:sldMk cId="2254359750" sldId="267"/>
            <ac:spMk id="5" creationId="{307EF0EC-65F8-C891-87F1-8AE77C2CD54B}"/>
          </ac:spMkLst>
        </pc:spChg>
        <pc:spChg chg="add del">
          <ac:chgData name="Selvie Carolin Dyra" userId="38c6fe99c3eadbdb" providerId="LiveId" clId="{C53EE8E6-F5C5-410D-83BE-EE741F6E345E}" dt="2023-04-10T18:49:19.837" v="1922" actId="26606"/>
          <ac:spMkLst>
            <pc:docMk/>
            <pc:sldMk cId="2254359750" sldId="267"/>
            <ac:spMk id="10" creationId="{F0DCC097-1DB8-4B6D-85D0-6FBA0E1CA4BA}"/>
          </ac:spMkLst>
        </pc:spChg>
        <pc:spChg chg="add del">
          <ac:chgData name="Selvie Carolin Dyra" userId="38c6fe99c3eadbdb" providerId="LiveId" clId="{C53EE8E6-F5C5-410D-83BE-EE741F6E345E}" dt="2023-04-10T18:49:19.837" v="1922" actId="26606"/>
          <ac:spMkLst>
            <pc:docMk/>
            <pc:sldMk cId="2254359750" sldId="267"/>
            <ac:spMk id="12" creationId="{E0B58608-23C8-4441-994D-C6823EEE1DB7}"/>
          </ac:spMkLst>
        </pc:spChg>
        <pc:spChg chg="add mod">
          <ac:chgData name="Selvie Carolin Dyra" userId="38c6fe99c3eadbdb" providerId="LiveId" clId="{C53EE8E6-F5C5-410D-83BE-EE741F6E345E}" dt="2023-04-11T21:08:42.017" v="6351" actId="26606"/>
          <ac:spMkLst>
            <pc:docMk/>
            <pc:sldMk cId="2254359750" sldId="267"/>
            <ac:spMk id="17" creationId="{0E3596DD-156A-473E-9BB3-C6A29F7574E9}"/>
          </ac:spMkLst>
        </pc:spChg>
        <pc:spChg chg="add mod">
          <ac:chgData name="Selvie Carolin Dyra" userId="38c6fe99c3eadbdb" providerId="LiveId" clId="{C53EE8E6-F5C5-410D-83BE-EE741F6E345E}" dt="2023-04-11T21:08:42.017" v="6351" actId="26606"/>
          <ac:spMkLst>
            <pc:docMk/>
            <pc:sldMk cId="2254359750" sldId="267"/>
            <ac:spMk id="19" creationId="{2C46C4D6-C474-4E92-B52E-944C1118F7B6}"/>
          </ac:spMkLst>
        </pc:spChg>
        <pc:spChg chg="add">
          <ac:chgData name="Selvie Carolin Dyra" userId="38c6fe99c3eadbdb" providerId="LiveId" clId="{C53EE8E6-F5C5-410D-83BE-EE741F6E345E}" dt="2023-04-11T21:08:42.034" v="6352" actId="26606"/>
          <ac:spMkLst>
            <pc:docMk/>
            <pc:sldMk cId="2254359750" sldId="267"/>
            <ac:spMk id="21" creationId="{01D0AF59-99C3-4251-AB9A-C966C6AD4400}"/>
          </ac:spMkLst>
        </pc:spChg>
        <pc:spChg chg="add">
          <ac:chgData name="Selvie Carolin Dyra" userId="38c6fe99c3eadbdb" providerId="LiveId" clId="{C53EE8E6-F5C5-410D-83BE-EE741F6E345E}" dt="2023-04-11T21:08:42.034" v="6352" actId="26606"/>
          <ac:spMkLst>
            <pc:docMk/>
            <pc:sldMk cId="2254359750" sldId="267"/>
            <ac:spMk id="22" creationId="{1855405F-37A2-4869-9154-F8BE3BECE6C3}"/>
          </ac:spMkLst>
        </pc:spChg>
        <pc:spChg chg="add del">
          <ac:chgData name="Selvie Carolin Dyra" userId="38c6fe99c3eadbdb" providerId="LiveId" clId="{C53EE8E6-F5C5-410D-83BE-EE741F6E345E}" dt="2023-04-11T21:07:52.711" v="6348" actId="26606"/>
          <ac:spMkLst>
            <pc:docMk/>
            <pc:sldMk cId="2254359750" sldId="267"/>
            <ac:spMk id="24" creationId="{AB8C311F-7253-4AED-9701-7FC0708C41C7}"/>
          </ac:spMkLst>
        </pc:spChg>
        <pc:spChg chg="add del">
          <ac:chgData name="Selvie Carolin Dyra" userId="38c6fe99c3eadbdb" providerId="LiveId" clId="{C53EE8E6-F5C5-410D-83BE-EE741F6E345E}" dt="2023-04-11T21:07:52.711" v="6348" actId="26606"/>
          <ac:spMkLst>
            <pc:docMk/>
            <pc:sldMk cId="2254359750" sldId="267"/>
            <ac:spMk id="26" creationId="{E2384209-CB15-4CDF-9D31-C44FD9A3F20D}"/>
          </ac:spMkLst>
        </pc:spChg>
        <pc:spChg chg="add del">
          <ac:chgData name="Selvie Carolin Dyra" userId="38c6fe99c3eadbdb" providerId="LiveId" clId="{C53EE8E6-F5C5-410D-83BE-EE741F6E345E}" dt="2023-04-11T21:07:52.711" v="6348" actId="26606"/>
          <ac:spMkLst>
            <pc:docMk/>
            <pc:sldMk cId="2254359750" sldId="267"/>
            <ac:spMk id="28" creationId="{2633B3B5-CC90-43F0-8714-D31D1F3F0209}"/>
          </ac:spMkLst>
        </pc:spChg>
        <pc:spChg chg="add del">
          <ac:chgData name="Selvie Carolin Dyra" userId="38c6fe99c3eadbdb" providerId="LiveId" clId="{C53EE8E6-F5C5-410D-83BE-EE741F6E345E}" dt="2023-04-11T21:07:52.711" v="6348" actId="26606"/>
          <ac:spMkLst>
            <pc:docMk/>
            <pc:sldMk cId="2254359750" sldId="267"/>
            <ac:spMk id="30" creationId="{A8D57A06-A426-446D-B02C-A2DC6B62E45E}"/>
          </ac:spMkLst>
        </pc:spChg>
        <pc:picChg chg="add mod ord">
          <ac:chgData name="Selvie Carolin Dyra" userId="38c6fe99c3eadbdb" providerId="LiveId" clId="{C53EE8E6-F5C5-410D-83BE-EE741F6E345E}" dt="2023-04-11T21:11:31.088" v="6355" actId="14100"/>
          <ac:picMkLst>
            <pc:docMk/>
            <pc:sldMk cId="2254359750" sldId="267"/>
            <ac:picMk id="4" creationId="{B374F990-DA7D-AF80-5EA3-EAFAD6AA0BE9}"/>
          </ac:picMkLst>
        </pc:picChg>
      </pc:sldChg>
      <pc:sldChg chg="new del">
        <pc:chgData name="Selvie Carolin Dyra" userId="38c6fe99c3eadbdb" providerId="LiveId" clId="{C53EE8E6-F5C5-410D-83BE-EE741F6E345E}" dt="2023-04-10T09:35:49.184" v="12" actId="47"/>
        <pc:sldMkLst>
          <pc:docMk/>
          <pc:sldMk cId="3527999389" sldId="267"/>
        </pc:sldMkLst>
      </pc:sldChg>
      <pc:sldChg chg="addSp delSp modSp new del mod">
        <pc:chgData name="Selvie Carolin Dyra" userId="38c6fe99c3eadbdb" providerId="LiveId" clId="{C53EE8E6-F5C5-410D-83BE-EE741F6E345E}" dt="2023-04-10T11:19:54.969" v="1052" actId="47"/>
        <pc:sldMkLst>
          <pc:docMk/>
          <pc:sldMk cId="3369501720" sldId="268"/>
        </pc:sldMkLst>
        <pc:spChg chg="del mod">
          <ac:chgData name="Selvie Carolin Dyra" userId="38c6fe99c3eadbdb" providerId="LiveId" clId="{C53EE8E6-F5C5-410D-83BE-EE741F6E345E}" dt="2023-04-10T11:19:00.972" v="1047" actId="478"/>
          <ac:spMkLst>
            <pc:docMk/>
            <pc:sldMk cId="3369501720" sldId="268"/>
            <ac:spMk id="2" creationId="{7CB6237E-3B38-8536-A437-2B47AE96D72B}"/>
          </ac:spMkLst>
        </pc:spChg>
        <pc:spChg chg="del">
          <ac:chgData name="Selvie Carolin Dyra" userId="38c6fe99c3eadbdb" providerId="LiveId" clId="{C53EE8E6-F5C5-410D-83BE-EE741F6E345E}" dt="2023-04-10T09:37:52.070" v="49" actId="478"/>
          <ac:spMkLst>
            <pc:docMk/>
            <pc:sldMk cId="3369501720" sldId="268"/>
            <ac:spMk id="3" creationId="{E3FA75A8-6CB2-042C-F15E-7696B7C55B8D}"/>
          </ac:spMkLst>
        </pc:spChg>
        <pc:spChg chg="add mod">
          <ac:chgData name="Selvie Carolin Dyra" userId="38c6fe99c3eadbdb" providerId="LiveId" clId="{C53EE8E6-F5C5-410D-83BE-EE741F6E345E}" dt="2023-04-10T11:19:46.562" v="1049" actId="21"/>
          <ac:spMkLst>
            <pc:docMk/>
            <pc:sldMk cId="3369501720" sldId="268"/>
            <ac:spMk id="4" creationId="{CD3E0AA1-317D-2461-E3E8-0142F9A5BC9A}"/>
          </ac:spMkLst>
        </pc:spChg>
      </pc:sldChg>
      <pc:sldChg chg="addSp delSp modSp new mod setBg">
        <pc:chgData name="Selvie Carolin Dyra" userId="38c6fe99c3eadbdb" providerId="LiveId" clId="{C53EE8E6-F5C5-410D-83BE-EE741F6E345E}" dt="2023-04-12T17:31:02.003" v="6494" actId="20577"/>
        <pc:sldMkLst>
          <pc:docMk/>
          <pc:sldMk cId="3542743208" sldId="269"/>
        </pc:sldMkLst>
        <pc:spChg chg="del">
          <ac:chgData name="Selvie Carolin Dyra" userId="38c6fe99c3eadbdb" providerId="LiveId" clId="{C53EE8E6-F5C5-410D-83BE-EE741F6E345E}" dt="2023-04-10T09:37:46.749" v="47" actId="478"/>
          <ac:spMkLst>
            <pc:docMk/>
            <pc:sldMk cId="3542743208" sldId="269"/>
            <ac:spMk id="2" creationId="{00918458-7591-E70B-D7CC-1C5EBACFA241}"/>
          </ac:spMkLst>
        </pc:spChg>
        <pc:spChg chg="add mod">
          <ac:chgData name="Selvie Carolin Dyra" userId="38c6fe99c3eadbdb" providerId="LiveId" clId="{C53EE8E6-F5C5-410D-83BE-EE741F6E345E}" dt="2023-04-11T14:53:42.577" v="6211" actId="1076"/>
          <ac:spMkLst>
            <pc:docMk/>
            <pc:sldMk cId="3542743208" sldId="269"/>
            <ac:spMk id="2" creationId="{B167671F-9F49-ED9A-95C2-ACABAB521918}"/>
          </ac:spMkLst>
        </pc:spChg>
        <pc:spChg chg="del">
          <ac:chgData name="Selvie Carolin Dyra" userId="38c6fe99c3eadbdb" providerId="LiveId" clId="{C53EE8E6-F5C5-410D-83BE-EE741F6E345E}" dt="2023-04-10T09:37:45.323" v="46" actId="478"/>
          <ac:spMkLst>
            <pc:docMk/>
            <pc:sldMk cId="3542743208" sldId="269"/>
            <ac:spMk id="3" creationId="{3B3CAF03-8C96-C0B5-12B0-BF5C97AC2739}"/>
          </ac:spMkLst>
        </pc:spChg>
        <pc:spChg chg="add mod">
          <ac:chgData name="Selvie Carolin Dyra" userId="38c6fe99c3eadbdb" providerId="LiveId" clId="{C53EE8E6-F5C5-410D-83BE-EE741F6E345E}" dt="2023-04-10T19:55:36.001" v="4247" actId="20577"/>
          <ac:spMkLst>
            <pc:docMk/>
            <pc:sldMk cId="3542743208" sldId="269"/>
            <ac:spMk id="5" creationId="{70649112-80AE-6B63-4A49-F63E8A095380}"/>
          </ac:spMkLst>
        </pc:spChg>
        <pc:spChg chg="add mod">
          <ac:chgData name="Selvie Carolin Dyra" userId="38c6fe99c3eadbdb" providerId="LiveId" clId="{C53EE8E6-F5C5-410D-83BE-EE741F6E345E}" dt="2023-04-12T17:31:02.003" v="6494" actId="20577"/>
          <ac:spMkLst>
            <pc:docMk/>
            <pc:sldMk cId="3542743208" sldId="269"/>
            <ac:spMk id="6" creationId="{9B771798-C0F9-0B9F-1CA0-1D22CE6BCE61}"/>
          </ac:spMkLst>
        </pc:spChg>
        <pc:spChg chg="add">
          <ac:chgData name="Selvie Carolin Dyra" userId="38c6fe99c3eadbdb" providerId="LiveId" clId="{C53EE8E6-F5C5-410D-83BE-EE741F6E345E}" dt="2023-04-10T18:40:03.772" v="1673" actId="26606"/>
          <ac:spMkLst>
            <pc:docMk/>
            <pc:sldMk cId="3542743208" sldId="269"/>
            <ac:spMk id="11" creationId="{131BAD53-4E89-4F62-BBB7-26359763ED39}"/>
          </ac:spMkLst>
        </pc:spChg>
        <pc:spChg chg="add">
          <ac:chgData name="Selvie Carolin Dyra" userId="38c6fe99c3eadbdb" providerId="LiveId" clId="{C53EE8E6-F5C5-410D-83BE-EE741F6E345E}" dt="2023-04-10T18:40:03.772" v="1673" actId="26606"/>
          <ac:spMkLst>
            <pc:docMk/>
            <pc:sldMk cId="3542743208" sldId="269"/>
            <ac:spMk id="13" creationId="{62756DA2-40EB-4C6F-B962-5822FFB54FB6}"/>
          </ac:spMkLst>
        </pc:spChg>
        <pc:picChg chg="add mod modCrop">
          <ac:chgData name="Selvie Carolin Dyra" userId="38c6fe99c3eadbdb" providerId="LiveId" clId="{C53EE8E6-F5C5-410D-83BE-EE741F6E345E}" dt="2023-04-10T18:43:16.446" v="1710" actId="1037"/>
          <ac:picMkLst>
            <pc:docMk/>
            <pc:sldMk cId="3542743208" sldId="269"/>
            <ac:picMk id="3" creationId="{4D7E5CC3-FA18-7CCC-A3B7-CB3BFD0B3FA3}"/>
          </ac:picMkLst>
        </pc:picChg>
        <pc:picChg chg="add del mod modCrop">
          <ac:chgData name="Selvie Carolin Dyra" userId="38c6fe99c3eadbdb" providerId="LiveId" clId="{C53EE8E6-F5C5-410D-83BE-EE741F6E345E}" dt="2023-04-10T18:34:00.826" v="1449" actId="478"/>
          <ac:picMkLst>
            <pc:docMk/>
            <pc:sldMk cId="3542743208" sldId="269"/>
            <ac:picMk id="4" creationId="{88960B34-C6BC-9C56-4A9F-D1064139850E}"/>
          </ac:picMkLst>
        </pc:picChg>
      </pc:sldChg>
      <pc:sldChg chg="addSp delSp modSp new mod setBg">
        <pc:chgData name="Selvie Carolin Dyra" userId="38c6fe99c3eadbdb" providerId="LiveId" clId="{C53EE8E6-F5C5-410D-83BE-EE741F6E345E}" dt="2023-04-10T18:49:50.623" v="1928" actId="26606"/>
        <pc:sldMkLst>
          <pc:docMk/>
          <pc:sldMk cId="2833481443" sldId="270"/>
        </pc:sldMkLst>
        <pc:spChg chg="mod">
          <ac:chgData name="Selvie Carolin Dyra" userId="38c6fe99c3eadbdb" providerId="LiveId" clId="{C53EE8E6-F5C5-410D-83BE-EE741F6E345E}" dt="2023-04-10T18:49:50.623" v="1928" actId="26606"/>
          <ac:spMkLst>
            <pc:docMk/>
            <pc:sldMk cId="2833481443" sldId="270"/>
            <ac:spMk id="2" creationId="{25706C0A-6F41-B495-A5DB-DE6DA0A314B0}"/>
          </ac:spMkLst>
        </pc:spChg>
        <pc:spChg chg="add del mod">
          <ac:chgData name="Selvie Carolin Dyra" userId="38c6fe99c3eadbdb" providerId="LiveId" clId="{C53EE8E6-F5C5-410D-83BE-EE741F6E345E}" dt="2023-04-10T18:40:42.625" v="1678" actId="26606"/>
          <ac:spMkLst>
            <pc:docMk/>
            <pc:sldMk cId="2833481443" sldId="270"/>
            <ac:spMk id="3" creationId="{B9532C0A-575B-82C6-EC7E-DABDBEAE0BBE}"/>
          </ac:spMkLst>
        </pc:spChg>
        <pc:spChg chg="add del">
          <ac:chgData name="Selvie Carolin Dyra" userId="38c6fe99c3eadbdb" providerId="LiveId" clId="{C53EE8E6-F5C5-410D-83BE-EE741F6E345E}" dt="2023-04-10T18:49:50.623" v="1928" actId="26606"/>
          <ac:spMkLst>
            <pc:docMk/>
            <pc:sldMk cId="2833481443" sldId="270"/>
            <ac:spMk id="8" creationId="{C9A36457-A5F4-4103-A443-02581C09185B}"/>
          </ac:spMkLst>
        </pc:spChg>
        <pc:spChg chg="add del">
          <ac:chgData name="Selvie Carolin Dyra" userId="38c6fe99c3eadbdb" providerId="LiveId" clId="{C53EE8E6-F5C5-410D-83BE-EE741F6E345E}" dt="2023-04-10T18:40:42.560" v="1677" actId="26606"/>
          <ac:spMkLst>
            <pc:docMk/>
            <pc:sldMk cId="2833481443" sldId="270"/>
            <ac:spMk id="9" creationId="{5C8908E2-EE49-44D2-9428-A28D2312A8D5}"/>
          </ac:spMkLst>
        </pc:spChg>
        <pc:spChg chg="add del">
          <ac:chgData name="Selvie Carolin Dyra" userId="38c6fe99c3eadbdb" providerId="LiveId" clId="{C53EE8E6-F5C5-410D-83BE-EE741F6E345E}" dt="2023-04-10T18:49:50.623" v="1928" actId="26606"/>
          <ac:spMkLst>
            <pc:docMk/>
            <pc:sldMk cId="2833481443" sldId="270"/>
            <ac:spMk id="10" creationId="{AA5CF486-D9E5-4A66-898A-F3D62B81B15E}"/>
          </ac:spMkLst>
        </pc:spChg>
        <pc:spChg chg="add del">
          <ac:chgData name="Selvie Carolin Dyra" userId="38c6fe99c3eadbdb" providerId="LiveId" clId="{C53EE8E6-F5C5-410D-83BE-EE741F6E345E}" dt="2023-04-10T18:40:42.560" v="1677" actId="26606"/>
          <ac:spMkLst>
            <pc:docMk/>
            <pc:sldMk cId="2833481443" sldId="270"/>
            <ac:spMk id="15" creationId="{7449A6C7-D15F-4AA5-BFA5-71A404B47016}"/>
          </ac:spMkLst>
        </pc:spChg>
        <pc:spChg chg="add del">
          <ac:chgData name="Selvie Carolin Dyra" userId="38c6fe99c3eadbdb" providerId="LiveId" clId="{C53EE8E6-F5C5-410D-83BE-EE741F6E345E}" dt="2023-04-10T18:40:42.560" v="1677" actId="26606"/>
          <ac:spMkLst>
            <pc:docMk/>
            <pc:sldMk cId="2833481443" sldId="270"/>
            <ac:spMk id="17" creationId="{ED888B23-07FA-482A-96DF-47E31AF1A603}"/>
          </ac:spMkLst>
        </pc:spChg>
        <pc:spChg chg="add mod">
          <ac:chgData name="Selvie Carolin Dyra" userId="38c6fe99c3eadbdb" providerId="LiveId" clId="{C53EE8E6-F5C5-410D-83BE-EE741F6E345E}" dt="2023-04-10T18:49:50.623" v="1928" actId="26606"/>
          <ac:spMkLst>
            <pc:docMk/>
            <pc:sldMk cId="2833481443" sldId="270"/>
            <ac:spMk id="19" creationId="{B9532C0A-575B-82C6-EC7E-DABDBEAE0BBE}"/>
          </ac:spMkLst>
        </pc:spChg>
        <pc:spChg chg="add">
          <ac:chgData name="Selvie Carolin Dyra" userId="38c6fe99c3eadbdb" providerId="LiveId" clId="{C53EE8E6-F5C5-410D-83BE-EE741F6E345E}" dt="2023-04-10T18:49:50.623" v="1928" actId="26606"/>
          <ac:spMkLst>
            <pc:docMk/>
            <pc:sldMk cId="2833481443" sldId="270"/>
            <ac:spMk id="25" creationId="{04812C46-200A-4DEB-A05E-3ED6C68C2387}"/>
          </ac:spMkLst>
        </pc:spChg>
        <pc:spChg chg="add">
          <ac:chgData name="Selvie Carolin Dyra" userId="38c6fe99c3eadbdb" providerId="LiveId" clId="{C53EE8E6-F5C5-410D-83BE-EE741F6E345E}" dt="2023-04-10T18:49:50.623" v="1928" actId="26606"/>
          <ac:spMkLst>
            <pc:docMk/>
            <pc:sldMk cId="2833481443" sldId="270"/>
            <ac:spMk id="27" creationId="{D1EA859B-E555-4109-94F3-6700E046E008}"/>
          </ac:spMkLst>
        </pc:spChg>
        <pc:grpChg chg="add del">
          <ac:chgData name="Selvie Carolin Dyra" userId="38c6fe99c3eadbdb" providerId="LiveId" clId="{C53EE8E6-F5C5-410D-83BE-EE741F6E345E}" dt="2023-04-10T18:40:42.560" v="1677" actId="26606"/>
          <ac:grpSpMkLst>
            <pc:docMk/>
            <pc:sldMk cId="2833481443" sldId="270"/>
            <ac:grpSpMk id="11" creationId="{05314994-6337-4875-8CF5-652CAFE8342C}"/>
          </ac:grpSpMkLst>
        </pc:grpChg>
        <pc:graphicFrameChg chg="add del">
          <ac:chgData name="Selvie Carolin Dyra" userId="38c6fe99c3eadbdb" providerId="LiveId" clId="{C53EE8E6-F5C5-410D-83BE-EE741F6E345E}" dt="2023-04-10T18:40:42.560" v="1677" actId="26606"/>
          <ac:graphicFrameMkLst>
            <pc:docMk/>
            <pc:sldMk cId="2833481443" sldId="270"/>
            <ac:graphicFrameMk id="5" creationId="{08C0B64A-2337-00D8-41CC-D01730FB1A30}"/>
          </ac:graphicFrameMkLst>
        </pc:graphicFrameChg>
        <pc:picChg chg="add">
          <ac:chgData name="Selvie Carolin Dyra" userId="38c6fe99c3eadbdb" providerId="LiveId" clId="{C53EE8E6-F5C5-410D-83BE-EE741F6E345E}" dt="2023-04-10T18:49:50.623" v="1928" actId="26606"/>
          <ac:picMkLst>
            <pc:docMk/>
            <pc:sldMk cId="2833481443" sldId="270"/>
            <ac:picMk id="21" creationId="{26DD4677-688B-646C-D29C-243A1A268742}"/>
          </ac:picMkLst>
        </pc:picChg>
      </pc:sldChg>
      <pc:sldChg chg="addSp delSp modSp new mod setBg">
        <pc:chgData name="Selvie Carolin Dyra" userId="38c6fe99c3eadbdb" providerId="LiveId" clId="{C53EE8E6-F5C5-410D-83BE-EE741F6E345E}" dt="2023-04-10T18:41:45.089" v="1695" actId="26606"/>
        <pc:sldMkLst>
          <pc:docMk/>
          <pc:sldMk cId="1143164000" sldId="271"/>
        </pc:sldMkLst>
        <pc:spChg chg="del mod">
          <ac:chgData name="Selvie Carolin Dyra" userId="38c6fe99c3eadbdb" providerId="LiveId" clId="{C53EE8E6-F5C5-410D-83BE-EE741F6E345E}" dt="2023-04-10T11:30:11.129" v="1207" actId="478"/>
          <ac:spMkLst>
            <pc:docMk/>
            <pc:sldMk cId="1143164000" sldId="271"/>
            <ac:spMk id="2" creationId="{20E063F1-78BF-E0F9-8DC3-567174DC7BA2}"/>
          </ac:spMkLst>
        </pc:spChg>
        <pc:spChg chg="del">
          <ac:chgData name="Selvie Carolin Dyra" userId="38c6fe99c3eadbdb" providerId="LiveId" clId="{C53EE8E6-F5C5-410D-83BE-EE741F6E345E}" dt="2023-04-10T11:30:07.974" v="1204" actId="931"/>
          <ac:spMkLst>
            <pc:docMk/>
            <pc:sldMk cId="1143164000" sldId="271"/>
            <ac:spMk id="3" creationId="{30C657F1-9A09-72F4-E787-47995F5C4120}"/>
          </ac:spMkLst>
        </pc:spChg>
        <pc:spChg chg="add">
          <ac:chgData name="Selvie Carolin Dyra" userId="38c6fe99c3eadbdb" providerId="LiveId" clId="{C53EE8E6-F5C5-410D-83BE-EE741F6E345E}" dt="2023-04-10T18:41:45.089" v="1695" actId="26606"/>
          <ac:spMkLst>
            <pc:docMk/>
            <pc:sldMk cId="1143164000" sldId="271"/>
            <ac:spMk id="10" creationId="{92CC4BDB-5B81-4023-B967-7DF04BC13389}"/>
          </ac:spMkLst>
        </pc:spChg>
        <pc:picChg chg="add mod">
          <ac:chgData name="Selvie Carolin Dyra" userId="38c6fe99c3eadbdb" providerId="LiveId" clId="{C53EE8E6-F5C5-410D-83BE-EE741F6E345E}" dt="2023-04-10T18:41:45.089" v="1695" actId="26606"/>
          <ac:picMkLst>
            <pc:docMk/>
            <pc:sldMk cId="1143164000" sldId="271"/>
            <ac:picMk id="5" creationId="{55C3CD18-95BF-3A15-A70A-2E45B37A38EF}"/>
          </ac:picMkLst>
        </pc:picChg>
      </pc:sldChg>
      <pc:sldChg chg="new del">
        <pc:chgData name="Selvie Carolin Dyra" userId="38c6fe99c3eadbdb" providerId="LiveId" clId="{C53EE8E6-F5C5-410D-83BE-EE741F6E345E}" dt="2023-04-10T19:13:31.593" v="2327" actId="47"/>
        <pc:sldMkLst>
          <pc:docMk/>
          <pc:sldMk cId="2723103721" sldId="272"/>
        </pc:sldMkLst>
      </pc:sldChg>
      <pc:sldChg chg="addSp delSp modSp add mod setBg delDesignElem">
        <pc:chgData name="Selvie Carolin Dyra" userId="38c6fe99c3eadbdb" providerId="LiveId" clId="{C53EE8E6-F5C5-410D-83BE-EE741F6E345E}" dt="2023-04-12T18:31:29.792" v="6617" actId="14100"/>
        <pc:sldMkLst>
          <pc:docMk/>
          <pc:sldMk cId="1503897489" sldId="273"/>
        </pc:sldMkLst>
        <pc:spChg chg="mod">
          <ac:chgData name="Selvie Carolin Dyra" userId="38c6fe99c3eadbdb" providerId="LiveId" clId="{C53EE8E6-F5C5-410D-83BE-EE741F6E345E}" dt="2023-04-11T15:51:06.498" v="6266" actId="14100"/>
          <ac:spMkLst>
            <pc:docMk/>
            <pc:sldMk cId="1503897489" sldId="273"/>
            <ac:spMk id="4" creationId="{1EB76C65-5EB2-E863-8A02-50ACFDD33D8D}"/>
          </ac:spMkLst>
        </pc:spChg>
        <pc:spChg chg="mod ord">
          <ac:chgData name="Selvie Carolin Dyra" userId="38c6fe99c3eadbdb" providerId="LiveId" clId="{C53EE8E6-F5C5-410D-83BE-EE741F6E345E}" dt="2023-04-11T15:51:22.341" v="6273" actId="27636"/>
          <ac:spMkLst>
            <pc:docMk/>
            <pc:sldMk cId="1503897489" sldId="273"/>
            <ac:spMk id="6" creationId="{DAB33E29-718D-E19A-E968-9D0CE2EB023D}"/>
          </ac:spMkLst>
        </pc:spChg>
        <pc:spChg chg="add mod">
          <ac:chgData name="Selvie Carolin Dyra" userId="38c6fe99c3eadbdb" providerId="LiveId" clId="{C53EE8E6-F5C5-410D-83BE-EE741F6E345E}" dt="2023-04-12T18:31:16.018" v="6613" actId="208"/>
          <ac:spMkLst>
            <pc:docMk/>
            <pc:sldMk cId="1503897489" sldId="273"/>
            <ac:spMk id="7" creationId="{084C0B71-547A-A466-365F-6776FA35E157}"/>
          </ac:spMkLst>
        </pc:spChg>
        <pc:spChg chg="add mod">
          <ac:chgData name="Selvie Carolin Dyra" userId="38c6fe99c3eadbdb" providerId="LiveId" clId="{C53EE8E6-F5C5-410D-83BE-EE741F6E345E}" dt="2023-04-12T18:31:29.792" v="6617" actId="14100"/>
          <ac:spMkLst>
            <pc:docMk/>
            <pc:sldMk cId="1503897489" sldId="273"/>
            <ac:spMk id="8" creationId="{4D11D429-6CBF-6AAC-7016-695455934FE0}"/>
          </ac:spMkLst>
        </pc:spChg>
        <pc:spChg chg="add mod">
          <ac:chgData name="Selvie Carolin Dyra" userId="38c6fe99c3eadbdb" providerId="LiveId" clId="{C53EE8E6-F5C5-410D-83BE-EE741F6E345E}" dt="2023-04-11T15:51:33.294" v="6276" actId="1076"/>
          <ac:spMkLst>
            <pc:docMk/>
            <pc:sldMk cId="1503897489" sldId="273"/>
            <ac:spMk id="9" creationId="{ABD15AB1-A2C9-04DD-33A9-607513C98E5C}"/>
          </ac:spMkLst>
        </pc:spChg>
        <pc:spChg chg="add del">
          <ac:chgData name="Selvie Carolin Dyra" userId="38c6fe99c3eadbdb" providerId="LiveId" clId="{C53EE8E6-F5C5-410D-83BE-EE741F6E345E}" dt="2023-04-11T15:40:42.189" v="6244" actId="26606"/>
          <ac:spMkLst>
            <pc:docMk/>
            <pc:sldMk cId="1503897489" sldId="273"/>
            <ac:spMk id="11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1T15:40:42.189" v="6244" actId="26606"/>
          <ac:spMkLst>
            <pc:docMk/>
            <pc:sldMk cId="1503897489" sldId="273"/>
            <ac:spMk id="13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1T15:40:42.189" v="6244" actId="26606"/>
          <ac:spMkLst>
            <pc:docMk/>
            <pc:sldMk cId="1503897489" sldId="273"/>
            <ac:spMk id="15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1T15:40:42.182" v="6243" actId="26606"/>
          <ac:spMkLst>
            <pc:docMk/>
            <pc:sldMk cId="1503897489" sldId="273"/>
            <ac:spMk id="20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1T15:40:42.182" v="6243" actId="26606"/>
          <ac:spMkLst>
            <pc:docMk/>
            <pc:sldMk cId="1503897489" sldId="273"/>
            <ac:spMk id="22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1T15:40:42.182" v="6243" actId="26606"/>
          <ac:spMkLst>
            <pc:docMk/>
            <pc:sldMk cId="1503897489" sldId="273"/>
            <ac:spMk id="24" creationId="{8E608DFC-269C-48CD-B176-15DEB1DA26E4}"/>
          </ac:spMkLst>
        </pc:spChg>
        <pc:spChg chg="add del">
          <ac:chgData name="Selvie Carolin Dyra" userId="38c6fe99c3eadbdb" providerId="LiveId" clId="{C53EE8E6-F5C5-410D-83BE-EE741F6E345E}" dt="2023-04-11T15:40:56.560" v="6247" actId="26606"/>
          <ac:spMkLst>
            <pc:docMk/>
            <pc:sldMk cId="1503897489" sldId="273"/>
            <ac:spMk id="26" creationId="{87F16C5A-0D41-47A9-B0A2-9C2AD7A8CF32}"/>
          </ac:spMkLst>
        </pc:spChg>
        <pc:spChg chg="add del">
          <ac:chgData name="Selvie Carolin Dyra" userId="38c6fe99c3eadbdb" providerId="LiveId" clId="{C53EE8E6-F5C5-410D-83BE-EE741F6E345E}" dt="2023-04-11T15:40:56.560" v="6247" actId="26606"/>
          <ac:spMkLst>
            <pc:docMk/>
            <pc:sldMk cId="1503897489" sldId="273"/>
            <ac:spMk id="27" creationId="{6EA86598-DA2C-41D5-BC0C-E877F8818EEB}"/>
          </ac:spMkLst>
        </pc:spChg>
        <pc:spChg chg="add del">
          <ac:chgData name="Selvie Carolin Dyra" userId="38c6fe99c3eadbdb" providerId="LiveId" clId="{C53EE8E6-F5C5-410D-83BE-EE741F6E345E}" dt="2023-04-11T15:40:56.560" v="6247" actId="26606"/>
          <ac:spMkLst>
            <pc:docMk/>
            <pc:sldMk cId="1503897489" sldId="273"/>
            <ac:spMk id="28" creationId="{450D3AD2-FA80-415F-A9CE-54D884561CD7}"/>
          </ac:spMkLst>
        </pc:spChg>
        <pc:spChg chg="del">
          <ac:chgData name="Selvie Carolin Dyra" userId="38c6fe99c3eadbdb" providerId="LiveId" clId="{C53EE8E6-F5C5-410D-83BE-EE741F6E345E}" dt="2023-04-10T19:13:25.641" v="2326"/>
          <ac:spMkLst>
            <pc:docMk/>
            <pc:sldMk cId="1503897489" sldId="273"/>
            <ac:spMk id="29" creationId="{C3896A03-3945-419A-B66B-4EE266EDD152}"/>
          </ac:spMkLst>
        </pc:spChg>
        <pc:spChg chg="del">
          <ac:chgData name="Selvie Carolin Dyra" userId="38c6fe99c3eadbdb" providerId="LiveId" clId="{C53EE8E6-F5C5-410D-83BE-EE741F6E345E}" dt="2023-04-10T19:13:25.641" v="2326"/>
          <ac:spMkLst>
            <pc:docMk/>
            <pc:sldMk cId="1503897489" sldId="273"/>
            <ac:spMk id="30" creationId="{B34F5AD2-EDBD-4BBD-A55C-EAFFD0C7097A}"/>
          </ac:spMkLst>
        </pc:spChg>
        <pc:spChg chg="del">
          <ac:chgData name="Selvie Carolin Dyra" userId="38c6fe99c3eadbdb" providerId="LiveId" clId="{C53EE8E6-F5C5-410D-83BE-EE741F6E345E}" dt="2023-04-10T19:13:25.641" v="2326"/>
          <ac:spMkLst>
            <pc:docMk/>
            <pc:sldMk cId="1503897489" sldId="273"/>
            <ac:spMk id="31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1T15:41:11.689" v="6249" actId="26606"/>
          <ac:spMkLst>
            <pc:docMk/>
            <pc:sldMk cId="1503897489" sldId="273"/>
            <ac:spMk id="33" creationId="{E8A8EAB8-D2FF-444D-B34B-7D32F106AD0E}"/>
          </ac:spMkLst>
        </pc:spChg>
        <pc:spChg chg="add">
          <ac:chgData name="Selvie Carolin Dyra" userId="38c6fe99c3eadbdb" providerId="LiveId" clId="{C53EE8E6-F5C5-410D-83BE-EE741F6E345E}" dt="2023-04-11T15:41:11.689" v="6249" actId="26606"/>
          <ac:spMkLst>
            <pc:docMk/>
            <pc:sldMk cId="1503897489" sldId="273"/>
            <ac:spMk id="42" creationId="{0D7B6173-1D58-48E2-83CF-37350F315F75}"/>
          </ac:spMkLst>
        </pc:spChg>
        <pc:spChg chg="add">
          <ac:chgData name="Selvie Carolin Dyra" userId="38c6fe99c3eadbdb" providerId="LiveId" clId="{C53EE8E6-F5C5-410D-83BE-EE741F6E345E}" dt="2023-04-11T15:41:11.689" v="6249" actId="26606"/>
          <ac:spMkLst>
            <pc:docMk/>
            <pc:sldMk cId="1503897489" sldId="273"/>
            <ac:spMk id="44" creationId="{02EBFA83-D4DB-4CA0-B229-9E44634D7FE9}"/>
          </ac:spMkLst>
        </pc:spChg>
        <pc:spChg chg="add">
          <ac:chgData name="Selvie Carolin Dyra" userId="38c6fe99c3eadbdb" providerId="LiveId" clId="{C53EE8E6-F5C5-410D-83BE-EE741F6E345E}" dt="2023-04-11T15:41:11.689" v="6249" actId="26606"/>
          <ac:spMkLst>
            <pc:docMk/>
            <pc:sldMk cId="1503897489" sldId="273"/>
            <ac:spMk id="48" creationId="{21BDEC81-16A7-4451-B893-C15000083B77}"/>
          </ac:spMkLst>
        </pc:spChg>
        <pc:spChg chg="add">
          <ac:chgData name="Selvie Carolin Dyra" userId="38c6fe99c3eadbdb" providerId="LiveId" clId="{C53EE8E6-F5C5-410D-83BE-EE741F6E345E}" dt="2023-04-11T15:41:11.689" v="6249" actId="26606"/>
          <ac:spMkLst>
            <pc:docMk/>
            <pc:sldMk cId="1503897489" sldId="273"/>
            <ac:spMk id="50" creationId="{26A515A1-4D80-430E-BE0A-71A290516A82}"/>
          </ac:spMkLst>
        </pc:spChg>
        <pc:picChg chg="add del mod">
          <ac:chgData name="Selvie Carolin Dyra" userId="38c6fe99c3eadbdb" providerId="LiveId" clId="{C53EE8E6-F5C5-410D-83BE-EE741F6E345E}" dt="2023-04-10T19:18:13.041" v="2575" actId="478"/>
          <ac:picMkLst>
            <pc:docMk/>
            <pc:sldMk cId="1503897489" sldId="273"/>
            <ac:picMk id="2" creationId="{DE12A042-2D84-2E83-5E05-1765A8B7D68A}"/>
          </ac:picMkLst>
        </pc:picChg>
        <pc:picChg chg="add del mod modCrop">
          <ac:chgData name="Selvie Carolin Dyra" userId="38c6fe99c3eadbdb" providerId="LiveId" clId="{C53EE8E6-F5C5-410D-83BE-EE741F6E345E}" dt="2023-04-12T18:28:30.999" v="6571" actId="478"/>
          <ac:picMkLst>
            <pc:docMk/>
            <pc:sldMk cId="1503897489" sldId="273"/>
            <ac:picMk id="3" creationId="{E876B387-4F2A-CDCE-68FF-C39E98997EC4}"/>
          </ac:picMkLst>
        </pc:picChg>
        <pc:picChg chg="del mod">
          <ac:chgData name="Selvie Carolin Dyra" userId="38c6fe99c3eadbdb" providerId="LiveId" clId="{C53EE8E6-F5C5-410D-83BE-EE741F6E345E}" dt="2023-04-10T19:13:56.789" v="2343" actId="478"/>
          <ac:picMkLst>
            <pc:docMk/>
            <pc:sldMk cId="1503897489" sldId="273"/>
            <ac:picMk id="3" creationId="{FDC4BE3B-D7A0-7798-E5D0-03498C8DB403}"/>
          </ac:picMkLst>
        </pc:picChg>
        <pc:picChg chg="add mod modCrop">
          <ac:chgData name="Selvie Carolin Dyra" userId="38c6fe99c3eadbdb" providerId="LiveId" clId="{C53EE8E6-F5C5-410D-83BE-EE741F6E345E}" dt="2023-04-12T18:29:12.516" v="6610" actId="1036"/>
          <ac:picMkLst>
            <pc:docMk/>
            <pc:sldMk cId="1503897489" sldId="273"/>
            <ac:picMk id="5" creationId="{460732D7-5905-C92C-25E5-23AD6EAF003C}"/>
          </ac:picMkLst>
        </pc:picChg>
        <pc:picChg chg="del mod">
          <ac:chgData name="Selvie Carolin Dyra" userId="38c6fe99c3eadbdb" providerId="LiveId" clId="{C53EE8E6-F5C5-410D-83BE-EE741F6E345E}" dt="2023-04-10T19:13:54.850" v="2342" actId="478"/>
          <ac:picMkLst>
            <pc:docMk/>
            <pc:sldMk cId="1503897489" sldId="273"/>
            <ac:picMk id="5" creationId="{B2C8B212-C89D-9F7A-FAA1-CE704E8CB231}"/>
          </ac:picMkLst>
        </pc:picChg>
        <pc:picChg chg="add del">
          <ac:chgData name="Selvie Carolin Dyra" userId="38c6fe99c3eadbdb" providerId="LiveId" clId="{C53EE8E6-F5C5-410D-83BE-EE741F6E345E}" dt="2023-04-11T15:41:46.960" v="6254" actId="22"/>
          <ac:picMkLst>
            <pc:docMk/>
            <pc:sldMk cId="1503897489" sldId="273"/>
            <ac:picMk id="7" creationId="{8A3578C6-294D-BEE2-9C67-7E6990E867D7}"/>
          </ac:picMkLst>
        </pc:picChg>
        <pc:picChg chg="add del mod modCrop">
          <ac:chgData name="Selvie Carolin Dyra" userId="38c6fe99c3eadbdb" providerId="LiveId" clId="{C53EE8E6-F5C5-410D-83BE-EE741F6E345E}" dt="2023-04-11T15:40:12.102" v="6234" actId="478"/>
          <ac:picMkLst>
            <pc:docMk/>
            <pc:sldMk cId="1503897489" sldId="273"/>
            <ac:picMk id="8" creationId="{8B4BA3A3-40D1-2F98-96BB-1937D5A0A06A}"/>
          </ac:picMkLst>
        </pc:picChg>
        <pc:picChg chg="add">
          <ac:chgData name="Selvie Carolin Dyra" userId="38c6fe99c3eadbdb" providerId="LiveId" clId="{C53EE8E6-F5C5-410D-83BE-EE741F6E345E}" dt="2023-04-11T15:41:11.689" v="6249" actId="26606"/>
          <ac:picMkLst>
            <pc:docMk/>
            <pc:sldMk cId="1503897489" sldId="273"/>
            <ac:picMk id="46" creationId="{B0DAC8FB-A162-44E3-A606-C855A03A5B09}"/>
          </ac:picMkLst>
        </pc:picChg>
        <pc:cxnChg chg="add del">
          <ac:chgData name="Selvie Carolin Dyra" userId="38c6fe99c3eadbdb" providerId="LiveId" clId="{C53EE8E6-F5C5-410D-83BE-EE741F6E345E}" dt="2023-04-11T15:41:11.689" v="6249" actId="26606"/>
          <ac:cxnSpMkLst>
            <pc:docMk/>
            <pc:sldMk cId="1503897489" sldId="273"/>
            <ac:cxnSpMk id="35" creationId="{EEA38897-7BA3-4408-8083-3235339C4A60}"/>
          </ac:cxnSpMkLst>
        </pc:cxnChg>
        <pc:cxnChg chg="add del">
          <ac:chgData name="Selvie Carolin Dyra" userId="38c6fe99c3eadbdb" providerId="LiveId" clId="{C53EE8E6-F5C5-410D-83BE-EE741F6E345E}" dt="2023-04-11T15:41:11.689" v="6249" actId="26606"/>
          <ac:cxnSpMkLst>
            <pc:docMk/>
            <pc:sldMk cId="1503897489" sldId="273"/>
            <ac:cxnSpMk id="37" creationId="{F11AD06B-AB20-4097-8606-5DA00DBACE88}"/>
          </ac:cxnSpMkLst>
        </pc:cxnChg>
      </pc:sldChg>
      <pc:sldChg chg="addSp delSp modSp new mod setBg">
        <pc:chgData name="Selvie Carolin Dyra" userId="38c6fe99c3eadbdb" providerId="LiveId" clId="{C53EE8E6-F5C5-410D-83BE-EE741F6E345E}" dt="2023-04-10T20:00:33.567" v="4276" actId="14100"/>
        <pc:sldMkLst>
          <pc:docMk/>
          <pc:sldMk cId="3502492669" sldId="274"/>
        </pc:sldMkLst>
        <pc:spChg chg="mod ord">
          <ac:chgData name="Selvie Carolin Dyra" userId="38c6fe99c3eadbdb" providerId="LiveId" clId="{C53EE8E6-F5C5-410D-83BE-EE741F6E345E}" dt="2023-04-10T20:00:33.567" v="4276" actId="14100"/>
          <ac:spMkLst>
            <pc:docMk/>
            <pc:sldMk cId="3502492669" sldId="274"/>
            <ac:spMk id="2" creationId="{36D161E1-F2A3-AC20-A3CE-C11A0067DB33}"/>
          </ac:spMkLst>
        </pc:spChg>
        <pc:spChg chg="mod">
          <ac:chgData name="Selvie Carolin Dyra" userId="38c6fe99c3eadbdb" providerId="LiveId" clId="{C53EE8E6-F5C5-410D-83BE-EE741F6E345E}" dt="2023-04-10T19:38:18.978" v="3573" actId="20577"/>
          <ac:spMkLst>
            <pc:docMk/>
            <pc:sldMk cId="3502492669" sldId="274"/>
            <ac:spMk id="3" creationId="{430448AA-B526-C0F0-401E-0CB8EA42F866}"/>
          </ac:spMkLst>
        </pc:spChg>
        <pc:spChg chg="add del">
          <ac:chgData name="Selvie Carolin Dyra" userId="38c6fe99c3eadbdb" providerId="LiveId" clId="{C53EE8E6-F5C5-410D-83BE-EE741F6E345E}" dt="2023-04-10T19:34:13.203" v="3457" actId="26606"/>
          <ac:spMkLst>
            <pc:docMk/>
            <pc:sldMk cId="3502492669" sldId="274"/>
            <ac:spMk id="9" creationId="{F944E337-3E5D-4A1F-A5A1-2057F25B8A7B}"/>
          </ac:spMkLst>
        </pc:spChg>
        <pc:spChg chg="add del">
          <ac:chgData name="Selvie Carolin Dyra" userId="38c6fe99c3eadbdb" providerId="LiveId" clId="{C53EE8E6-F5C5-410D-83BE-EE741F6E345E}" dt="2023-04-10T19:34:13.203" v="3457" actId="26606"/>
          <ac:spMkLst>
            <pc:docMk/>
            <pc:sldMk cId="3502492669" sldId="274"/>
            <ac:spMk id="11" creationId="{4DA50D69-7CF7-4844-B844-A2B821C77F24}"/>
          </ac:spMkLst>
        </pc:spChg>
        <pc:spChg chg="add">
          <ac:chgData name="Selvie Carolin Dyra" userId="38c6fe99c3eadbdb" providerId="LiveId" clId="{C53EE8E6-F5C5-410D-83BE-EE741F6E345E}" dt="2023-04-10T19:34:13.203" v="3457" actId="26606"/>
          <ac:spMkLst>
            <pc:docMk/>
            <pc:sldMk cId="3502492669" sldId="274"/>
            <ac:spMk id="16" creationId="{04C21BAE-6866-4C7A-A7EC-C1B2E572D5BE}"/>
          </ac:spMkLst>
        </pc:spChg>
        <pc:spChg chg="add">
          <ac:chgData name="Selvie Carolin Dyra" userId="38c6fe99c3eadbdb" providerId="LiveId" clId="{C53EE8E6-F5C5-410D-83BE-EE741F6E345E}" dt="2023-04-10T19:34:13.203" v="3457" actId="26606"/>
          <ac:spMkLst>
            <pc:docMk/>
            <pc:sldMk cId="3502492669" sldId="274"/>
            <ac:spMk id="18" creationId="{7E7D0C94-08B4-48AE-8813-CC4D60294F42}"/>
          </ac:spMkLst>
        </pc:spChg>
        <pc:spChg chg="add">
          <ac:chgData name="Selvie Carolin Dyra" userId="38c6fe99c3eadbdb" providerId="LiveId" clId="{C53EE8E6-F5C5-410D-83BE-EE741F6E345E}" dt="2023-04-10T19:34:13.203" v="3457" actId="26606"/>
          <ac:spMkLst>
            <pc:docMk/>
            <pc:sldMk cId="3502492669" sldId="274"/>
            <ac:spMk id="20" creationId="{DD0D366F-455D-4298-97E9-89785ADAEC06}"/>
          </ac:spMkLst>
        </pc:spChg>
        <pc:spChg chg="add">
          <ac:chgData name="Selvie Carolin Dyra" userId="38c6fe99c3eadbdb" providerId="LiveId" clId="{C53EE8E6-F5C5-410D-83BE-EE741F6E345E}" dt="2023-04-10T19:34:13.203" v="3457" actId="26606"/>
          <ac:spMkLst>
            <pc:docMk/>
            <pc:sldMk cId="3502492669" sldId="274"/>
            <ac:spMk id="22" creationId="{F0C518C2-0AA4-470C-87B9-9CBF428FBA25}"/>
          </ac:spMkLst>
        </pc:spChg>
        <pc:picChg chg="add mod">
          <ac:chgData name="Selvie Carolin Dyra" userId="38c6fe99c3eadbdb" providerId="LiveId" clId="{C53EE8E6-F5C5-410D-83BE-EE741F6E345E}" dt="2023-04-10T19:38:24.844" v="3575" actId="1036"/>
          <ac:picMkLst>
            <pc:docMk/>
            <pc:sldMk cId="3502492669" sldId="274"/>
            <ac:picMk id="5" creationId="{F12B92D7-9F73-AA67-A11E-F48E312D06D0}"/>
          </ac:picMkLst>
        </pc:picChg>
      </pc:sldChg>
      <pc:sldChg chg="addSp delSp modSp new mod setBg">
        <pc:chgData name="Selvie Carolin Dyra" userId="38c6fe99c3eadbdb" providerId="LiveId" clId="{C53EE8E6-F5C5-410D-83BE-EE741F6E345E}" dt="2023-04-13T12:04:02.075" v="7178" actId="14100"/>
        <pc:sldMkLst>
          <pc:docMk/>
          <pc:sldMk cId="2045468205" sldId="275"/>
        </pc:sldMkLst>
        <pc:spChg chg="mod">
          <ac:chgData name="Selvie Carolin Dyra" userId="38c6fe99c3eadbdb" providerId="LiveId" clId="{C53EE8E6-F5C5-410D-83BE-EE741F6E345E}" dt="2023-04-10T21:57:03.158" v="4719" actId="113"/>
          <ac:spMkLst>
            <pc:docMk/>
            <pc:sldMk cId="2045468205" sldId="275"/>
            <ac:spMk id="2" creationId="{01076471-9E24-9805-D9ED-D8D27A01FED5}"/>
          </ac:spMkLst>
        </pc:spChg>
        <pc:spChg chg="del">
          <ac:chgData name="Selvie Carolin Dyra" userId="38c6fe99c3eadbdb" providerId="LiveId" clId="{C53EE8E6-F5C5-410D-83BE-EE741F6E345E}" dt="2023-04-10T19:40:34.730" v="3600" actId="3680"/>
          <ac:spMkLst>
            <pc:docMk/>
            <pc:sldMk cId="2045468205" sldId="275"/>
            <ac:spMk id="3" creationId="{742DB875-3A2F-1C55-AAB7-D26B4CDC80D3}"/>
          </ac:spMkLst>
        </pc:spChg>
        <pc:spChg chg="add mod">
          <ac:chgData name="Selvie Carolin Dyra" userId="38c6fe99c3eadbdb" providerId="LiveId" clId="{C53EE8E6-F5C5-410D-83BE-EE741F6E345E}" dt="2023-04-13T12:04:02.075" v="7178" actId="14100"/>
          <ac:spMkLst>
            <pc:docMk/>
            <pc:sldMk cId="2045468205" sldId="275"/>
            <ac:spMk id="5" creationId="{4DAAF3CD-EFAC-49CF-0E8E-52D8284C13AA}"/>
          </ac:spMkLst>
        </pc:spChg>
        <pc:spChg chg="add del">
          <ac:chgData name="Selvie Carolin Dyra" userId="38c6fe99c3eadbdb" providerId="LiveId" clId="{C53EE8E6-F5C5-410D-83BE-EE741F6E345E}" dt="2023-04-10T19:48:27.749" v="4061" actId="26606"/>
          <ac:spMkLst>
            <pc:docMk/>
            <pc:sldMk cId="2045468205" sldId="275"/>
            <ac:spMk id="10" creationId="{B6FACB3C-9069-4791-BC5C-0DB7CD19B853}"/>
          </ac:spMkLst>
        </pc:spChg>
        <pc:spChg chg="add del">
          <ac:chgData name="Selvie Carolin Dyra" userId="38c6fe99c3eadbdb" providerId="LiveId" clId="{C53EE8E6-F5C5-410D-83BE-EE741F6E345E}" dt="2023-04-10T19:48:27.749" v="4061" actId="26606"/>
          <ac:spMkLst>
            <pc:docMk/>
            <pc:sldMk cId="2045468205" sldId="275"/>
            <ac:spMk id="12" creationId="{71F2038E-D777-4B76-81DD-DD13EE91B9DD}"/>
          </ac:spMkLst>
        </pc:spChg>
        <pc:spChg chg="add del">
          <ac:chgData name="Selvie Carolin Dyra" userId="38c6fe99c3eadbdb" providerId="LiveId" clId="{C53EE8E6-F5C5-410D-83BE-EE741F6E345E}" dt="2023-04-10T19:48:34.133" v="4065" actId="26606"/>
          <ac:spMkLst>
            <pc:docMk/>
            <pc:sldMk cId="2045468205" sldId="275"/>
            <ac:spMk id="16" creationId="{FE43805F-24A6-46A4-B19B-54F28347355C}"/>
          </ac:spMkLst>
        </pc:spChg>
        <pc:spChg chg="add del">
          <ac:chgData name="Selvie Carolin Dyra" userId="38c6fe99c3eadbdb" providerId="LiveId" clId="{C53EE8E6-F5C5-410D-83BE-EE741F6E345E}" dt="2023-04-10T19:48:57.625" v="4071" actId="26606"/>
          <ac:spMkLst>
            <pc:docMk/>
            <pc:sldMk cId="2045468205" sldId="275"/>
            <ac:spMk id="18" creationId="{90F3EC41-E060-4D79-8F5B-1DD6A3A9D26B}"/>
          </ac:spMkLst>
        </pc:spChg>
        <pc:spChg chg="add del">
          <ac:chgData name="Selvie Carolin Dyra" userId="38c6fe99c3eadbdb" providerId="LiveId" clId="{C53EE8E6-F5C5-410D-83BE-EE741F6E345E}" dt="2023-04-10T19:48:29.677" v="4063" actId="26606"/>
          <ac:spMkLst>
            <pc:docMk/>
            <pc:sldMk cId="2045468205" sldId="275"/>
            <ac:spMk id="20" creationId="{0D7B6173-1D58-48E2-83CF-37350F315F75}"/>
          </ac:spMkLst>
        </pc:spChg>
        <pc:spChg chg="add del">
          <ac:chgData name="Selvie Carolin Dyra" userId="38c6fe99c3eadbdb" providerId="LiveId" clId="{C53EE8E6-F5C5-410D-83BE-EE741F6E345E}" dt="2023-04-10T19:48:29.677" v="4063" actId="26606"/>
          <ac:spMkLst>
            <pc:docMk/>
            <pc:sldMk cId="2045468205" sldId="275"/>
            <ac:spMk id="21" creationId="{CA9CEF99-39CF-406E-8FCF-5EEDCCA2AC24}"/>
          </ac:spMkLst>
        </pc:spChg>
        <pc:spChg chg="add del">
          <ac:chgData name="Selvie Carolin Dyra" userId="38c6fe99c3eadbdb" providerId="LiveId" clId="{C53EE8E6-F5C5-410D-83BE-EE741F6E345E}" dt="2023-04-10T19:48:29.677" v="4063" actId="26606"/>
          <ac:spMkLst>
            <pc:docMk/>
            <pc:sldMk cId="2045468205" sldId="275"/>
            <ac:spMk id="23" creationId="{DE152F22-1707-453C-8C48-6B5CDD242809}"/>
          </ac:spMkLst>
        </pc:spChg>
        <pc:spChg chg="add del">
          <ac:chgData name="Selvie Carolin Dyra" userId="38c6fe99c3eadbdb" providerId="LiveId" clId="{C53EE8E6-F5C5-410D-83BE-EE741F6E345E}" dt="2023-04-10T19:48:29.677" v="4063" actId="26606"/>
          <ac:spMkLst>
            <pc:docMk/>
            <pc:sldMk cId="2045468205" sldId="275"/>
            <ac:spMk id="24" creationId="{90F3EC41-E060-4D79-8F5B-1DD6A3A9D26B}"/>
          </ac:spMkLst>
        </pc:spChg>
        <pc:spChg chg="add del">
          <ac:chgData name="Selvie Carolin Dyra" userId="38c6fe99c3eadbdb" providerId="LiveId" clId="{C53EE8E6-F5C5-410D-83BE-EE741F6E345E}" dt="2023-04-10T19:48:34.133" v="4065" actId="26606"/>
          <ac:spMkLst>
            <pc:docMk/>
            <pc:sldMk cId="2045468205" sldId="275"/>
            <ac:spMk id="26" creationId="{700E0F77-E936-4985-B7B1-B9823486AC33}"/>
          </ac:spMkLst>
        </pc:spChg>
        <pc:spChg chg="add del">
          <ac:chgData name="Selvie Carolin Dyra" userId="38c6fe99c3eadbdb" providerId="LiveId" clId="{C53EE8E6-F5C5-410D-83BE-EE741F6E345E}" dt="2023-04-10T19:48:34.133" v="4065" actId="26606"/>
          <ac:spMkLst>
            <pc:docMk/>
            <pc:sldMk cId="2045468205" sldId="275"/>
            <ac:spMk id="27" creationId="{95C8260E-968F-44E8-A823-ABB431311926}"/>
          </ac:spMkLst>
        </pc:spChg>
        <pc:spChg chg="add del">
          <ac:chgData name="Selvie Carolin Dyra" userId="38c6fe99c3eadbdb" providerId="LiveId" clId="{C53EE8E6-F5C5-410D-83BE-EE741F6E345E}" dt="2023-04-10T19:48:34.133" v="4065" actId="26606"/>
          <ac:spMkLst>
            <pc:docMk/>
            <pc:sldMk cId="2045468205" sldId="275"/>
            <ac:spMk id="28" creationId="{2C1BBA94-3F40-40AA-8BB9-E69E25E537C1}"/>
          </ac:spMkLst>
        </pc:spChg>
        <pc:spChg chg="add del">
          <ac:chgData name="Selvie Carolin Dyra" userId="38c6fe99c3eadbdb" providerId="LiveId" clId="{C53EE8E6-F5C5-410D-83BE-EE741F6E345E}" dt="2023-04-10T19:48:47.732" v="4067" actId="26606"/>
          <ac:spMkLst>
            <pc:docMk/>
            <pc:sldMk cId="2045468205" sldId="275"/>
            <ac:spMk id="30" creationId="{E2D3D3F2-ABBB-4453-B1C5-1BEBF7E4DD56}"/>
          </ac:spMkLst>
        </pc:spChg>
        <pc:spChg chg="add del">
          <ac:chgData name="Selvie Carolin Dyra" userId="38c6fe99c3eadbdb" providerId="LiveId" clId="{C53EE8E6-F5C5-410D-83BE-EE741F6E345E}" dt="2023-04-10T19:48:47.732" v="4067" actId="26606"/>
          <ac:spMkLst>
            <pc:docMk/>
            <pc:sldMk cId="2045468205" sldId="275"/>
            <ac:spMk id="31" creationId="{D7A453D2-15D8-4403-815F-291FA16340D9}"/>
          </ac:spMkLst>
        </pc:spChg>
        <pc:spChg chg="add del">
          <ac:chgData name="Selvie Carolin Dyra" userId="38c6fe99c3eadbdb" providerId="LiveId" clId="{C53EE8E6-F5C5-410D-83BE-EE741F6E345E}" dt="2023-04-10T19:48:47.732" v="4067" actId="26606"/>
          <ac:spMkLst>
            <pc:docMk/>
            <pc:sldMk cId="2045468205" sldId="275"/>
            <ac:spMk id="37" creationId="{8161EA6B-09CA-445B-AB0D-8DF76FA92DEF}"/>
          </ac:spMkLst>
        </pc:spChg>
        <pc:spChg chg="add del">
          <ac:chgData name="Selvie Carolin Dyra" userId="38c6fe99c3eadbdb" providerId="LiveId" clId="{C53EE8E6-F5C5-410D-83BE-EE741F6E345E}" dt="2023-04-10T19:48:47.732" v="4067" actId="26606"/>
          <ac:spMkLst>
            <pc:docMk/>
            <pc:sldMk cId="2045468205" sldId="275"/>
            <ac:spMk id="46" creationId="{B8114C98-A349-4111-A123-E8EAB86ABE30}"/>
          </ac:spMkLst>
        </pc:spChg>
        <pc:spChg chg="add del">
          <ac:chgData name="Selvie Carolin Dyra" userId="38c6fe99c3eadbdb" providerId="LiveId" clId="{C53EE8E6-F5C5-410D-83BE-EE741F6E345E}" dt="2023-04-10T19:48:51.393" v="4069" actId="26606"/>
          <ac:spMkLst>
            <pc:docMk/>
            <pc:sldMk cId="2045468205" sldId="275"/>
            <ac:spMk id="52" creationId="{0E3596DD-156A-473E-9BB3-C6A29F7574E9}"/>
          </ac:spMkLst>
        </pc:spChg>
        <pc:spChg chg="add del">
          <ac:chgData name="Selvie Carolin Dyra" userId="38c6fe99c3eadbdb" providerId="LiveId" clId="{C53EE8E6-F5C5-410D-83BE-EE741F6E345E}" dt="2023-04-10T19:48:51.393" v="4069" actId="26606"/>
          <ac:spMkLst>
            <pc:docMk/>
            <pc:sldMk cId="2045468205" sldId="275"/>
            <ac:spMk id="53" creationId="{2C46C4D6-C474-4E92-B52E-944C1118F7B6}"/>
          </ac:spMkLst>
        </pc:spChg>
        <pc:spChg chg="add del">
          <ac:chgData name="Selvie Carolin Dyra" userId="38c6fe99c3eadbdb" providerId="LiveId" clId="{C53EE8E6-F5C5-410D-83BE-EE741F6E345E}" dt="2023-04-10T19:48:57.625" v="4071" actId="26606"/>
          <ac:spMkLst>
            <pc:docMk/>
            <pc:sldMk cId="2045468205" sldId="275"/>
            <ac:spMk id="55" creationId="{0D7B6173-1D58-48E2-83CF-37350F315F75}"/>
          </ac:spMkLst>
        </pc:spChg>
        <pc:spChg chg="add del">
          <ac:chgData name="Selvie Carolin Dyra" userId="38c6fe99c3eadbdb" providerId="LiveId" clId="{C53EE8E6-F5C5-410D-83BE-EE741F6E345E}" dt="2023-04-10T19:48:57.625" v="4071" actId="26606"/>
          <ac:spMkLst>
            <pc:docMk/>
            <pc:sldMk cId="2045468205" sldId="275"/>
            <ac:spMk id="56" creationId="{CA9CEF99-39CF-406E-8FCF-5EEDCCA2AC24}"/>
          </ac:spMkLst>
        </pc:spChg>
        <pc:spChg chg="add del">
          <ac:chgData name="Selvie Carolin Dyra" userId="38c6fe99c3eadbdb" providerId="LiveId" clId="{C53EE8E6-F5C5-410D-83BE-EE741F6E345E}" dt="2023-04-10T19:48:57.625" v="4071" actId="26606"/>
          <ac:spMkLst>
            <pc:docMk/>
            <pc:sldMk cId="2045468205" sldId="275"/>
            <ac:spMk id="58" creationId="{DE152F22-1707-453C-8C48-6B5CDD242809}"/>
          </ac:spMkLst>
        </pc:spChg>
        <pc:spChg chg="add">
          <ac:chgData name="Selvie Carolin Dyra" userId="38c6fe99c3eadbdb" providerId="LiveId" clId="{C53EE8E6-F5C5-410D-83BE-EE741F6E345E}" dt="2023-04-10T19:48:57.690" v="4072" actId="26606"/>
          <ac:spMkLst>
            <pc:docMk/>
            <pc:sldMk cId="2045468205" sldId="275"/>
            <ac:spMk id="60" creationId="{D7A453D2-15D8-4403-815F-291FA16340D9}"/>
          </ac:spMkLst>
        </pc:spChg>
        <pc:spChg chg="add">
          <ac:chgData name="Selvie Carolin Dyra" userId="38c6fe99c3eadbdb" providerId="LiveId" clId="{C53EE8E6-F5C5-410D-83BE-EE741F6E345E}" dt="2023-04-10T19:48:57.690" v="4072" actId="26606"/>
          <ac:spMkLst>
            <pc:docMk/>
            <pc:sldMk cId="2045468205" sldId="275"/>
            <ac:spMk id="61" creationId="{8161EA6B-09CA-445B-AB0D-8DF76FA92DEF}"/>
          </ac:spMkLst>
        </pc:spChg>
        <pc:spChg chg="add">
          <ac:chgData name="Selvie Carolin Dyra" userId="38c6fe99c3eadbdb" providerId="LiveId" clId="{C53EE8E6-F5C5-410D-83BE-EE741F6E345E}" dt="2023-04-10T19:48:57.690" v="4072" actId="26606"/>
          <ac:spMkLst>
            <pc:docMk/>
            <pc:sldMk cId="2045468205" sldId="275"/>
            <ac:spMk id="66" creationId="{B8114C98-A349-4111-A123-E8EAB86ABE30}"/>
          </ac:spMkLst>
        </pc:spChg>
        <pc:spChg chg="add">
          <ac:chgData name="Selvie Carolin Dyra" userId="38c6fe99c3eadbdb" providerId="LiveId" clId="{C53EE8E6-F5C5-410D-83BE-EE741F6E345E}" dt="2023-04-10T19:48:57.690" v="4072" actId="26606"/>
          <ac:spMkLst>
            <pc:docMk/>
            <pc:sldMk cId="2045468205" sldId="275"/>
            <ac:spMk id="71" creationId="{E2D3D3F2-ABBB-4453-B1C5-1BEBF7E4DD56}"/>
          </ac:spMkLst>
        </pc:spChg>
        <pc:grpChg chg="add del">
          <ac:chgData name="Selvie Carolin Dyra" userId="38c6fe99c3eadbdb" providerId="LiveId" clId="{C53EE8E6-F5C5-410D-83BE-EE741F6E345E}" dt="2023-04-10T19:48:27.749" v="4061" actId="26606"/>
          <ac:grpSpMkLst>
            <pc:docMk/>
            <pc:sldMk cId="2045468205" sldId="275"/>
            <ac:grpSpMk id="14" creationId="{DD354807-230F-4402-B1B9-F733A8F1F190}"/>
          </ac:grpSpMkLst>
        </pc:grpChg>
        <pc:grpChg chg="add del">
          <ac:chgData name="Selvie Carolin Dyra" userId="38c6fe99c3eadbdb" providerId="LiveId" clId="{C53EE8E6-F5C5-410D-83BE-EE741F6E345E}" dt="2023-04-10T19:48:47.732" v="4067" actId="26606"/>
          <ac:grpSpMkLst>
            <pc:docMk/>
            <pc:sldMk cId="2045468205" sldId="275"/>
            <ac:grpSpMk id="32" creationId="{8214E4A5-A0D2-42C4-8D14-D2A7E495F041}"/>
          </ac:grpSpMkLst>
        </pc:grpChg>
        <pc:grpChg chg="add del">
          <ac:chgData name="Selvie Carolin Dyra" userId="38c6fe99c3eadbdb" providerId="LiveId" clId="{C53EE8E6-F5C5-410D-83BE-EE741F6E345E}" dt="2023-04-10T19:48:47.732" v="4067" actId="26606"/>
          <ac:grpSpMkLst>
            <pc:docMk/>
            <pc:sldMk cId="2045468205" sldId="275"/>
            <ac:grpSpMk id="38" creationId="{4043ADFC-DC2E-40D2-954D-4A13B908DA80}"/>
          </ac:grpSpMkLst>
        </pc:grpChg>
        <pc:grpChg chg="add del">
          <ac:chgData name="Selvie Carolin Dyra" userId="38c6fe99c3eadbdb" providerId="LiveId" clId="{C53EE8E6-F5C5-410D-83BE-EE741F6E345E}" dt="2023-04-10T19:48:47.732" v="4067" actId="26606"/>
          <ac:grpSpMkLst>
            <pc:docMk/>
            <pc:sldMk cId="2045468205" sldId="275"/>
            <ac:grpSpMk id="43" creationId="{74E65F23-789E-4CB9-B34F-46A85E25D667}"/>
          </ac:grpSpMkLst>
        </pc:grpChg>
        <pc:grpChg chg="add del">
          <ac:chgData name="Selvie Carolin Dyra" userId="38c6fe99c3eadbdb" providerId="LiveId" clId="{C53EE8E6-F5C5-410D-83BE-EE741F6E345E}" dt="2023-04-10T19:48:47.732" v="4067" actId="26606"/>
          <ac:grpSpMkLst>
            <pc:docMk/>
            <pc:sldMk cId="2045468205" sldId="275"/>
            <ac:grpSpMk id="47" creationId="{670FB431-AE18-414D-92F4-1D12D1991152}"/>
          </ac:grpSpMkLst>
        </pc:grpChg>
        <pc:grpChg chg="add">
          <ac:chgData name="Selvie Carolin Dyra" userId="38c6fe99c3eadbdb" providerId="LiveId" clId="{C53EE8E6-F5C5-410D-83BE-EE741F6E345E}" dt="2023-04-10T19:48:57.690" v="4072" actId="26606"/>
          <ac:grpSpMkLst>
            <pc:docMk/>
            <pc:sldMk cId="2045468205" sldId="275"/>
            <ac:grpSpMk id="62" creationId="{74E65F23-789E-4CB9-B34F-46A85E25D667}"/>
          </ac:grpSpMkLst>
        </pc:grpChg>
        <pc:grpChg chg="add">
          <ac:chgData name="Selvie Carolin Dyra" userId="38c6fe99c3eadbdb" providerId="LiveId" clId="{C53EE8E6-F5C5-410D-83BE-EE741F6E345E}" dt="2023-04-10T19:48:57.690" v="4072" actId="26606"/>
          <ac:grpSpMkLst>
            <pc:docMk/>
            <pc:sldMk cId="2045468205" sldId="275"/>
            <ac:grpSpMk id="67" creationId="{670FB431-AE18-414D-92F4-1D12D1991152}"/>
          </ac:grpSpMkLst>
        </pc:grpChg>
        <pc:grpChg chg="add">
          <ac:chgData name="Selvie Carolin Dyra" userId="38c6fe99c3eadbdb" providerId="LiveId" clId="{C53EE8E6-F5C5-410D-83BE-EE741F6E345E}" dt="2023-04-10T19:48:57.690" v="4072" actId="26606"/>
          <ac:grpSpMkLst>
            <pc:docMk/>
            <pc:sldMk cId="2045468205" sldId="275"/>
            <ac:grpSpMk id="72" creationId="{8214E4A5-A0D2-42C4-8D14-D2A7E495F041}"/>
          </ac:grpSpMkLst>
        </pc:grpChg>
        <pc:grpChg chg="add">
          <ac:chgData name="Selvie Carolin Dyra" userId="38c6fe99c3eadbdb" providerId="LiveId" clId="{C53EE8E6-F5C5-410D-83BE-EE741F6E345E}" dt="2023-04-10T19:48:57.690" v="4072" actId="26606"/>
          <ac:grpSpMkLst>
            <pc:docMk/>
            <pc:sldMk cId="2045468205" sldId="275"/>
            <ac:grpSpMk id="73" creationId="{4043ADFC-DC2E-40D2-954D-4A13B908DA80}"/>
          </ac:grpSpMkLst>
        </pc:grpChg>
        <pc:graphicFrameChg chg="add mod ord modGraphic">
          <ac:chgData name="Selvie Carolin Dyra" userId="38c6fe99c3eadbdb" providerId="LiveId" clId="{C53EE8E6-F5C5-410D-83BE-EE741F6E345E}" dt="2023-04-13T11:38:50.071" v="6768" actId="20577"/>
          <ac:graphicFrameMkLst>
            <pc:docMk/>
            <pc:sldMk cId="2045468205" sldId="275"/>
            <ac:graphicFrameMk id="4" creationId="{6EA6E08F-40A7-BD08-929F-36CA7E5683BB}"/>
          </ac:graphicFrameMkLst>
        </pc:graphicFrameChg>
        <pc:picChg chg="add del">
          <ac:chgData name="Selvie Carolin Dyra" userId="38c6fe99c3eadbdb" providerId="LiveId" clId="{C53EE8E6-F5C5-410D-83BE-EE741F6E345E}" dt="2023-04-10T19:48:29.677" v="4063" actId="26606"/>
          <ac:picMkLst>
            <pc:docMk/>
            <pc:sldMk cId="2045468205" sldId="275"/>
            <ac:picMk id="22" creationId="{355717D4-33C9-419C-8D9C-17C7079673E4}"/>
          </ac:picMkLst>
        </pc:picChg>
        <pc:picChg chg="add del">
          <ac:chgData name="Selvie Carolin Dyra" userId="38c6fe99c3eadbdb" providerId="LiveId" clId="{C53EE8E6-F5C5-410D-83BE-EE741F6E345E}" dt="2023-04-10T19:48:57.625" v="4071" actId="26606"/>
          <ac:picMkLst>
            <pc:docMk/>
            <pc:sldMk cId="2045468205" sldId="275"/>
            <ac:picMk id="57" creationId="{355717D4-33C9-419C-8D9C-17C7079673E4}"/>
          </ac:picMkLst>
        </pc:picChg>
      </pc:sldChg>
      <pc:sldChg chg="addSp delSp modSp new mod setBg">
        <pc:chgData name="Selvie Carolin Dyra" userId="38c6fe99c3eadbdb" providerId="LiveId" clId="{C53EE8E6-F5C5-410D-83BE-EE741F6E345E}" dt="2023-04-13T11:53:51.103" v="6928" actId="14100"/>
        <pc:sldMkLst>
          <pc:docMk/>
          <pc:sldMk cId="2942684917" sldId="276"/>
        </pc:sldMkLst>
        <pc:spChg chg="mod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2" creationId="{4FC87AE1-E9F3-3E84-48A5-68A48E327A09}"/>
          </ac:spMkLst>
        </pc:spChg>
        <pc:spChg chg="del">
          <ac:chgData name="Selvie Carolin Dyra" userId="38c6fe99c3eadbdb" providerId="LiveId" clId="{C53EE8E6-F5C5-410D-83BE-EE741F6E345E}" dt="2023-04-10T19:56:24.809" v="4252" actId="22"/>
          <ac:spMkLst>
            <pc:docMk/>
            <pc:sldMk cId="2942684917" sldId="276"/>
            <ac:spMk id="3" creationId="{C37670F2-0629-749A-A97E-52E048D96A59}"/>
          </ac:spMkLst>
        </pc:spChg>
        <pc:spChg chg="add mod">
          <ac:chgData name="Selvie Carolin Dyra" userId="38c6fe99c3eadbdb" providerId="LiveId" clId="{C53EE8E6-F5C5-410D-83BE-EE741F6E345E}" dt="2023-04-11T15:47:08.759" v="6258" actId="1076"/>
          <ac:spMkLst>
            <pc:docMk/>
            <pc:sldMk cId="2942684917" sldId="276"/>
            <ac:spMk id="3" creationId="{E224B6B8-1C66-7D2B-D218-F1233361BE69}"/>
          </ac:spMkLst>
        </pc:spChg>
        <pc:spChg chg="add del mod">
          <ac:chgData name="Selvie Carolin Dyra" userId="38c6fe99c3eadbdb" providerId="LiveId" clId="{C53EE8E6-F5C5-410D-83BE-EE741F6E345E}" dt="2023-04-10T21:44:50.786" v="4384" actId="478"/>
          <ac:spMkLst>
            <pc:docMk/>
            <pc:sldMk cId="2942684917" sldId="276"/>
            <ac:spMk id="7" creationId="{3D48730E-09B9-89A8-44F4-5F85FE353F2F}"/>
          </ac:spMkLst>
        </pc:spChg>
        <pc:spChg chg="add mod ord">
          <ac:chgData name="Selvie Carolin Dyra" userId="38c6fe99c3eadbdb" providerId="LiveId" clId="{C53EE8E6-F5C5-410D-83BE-EE741F6E345E}" dt="2023-04-13T11:53:51.103" v="6928" actId="14100"/>
          <ac:spMkLst>
            <pc:docMk/>
            <pc:sldMk cId="2942684917" sldId="276"/>
            <ac:spMk id="10" creationId="{21C4B26B-F7A7-D990-0939-A5B499FCFE29}"/>
          </ac:spMkLst>
        </pc:spChg>
        <pc:spChg chg="add del">
          <ac:chgData name="Selvie Carolin Dyra" userId="38c6fe99c3eadbdb" providerId="LiveId" clId="{C53EE8E6-F5C5-410D-83BE-EE741F6E345E}" dt="2023-04-10T21:55:29.029" v="4685" actId="26606"/>
          <ac:spMkLst>
            <pc:docMk/>
            <pc:sldMk cId="2942684917" sldId="276"/>
            <ac:spMk id="15" creationId="{D7A453D2-15D8-4403-815F-291FA16340D9}"/>
          </ac:spMkLst>
        </pc:spChg>
        <pc:spChg chg="add del">
          <ac:chgData name="Selvie Carolin Dyra" userId="38c6fe99c3eadbdb" providerId="LiveId" clId="{C53EE8E6-F5C5-410D-83BE-EE741F6E345E}" dt="2023-04-10T21:55:29.029" v="4685" actId="26606"/>
          <ac:spMkLst>
            <pc:docMk/>
            <pc:sldMk cId="2942684917" sldId="276"/>
            <ac:spMk id="17" creationId="{8161EA6B-09CA-445B-AB0D-8DF76FA92DEF}"/>
          </ac:spMkLst>
        </pc:spChg>
        <pc:spChg chg="add del">
          <ac:chgData name="Selvie Carolin Dyra" userId="38c6fe99c3eadbdb" providerId="LiveId" clId="{C53EE8E6-F5C5-410D-83BE-EE741F6E345E}" dt="2023-04-10T21:55:29.029" v="4685" actId="26606"/>
          <ac:spMkLst>
            <pc:docMk/>
            <pc:sldMk cId="2942684917" sldId="276"/>
            <ac:spMk id="27" creationId="{B8114C98-A349-4111-A123-E8EAB86ABE30}"/>
          </ac:spMkLst>
        </pc:spChg>
        <pc:spChg chg="add del">
          <ac:chgData name="Selvie Carolin Dyra" userId="38c6fe99c3eadbdb" providerId="LiveId" clId="{C53EE8E6-F5C5-410D-83BE-EE741F6E345E}" dt="2023-04-10T21:55:29.029" v="4685" actId="26606"/>
          <ac:spMkLst>
            <pc:docMk/>
            <pc:sldMk cId="2942684917" sldId="276"/>
            <ac:spMk id="35" creationId="{E2D3D3F2-ABBB-4453-B1C5-1BEBF7E4DD56}"/>
          </ac:spMkLst>
        </pc:spChg>
        <pc:spChg chg="add del">
          <ac:chgData name="Selvie Carolin Dyra" userId="38c6fe99c3eadbdb" providerId="LiveId" clId="{C53EE8E6-F5C5-410D-83BE-EE741F6E345E}" dt="2023-04-10T21:55:33.722" v="4687" actId="26606"/>
          <ac:spMkLst>
            <pc:docMk/>
            <pc:sldMk cId="2942684917" sldId="276"/>
            <ac:spMk id="49" creationId="{13EFA6C3-82DC-4131-9929-2523E6FD0B81}"/>
          </ac:spMkLst>
        </pc:spChg>
        <pc:spChg chg="add del">
          <ac:chgData name="Selvie Carolin Dyra" userId="38c6fe99c3eadbdb" providerId="LiveId" clId="{C53EE8E6-F5C5-410D-83BE-EE741F6E345E}" dt="2023-04-10T21:55:33.722" v="4687" actId="26606"/>
          <ac:spMkLst>
            <pc:docMk/>
            <pc:sldMk cId="2942684917" sldId="276"/>
            <ac:spMk id="50" creationId="{AEC9469E-14CA-4358-BABC-CBF836A6142D}"/>
          </ac:spMkLst>
        </pc:spChg>
        <pc:spChg chg="add del">
          <ac:chgData name="Selvie Carolin Dyra" userId="38c6fe99c3eadbdb" providerId="LiveId" clId="{C53EE8E6-F5C5-410D-83BE-EE741F6E345E}" dt="2023-04-10T21:55:33.722" v="4687" actId="26606"/>
          <ac:spMkLst>
            <pc:docMk/>
            <pc:sldMk cId="2942684917" sldId="276"/>
            <ac:spMk id="51" creationId="{048EB4C9-ACAF-4CCA-BA6E-9314431923B2}"/>
          </ac:spMkLst>
        </pc:spChg>
        <pc:spChg chg="add del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53" creationId="{7A976E23-29EC-4E20-9EF6-B7CC4A8210C3}"/>
          </ac:spMkLst>
        </pc:spChg>
        <pc:spChg chg="add del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54" creationId="{DF5FCEC6-E657-46F1-925F-13ED192124CE}"/>
          </ac:spMkLst>
        </pc:spChg>
        <pc:spChg chg="add del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56" creationId="{FF0BDB76-BCEC-498E-BA26-C763CD9FA3E7}"/>
          </ac:spMkLst>
        </pc:spChg>
        <pc:spChg chg="add del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58" creationId="{1452CEF2-C9EC-4C15-99E4-C781AB08AB91}"/>
          </ac:spMkLst>
        </pc:spChg>
        <pc:spChg chg="add del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65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67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0T22:10:03.587" v="5268" actId="26606"/>
          <ac:spMkLst>
            <pc:docMk/>
            <pc:sldMk cId="2942684917" sldId="276"/>
            <ac:spMk id="69" creationId="{450D3AD2-FA80-415F-A9CE-54D884561CD7}"/>
          </ac:spMkLst>
        </pc:spChg>
        <pc:grpChg chg="add del">
          <ac:chgData name="Selvie Carolin Dyra" userId="38c6fe99c3eadbdb" providerId="LiveId" clId="{C53EE8E6-F5C5-410D-83BE-EE741F6E345E}" dt="2023-04-10T21:55:29.029" v="4685" actId="26606"/>
          <ac:grpSpMkLst>
            <pc:docMk/>
            <pc:sldMk cId="2942684917" sldId="276"/>
            <ac:grpSpMk id="19" creationId="{74E65F23-789E-4CB9-B34F-46A85E25D667}"/>
          </ac:grpSpMkLst>
        </pc:grpChg>
        <pc:grpChg chg="add del">
          <ac:chgData name="Selvie Carolin Dyra" userId="38c6fe99c3eadbdb" providerId="LiveId" clId="{C53EE8E6-F5C5-410D-83BE-EE741F6E345E}" dt="2023-04-10T21:55:29.029" v="4685" actId="26606"/>
          <ac:grpSpMkLst>
            <pc:docMk/>
            <pc:sldMk cId="2942684917" sldId="276"/>
            <ac:grpSpMk id="29" creationId="{670FB431-AE18-414D-92F4-1D12D1991152}"/>
          </ac:grpSpMkLst>
        </pc:grpChg>
        <pc:grpChg chg="add del">
          <ac:chgData name="Selvie Carolin Dyra" userId="38c6fe99c3eadbdb" providerId="LiveId" clId="{C53EE8E6-F5C5-410D-83BE-EE741F6E345E}" dt="2023-04-10T21:55:29.029" v="4685" actId="26606"/>
          <ac:grpSpMkLst>
            <pc:docMk/>
            <pc:sldMk cId="2942684917" sldId="276"/>
            <ac:grpSpMk id="37" creationId="{8214E4A5-A0D2-42C4-8D14-D2A7E495F041}"/>
          </ac:grpSpMkLst>
        </pc:grpChg>
        <pc:grpChg chg="add del">
          <ac:chgData name="Selvie Carolin Dyra" userId="38c6fe99c3eadbdb" providerId="LiveId" clId="{C53EE8E6-F5C5-410D-83BE-EE741F6E345E}" dt="2023-04-10T21:55:29.029" v="4685" actId="26606"/>
          <ac:grpSpMkLst>
            <pc:docMk/>
            <pc:sldMk cId="2942684917" sldId="276"/>
            <ac:grpSpMk id="43" creationId="{4043ADFC-DC2E-40D2-954D-4A13B908DA80}"/>
          </ac:grpSpMkLst>
        </pc:grpChg>
        <pc:grpChg chg="add del">
          <ac:chgData name="Selvie Carolin Dyra" userId="38c6fe99c3eadbdb" providerId="LiveId" clId="{C53EE8E6-F5C5-410D-83BE-EE741F6E345E}" dt="2023-04-10T22:10:03.587" v="5268" actId="26606"/>
          <ac:grpSpMkLst>
            <pc:docMk/>
            <pc:sldMk cId="2942684917" sldId="276"/>
            <ac:grpSpMk id="55" creationId="{E5BA8FCE-96F8-40B3-804C-10C27C02F41C}"/>
          </ac:grpSpMkLst>
        </pc:grpChg>
        <pc:grpChg chg="add del">
          <ac:chgData name="Selvie Carolin Dyra" userId="38c6fe99c3eadbdb" providerId="LiveId" clId="{C53EE8E6-F5C5-410D-83BE-EE741F6E345E}" dt="2023-04-10T22:10:03.587" v="5268" actId="26606"/>
          <ac:grpSpMkLst>
            <pc:docMk/>
            <pc:sldMk cId="2942684917" sldId="276"/>
            <ac:grpSpMk id="57" creationId="{DD8DF5DF-A251-4BC2-8965-4EDDD01FC56E}"/>
          </ac:grpSpMkLst>
        </pc:grpChg>
        <pc:grpChg chg="add del">
          <ac:chgData name="Selvie Carolin Dyra" userId="38c6fe99c3eadbdb" providerId="LiveId" clId="{C53EE8E6-F5C5-410D-83BE-EE741F6E345E}" dt="2023-04-10T22:10:03.587" v="5268" actId="26606"/>
          <ac:grpSpMkLst>
            <pc:docMk/>
            <pc:sldMk cId="2942684917" sldId="276"/>
            <ac:grpSpMk id="59" creationId="{600459E6-26A3-4EAC-A34C-D0792D88CC26}"/>
          </ac:grpSpMkLst>
        </pc:grpChg>
        <pc:grpChg chg="add del">
          <ac:chgData name="Selvie Carolin Dyra" userId="38c6fe99c3eadbdb" providerId="LiveId" clId="{C53EE8E6-F5C5-410D-83BE-EE741F6E345E}" dt="2023-04-10T22:10:03.587" v="5268" actId="26606"/>
          <ac:grpSpMkLst>
            <pc:docMk/>
            <pc:sldMk cId="2942684917" sldId="276"/>
            <ac:grpSpMk id="60" creationId="{94F13521-5DF8-4DF5-A0B9-A718234B3AE9}"/>
          </ac:grpSpMkLst>
        </pc:grpChg>
        <pc:picChg chg="add mod modCrop">
          <ac:chgData name="Selvie Carolin Dyra" userId="38c6fe99c3eadbdb" providerId="LiveId" clId="{C53EE8E6-F5C5-410D-83BE-EE741F6E345E}" dt="2023-04-13T11:39:54.279" v="6783" actId="14100"/>
          <ac:picMkLst>
            <pc:docMk/>
            <pc:sldMk cId="2942684917" sldId="276"/>
            <ac:picMk id="5" creationId="{804587DF-46F1-B3A4-4906-1A43AEC2D124}"/>
          </ac:picMkLst>
        </pc:picChg>
        <pc:picChg chg="add del mod ord modCrop">
          <ac:chgData name="Selvie Carolin Dyra" userId="38c6fe99c3eadbdb" providerId="LiveId" clId="{C53EE8E6-F5C5-410D-83BE-EE741F6E345E}" dt="2023-04-10T21:32:39.470" v="4323" actId="478"/>
          <ac:picMkLst>
            <pc:docMk/>
            <pc:sldMk cId="2942684917" sldId="276"/>
            <ac:picMk id="5" creationId="{FE3B133C-260C-D24B-CE90-8E616AB2C0EC}"/>
          </ac:picMkLst>
        </pc:picChg>
        <pc:picChg chg="add del mod ord modCrop">
          <ac:chgData name="Selvie Carolin Dyra" userId="38c6fe99c3eadbdb" providerId="LiveId" clId="{C53EE8E6-F5C5-410D-83BE-EE741F6E345E}" dt="2023-04-13T11:39:09.025" v="6769" actId="478"/>
          <ac:picMkLst>
            <pc:docMk/>
            <pc:sldMk cId="2942684917" sldId="276"/>
            <ac:picMk id="9" creationId="{5B8A1847-DAD8-1E4D-3989-72F500A44576}"/>
          </ac:picMkLst>
        </pc:picChg>
      </pc:sldChg>
      <pc:sldChg chg="addSp modSp new mod setBg">
        <pc:chgData name="Selvie Carolin Dyra" userId="38c6fe99c3eadbdb" providerId="LiveId" clId="{C53EE8E6-F5C5-410D-83BE-EE741F6E345E}" dt="2023-04-13T12:18:03.661" v="7245" actId="20577"/>
        <pc:sldMkLst>
          <pc:docMk/>
          <pc:sldMk cId="3657075683" sldId="277"/>
        </pc:sldMkLst>
        <pc:spChg chg="mod">
          <ac:chgData name="Selvie Carolin Dyra" userId="38c6fe99c3eadbdb" providerId="LiveId" clId="{C53EE8E6-F5C5-410D-83BE-EE741F6E345E}" dt="2023-04-13T12:17:34.382" v="7227" actId="14100"/>
          <ac:spMkLst>
            <pc:docMk/>
            <pc:sldMk cId="3657075683" sldId="277"/>
            <ac:spMk id="2" creationId="{A435F477-FC49-EDD6-4251-E9FB1199D81C}"/>
          </ac:spMkLst>
        </pc:spChg>
        <pc:spChg chg="mod">
          <ac:chgData name="Selvie Carolin Dyra" userId="38c6fe99c3eadbdb" providerId="LiveId" clId="{C53EE8E6-F5C5-410D-83BE-EE741F6E345E}" dt="2023-04-13T12:18:03.661" v="7245" actId="20577"/>
          <ac:spMkLst>
            <pc:docMk/>
            <pc:sldMk cId="3657075683" sldId="277"/>
            <ac:spMk id="3" creationId="{35FE0C73-FBE1-D6F0-C56C-53A6B2396C3E}"/>
          </ac:spMkLst>
        </pc:spChg>
        <pc:spChg chg="add">
          <ac:chgData name="Selvie Carolin Dyra" userId="38c6fe99c3eadbdb" providerId="LiveId" clId="{C53EE8E6-F5C5-410D-83BE-EE741F6E345E}" dt="2023-04-10T22:03:32.283" v="5206" actId="26606"/>
          <ac:spMkLst>
            <pc:docMk/>
            <pc:sldMk cId="3657075683" sldId="277"/>
            <ac:spMk id="10" creationId="{7FF47CB7-972F-479F-A36D-9E72D26EC8DA}"/>
          </ac:spMkLst>
        </pc:spChg>
        <pc:spChg chg="add">
          <ac:chgData name="Selvie Carolin Dyra" userId="38c6fe99c3eadbdb" providerId="LiveId" clId="{C53EE8E6-F5C5-410D-83BE-EE741F6E345E}" dt="2023-04-10T22:03:32.283" v="5206" actId="26606"/>
          <ac:spMkLst>
            <pc:docMk/>
            <pc:sldMk cId="3657075683" sldId="277"/>
            <ac:spMk id="12" creationId="{0D153B68-5844-490D-8E67-F616D6D721CA}"/>
          </ac:spMkLst>
        </pc:spChg>
        <pc:spChg chg="add">
          <ac:chgData name="Selvie Carolin Dyra" userId="38c6fe99c3eadbdb" providerId="LiveId" clId="{C53EE8E6-F5C5-410D-83BE-EE741F6E345E}" dt="2023-04-10T22:03:32.283" v="5206" actId="26606"/>
          <ac:spMkLst>
            <pc:docMk/>
            <pc:sldMk cId="3657075683" sldId="277"/>
            <ac:spMk id="14" creationId="{9A0D773F-7A7D-4DBB-9DEA-86BB8B8F4BC8}"/>
          </ac:spMkLst>
        </pc:spChg>
        <pc:picChg chg="add">
          <ac:chgData name="Selvie Carolin Dyra" userId="38c6fe99c3eadbdb" providerId="LiveId" clId="{C53EE8E6-F5C5-410D-83BE-EE741F6E345E}" dt="2023-04-10T22:03:32.283" v="5206" actId="26606"/>
          <ac:picMkLst>
            <pc:docMk/>
            <pc:sldMk cId="3657075683" sldId="277"/>
            <ac:picMk id="7" creationId="{E1EDBA25-B8EB-8135-7526-3E359504D114}"/>
          </ac:picMkLst>
        </pc:picChg>
      </pc:sldChg>
      <pc:sldChg chg="addSp delSp modSp new mod setBg">
        <pc:chgData name="Selvie Carolin Dyra" userId="38c6fe99c3eadbdb" providerId="LiveId" clId="{C53EE8E6-F5C5-410D-83BE-EE741F6E345E}" dt="2023-04-13T12:15:13.448" v="7220" actId="20577"/>
        <pc:sldMkLst>
          <pc:docMk/>
          <pc:sldMk cId="2411560809" sldId="278"/>
        </pc:sldMkLst>
        <pc:spChg chg="add mod">
          <ac:chgData name="Selvie Carolin Dyra" userId="38c6fe99c3eadbdb" providerId="LiveId" clId="{C53EE8E6-F5C5-410D-83BE-EE741F6E345E}" dt="2023-04-13T11:44:30.085" v="6918" actId="1076"/>
          <ac:spMkLst>
            <pc:docMk/>
            <pc:sldMk cId="2411560809" sldId="278"/>
            <ac:spMk id="2" creationId="{24A78731-CB79-C9A0-4F3C-7F6332DE2CAC}"/>
          </ac:spMkLst>
        </pc:spChg>
        <pc:spChg chg="del">
          <ac:chgData name="Selvie Carolin Dyra" userId="38c6fe99c3eadbdb" providerId="LiveId" clId="{C53EE8E6-F5C5-410D-83BE-EE741F6E345E}" dt="2023-04-11T12:01:08.835" v="5506" actId="478"/>
          <ac:spMkLst>
            <pc:docMk/>
            <pc:sldMk cId="2411560809" sldId="278"/>
            <ac:spMk id="2" creationId="{2D67E2F1-ADB1-F5D6-581E-DA5BB6152418}"/>
          </ac:spMkLst>
        </pc:spChg>
        <pc:spChg chg="del">
          <ac:chgData name="Selvie Carolin Dyra" userId="38c6fe99c3eadbdb" providerId="LiveId" clId="{C53EE8E6-F5C5-410D-83BE-EE741F6E345E}" dt="2023-04-11T12:01:09.476" v="5507" actId="478"/>
          <ac:spMkLst>
            <pc:docMk/>
            <pc:sldMk cId="2411560809" sldId="278"/>
            <ac:spMk id="3" creationId="{49B1E030-908D-476C-BAC6-CF0AB9DC9A9B}"/>
          </ac:spMkLst>
        </pc:spChg>
        <pc:spChg chg="add mod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4" creationId="{EC9A28D9-D76A-5F9C-A7F9-49F30F377592}"/>
          </ac:spMkLst>
        </pc:spChg>
        <pc:spChg chg="add mod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7" creationId="{3E9439DE-BC27-56DA-FBC3-D6F65213385F}"/>
          </ac:spMkLst>
        </pc:spChg>
        <pc:spChg chg="add del">
          <ac:chgData name="Selvie Carolin Dyra" userId="38c6fe99c3eadbdb" providerId="LiveId" clId="{C53EE8E6-F5C5-410D-83BE-EE741F6E345E}" dt="2023-04-11T12:08:46.374" v="5608" actId="26606"/>
          <ac:spMkLst>
            <pc:docMk/>
            <pc:sldMk cId="2411560809" sldId="278"/>
            <ac:spMk id="11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1T12:08:46.374" v="5608" actId="26606"/>
          <ac:spMkLst>
            <pc:docMk/>
            <pc:sldMk cId="2411560809" sldId="278"/>
            <ac:spMk id="13" creationId="{6832F003-FCA6-4CFB-A2EA-308F3AA257D1}"/>
          </ac:spMkLst>
        </pc:spChg>
        <pc:spChg chg="add del">
          <ac:chgData name="Selvie Carolin Dyra" userId="38c6fe99c3eadbdb" providerId="LiveId" clId="{C53EE8E6-F5C5-410D-83BE-EE741F6E345E}" dt="2023-04-11T12:08:46.374" v="5608" actId="26606"/>
          <ac:spMkLst>
            <pc:docMk/>
            <pc:sldMk cId="2411560809" sldId="278"/>
            <ac:spMk id="15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1T12:08:45.206" v="5605" actId="26606"/>
          <ac:spMkLst>
            <pc:docMk/>
            <pc:sldMk cId="2411560809" sldId="278"/>
            <ac:spMk id="20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1T12:08:45.206" v="5605" actId="26606"/>
          <ac:spMkLst>
            <pc:docMk/>
            <pc:sldMk cId="2411560809" sldId="278"/>
            <ac:spMk id="22" creationId="{6832F003-FCA6-4CFB-A2EA-308F3AA257D1}"/>
          </ac:spMkLst>
        </pc:spChg>
        <pc:spChg chg="add del">
          <ac:chgData name="Selvie Carolin Dyra" userId="38c6fe99c3eadbdb" providerId="LiveId" clId="{C53EE8E6-F5C5-410D-83BE-EE741F6E345E}" dt="2023-04-11T12:08:45.206" v="5605" actId="26606"/>
          <ac:spMkLst>
            <pc:docMk/>
            <pc:sldMk cId="2411560809" sldId="278"/>
            <ac:spMk id="24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1T12:08:46.342" v="5607" actId="26606"/>
          <ac:spMkLst>
            <pc:docMk/>
            <pc:sldMk cId="2411560809" sldId="278"/>
            <ac:spMk id="26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1T12:08:46.342" v="5607" actId="26606"/>
          <ac:spMkLst>
            <pc:docMk/>
            <pc:sldMk cId="2411560809" sldId="278"/>
            <ac:spMk id="27" creationId="{6832F003-FCA6-4CFB-A2EA-308F3AA257D1}"/>
          </ac:spMkLst>
        </pc:spChg>
        <pc:spChg chg="add del">
          <ac:chgData name="Selvie Carolin Dyra" userId="38c6fe99c3eadbdb" providerId="LiveId" clId="{C53EE8E6-F5C5-410D-83BE-EE741F6E345E}" dt="2023-04-11T12:08:46.342" v="5607" actId="26606"/>
          <ac:spMkLst>
            <pc:docMk/>
            <pc:sldMk cId="2411560809" sldId="278"/>
            <ac:spMk id="28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30" creationId="{C3896A03-3945-419A-B66B-4EE266EDD152}"/>
          </ac:spMkLst>
        </pc:spChg>
        <pc:spChg chg="add del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31" creationId="{6832F003-FCA6-4CFB-A2EA-308F3AA257D1}"/>
          </ac:spMkLst>
        </pc:spChg>
        <pc:spChg chg="add del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32" creationId="{B34F5AD2-EDBD-4BBD-A55C-EAFFD0C7097A}"/>
          </ac:spMkLst>
        </pc:spChg>
        <pc:spChg chg="add del">
          <ac:chgData name="Selvie Carolin Dyra" userId="38c6fe99c3eadbdb" providerId="LiveId" clId="{C53EE8E6-F5C5-410D-83BE-EE741F6E345E}" dt="2023-04-11T12:10:39.835" v="5689" actId="26606"/>
          <ac:spMkLst>
            <pc:docMk/>
            <pc:sldMk cId="2411560809" sldId="278"/>
            <ac:spMk id="37" creationId="{D19BB8BE-1351-4D9B-B761-F84A0B5B6519}"/>
          </ac:spMkLst>
        </pc:spChg>
        <pc:spChg chg="add del">
          <ac:chgData name="Selvie Carolin Dyra" userId="38c6fe99c3eadbdb" providerId="LiveId" clId="{C53EE8E6-F5C5-410D-83BE-EE741F6E345E}" dt="2023-04-11T12:10:44.200" v="5691" actId="26606"/>
          <ac:spMkLst>
            <pc:docMk/>
            <pc:sldMk cId="2411560809" sldId="278"/>
            <ac:spMk id="39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1T12:10:44.200" v="5691" actId="26606"/>
          <ac:spMkLst>
            <pc:docMk/>
            <pc:sldMk cId="2411560809" sldId="278"/>
            <ac:spMk id="40" creationId="{6EA86598-DA2C-41D5-BC0C-E877F8818EEB}"/>
          </ac:spMkLst>
        </pc:spChg>
        <pc:spChg chg="add del">
          <ac:chgData name="Selvie Carolin Dyra" userId="38c6fe99c3eadbdb" providerId="LiveId" clId="{C53EE8E6-F5C5-410D-83BE-EE741F6E345E}" dt="2023-04-11T12:10:44.200" v="5691" actId="26606"/>
          <ac:spMkLst>
            <pc:docMk/>
            <pc:sldMk cId="2411560809" sldId="278"/>
            <ac:spMk id="41" creationId="{87F16C5A-0D41-47A9-B0A2-9C2AD7A8CF32}"/>
          </ac:spMkLst>
        </pc:spChg>
        <pc:spChg chg="add del">
          <ac:chgData name="Selvie Carolin Dyra" userId="38c6fe99c3eadbdb" providerId="LiveId" clId="{C53EE8E6-F5C5-410D-83BE-EE741F6E345E}" dt="2023-04-11T12:10:46.056" v="5693" actId="26606"/>
          <ac:spMkLst>
            <pc:docMk/>
            <pc:sldMk cId="2411560809" sldId="278"/>
            <ac:spMk id="43" creationId="{6EA86598-DA2C-41D5-BC0C-E877F8818EEB}"/>
          </ac:spMkLst>
        </pc:spChg>
        <pc:spChg chg="add del">
          <ac:chgData name="Selvie Carolin Dyra" userId="38c6fe99c3eadbdb" providerId="LiveId" clId="{C53EE8E6-F5C5-410D-83BE-EE741F6E345E}" dt="2023-04-11T12:10:46.056" v="5693" actId="26606"/>
          <ac:spMkLst>
            <pc:docMk/>
            <pc:sldMk cId="2411560809" sldId="278"/>
            <ac:spMk id="44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1T12:10:46.056" v="5693" actId="26606"/>
          <ac:spMkLst>
            <pc:docMk/>
            <pc:sldMk cId="2411560809" sldId="278"/>
            <ac:spMk id="45" creationId="{87F16C5A-0D41-47A9-B0A2-9C2AD7A8CF32}"/>
          </ac:spMkLst>
        </pc:spChg>
        <pc:spChg chg="add del">
          <ac:chgData name="Selvie Carolin Dyra" userId="38c6fe99c3eadbdb" providerId="LiveId" clId="{C53EE8E6-F5C5-410D-83BE-EE741F6E345E}" dt="2023-04-11T12:10:47.284" v="5695" actId="26606"/>
          <ac:spMkLst>
            <pc:docMk/>
            <pc:sldMk cId="2411560809" sldId="278"/>
            <ac:spMk id="47" creationId="{6EA86598-DA2C-41D5-BC0C-E877F8818EEB}"/>
          </ac:spMkLst>
        </pc:spChg>
        <pc:spChg chg="add del">
          <ac:chgData name="Selvie Carolin Dyra" userId="38c6fe99c3eadbdb" providerId="LiveId" clId="{C53EE8E6-F5C5-410D-83BE-EE741F6E345E}" dt="2023-04-11T12:10:47.284" v="5695" actId="26606"/>
          <ac:spMkLst>
            <pc:docMk/>
            <pc:sldMk cId="2411560809" sldId="278"/>
            <ac:spMk id="48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1T12:10:47.284" v="5695" actId="26606"/>
          <ac:spMkLst>
            <pc:docMk/>
            <pc:sldMk cId="2411560809" sldId="278"/>
            <ac:spMk id="49" creationId="{87F16C5A-0D41-47A9-B0A2-9C2AD7A8CF32}"/>
          </ac:spMkLst>
        </pc:spChg>
        <pc:spChg chg="add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51" creationId="{6EA86598-DA2C-41D5-BC0C-E877F8818EEB}"/>
          </ac:spMkLst>
        </pc:spChg>
        <pc:spChg chg="add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52" creationId="{450D3AD2-FA80-415F-A9CE-54D884561CD7}"/>
          </ac:spMkLst>
        </pc:spChg>
        <pc:spChg chg="add">
          <ac:chgData name="Selvie Carolin Dyra" userId="38c6fe99c3eadbdb" providerId="LiveId" clId="{C53EE8E6-F5C5-410D-83BE-EE741F6E345E}" dt="2023-04-11T12:10:47.317" v="5696" actId="26606"/>
          <ac:spMkLst>
            <pc:docMk/>
            <pc:sldMk cId="2411560809" sldId="278"/>
            <ac:spMk id="53" creationId="{87F16C5A-0D41-47A9-B0A2-9C2AD7A8CF32}"/>
          </ac:spMkLst>
        </pc:spChg>
        <pc:graphicFrameChg chg="add mod modGraphic">
          <ac:chgData name="Selvie Carolin Dyra" userId="38c6fe99c3eadbdb" providerId="LiveId" clId="{C53EE8E6-F5C5-410D-83BE-EE741F6E345E}" dt="2023-04-13T12:15:13.448" v="7220" actId="20577"/>
          <ac:graphicFrameMkLst>
            <pc:docMk/>
            <pc:sldMk cId="2411560809" sldId="278"/>
            <ac:graphicFrameMk id="3" creationId="{DB7D1D35-978D-572F-096C-4FE923EC47C2}"/>
          </ac:graphicFrameMkLst>
        </pc:graphicFrameChg>
        <pc:graphicFrameChg chg="add del mod modGraphic">
          <ac:chgData name="Selvie Carolin Dyra" userId="38c6fe99c3eadbdb" providerId="LiveId" clId="{C53EE8E6-F5C5-410D-83BE-EE741F6E345E}" dt="2023-04-11T12:06:40.291" v="5523" actId="478"/>
          <ac:graphicFrameMkLst>
            <pc:docMk/>
            <pc:sldMk cId="2411560809" sldId="278"/>
            <ac:graphicFrameMk id="5" creationId="{E60DE67F-F812-5078-9412-BF3BAF608C4F}"/>
          </ac:graphicFrameMkLst>
        </pc:graphicFrameChg>
        <pc:graphicFrameChg chg="add del mod ord modGraphic">
          <ac:chgData name="Selvie Carolin Dyra" userId="38c6fe99c3eadbdb" providerId="LiveId" clId="{C53EE8E6-F5C5-410D-83BE-EE741F6E345E}" dt="2023-04-13T11:44:17.547" v="6914" actId="478"/>
          <ac:graphicFrameMkLst>
            <pc:docMk/>
            <pc:sldMk cId="2411560809" sldId="278"/>
            <ac:graphicFrameMk id="6" creationId="{189D8DBD-435B-7F5A-3433-EEFE627166E2}"/>
          </ac:graphicFrameMkLst>
        </pc:graphicFrameChg>
      </pc:sldChg>
      <pc:sldChg chg="addSp delSp modSp new mod setBg">
        <pc:chgData name="Selvie Carolin Dyra" userId="38c6fe99c3eadbdb" providerId="LiveId" clId="{C53EE8E6-F5C5-410D-83BE-EE741F6E345E}" dt="2023-04-11T12:12:47.371" v="5717" actId="20577"/>
        <pc:sldMkLst>
          <pc:docMk/>
          <pc:sldMk cId="213421705" sldId="279"/>
        </pc:sldMkLst>
        <pc:spChg chg="del">
          <ac:chgData name="Selvie Carolin Dyra" userId="38c6fe99c3eadbdb" providerId="LiveId" clId="{C53EE8E6-F5C5-410D-83BE-EE741F6E345E}" dt="2023-04-11T12:11:27.399" v="5698" actId="478"/>
          <ac:spMkLst>
            <pc:docMk/>
            <pc:sldMk cId="213421705" sldId="279"/>
            <ac:spMk id="2" creationId="{91E08D58-DEA4-AA00-DC57-523C38660412}"/>
          </ac:spMkLst>
        </pc:spChg>
        <pc:spChg chg="mod ord">
          <ac:chgData name="Selvie Carolin Dyra" userId="38c6fe99c3eadbdb" providerId="LiveId" clId="{C53EE8E6-F5C5-410D-83BE-EE741F6E345E}" dt="2023-04-11T12:12:47.371" v="5717" actId="20577"/>
          <ac:spMkLst>
            <pc:docMk/>
            <pc:sldMk cId="213421705" sldId="279"/>
            <ac:spMk id="3" creationId="{AB7FFA11-146A-580D-C5A8-94A1E9D2DCB2}"/>
          </ac:spMkLst>
        </pc:spChg>
        <pc:spChg chg="add del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10" creationId="{6EA86598-DA2C-41D5-BC0C-E877F8818EEB}"/>
          </ac:spMkLst>
        </pc:spChg>
        <pc:spChg chg="add del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12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14" creationId="{87F16C5A-0D41-47A9-B0A2-9C2AD7A8CF32}"/>
          </ac:spMkLst>
        </pc:spChg>
        <pc:spChg chg="add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19" creationId="{D4C74C1C-EF2E-40CF-A712-656E694E6724}"/>
          </ac:spMkLst>
        </pc:spChg>
        <pc:spChg chg="add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21" creationId="{90464369-70FA-42AF-948F-80664CA7BFE5}"/>
          </ac:spMkLst>
        </pc:spChg>
        <pc:spChg chg="add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23" creationId="{A648176E-454C-437C-B0FC-9B82FCF32B24}"/>
          </ac:spMkLst>
        </pc:spChg>
        <pc:spChg chg="add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25" creationId="{A6604B49-AD5C-4590-B051-06C8222ECD99}"/>
          </ac:spMkLst>
        </pc:spChg>
        <pc:spChg chg="add">
          <ac:chgData name="Selvie Carolin Dyra" userId="38c6fe99c3eadbdb" providerId="LiveId" clId="{C53EE8E6-F5C5-410D-83BE-EE741F6E345E}" dt="2023-04-11T12:12:27.217" v="5711" actId="26606"/>
          <ac:spMkLst>
            <pc:docMk/>
            <pc:sldMk cId="213421705" sldId="279"/>
            <ac:spMk id="27" creationId="{CC552A98-EF7D-4D42-AB69-066B786AB55B}"/>
          </ac:spMkLst>
        </pc:spChg>
        <pc:picChg chg="add mod">
          <ac:chgData name="Selvie Carolin Dyra" userId="38c6fe99c3eadbdb" providerId="LiveId" clId="{C53EE8E6-F5C5-410D-83BE-EE741F6E345E}" dt="2023-04-11T12:12:27.217" v="5711" actId="26606"/>
          <ac:picMkLst>
            <pc:docMk/>
            <pc:sldMk cId="213421705" sldId="279"/>
            <ac:picMk id="7" creationId="{35A444D2-3D1A-230E-71AA-07D08D0D4256}"/>
          </ac:picMkLst>
        </pc:picChg>
      </pc:sldChg>
      <pc:sldChg chg="addSp delSp modSp new mod setBg">
        <pc:chgData name="Selvie Carolin Dyra" userId="38c6fe99c3eadbdb" providerId="LiveId" clId="{C53EE8E6-F5C5-410D-83BE-EE741F6E345E}" dt="2023-04-13T12:01:47.390" v="7083" actId="20577"/>
        <pc:sldMkLst>
          <pc:docMk/>
          <pc:sldMk cId="698734556" sldId="280"/>
        </pc:sldMkLst>
        <pc:spChg chg="mod">
          <ac:chgData name="Selvie Carolin Dyra" userId="38c6fe99c3eadbdb" providerId="LiveId" clId="{C53EE8E6-F5C5-410D-83BE-EE741F6E345E}" dt="2023-04-13T11:56:40.245" v="6936" actId="14100"/>
          <ac:spMkLst>
            <pc:docMk/>
            <pc:sldMk cId="698734556" sldId="280"/>
            <ac:spMk id="2" creationId="{041C2125-E53D-73A8-8CF0-DC894EE88D49}"/>
          </ac:spMkLst>
        </pc:spChg>
        <pc:spChg chg="add del mod">
          <ac:chgData name="Selvie Carolin Dyra" userId="38c6fe99c3eadbdb" providerId="LiveId" clId="{C53EE8E6-F5C5-410D-83BE-EE741F6E345E}" dt="2023-04-11T12:21:48.741" v="6065" actId="26606"/>
          <ac:spMkLst>
            <pc:docMk/>
            <pc:sldMk cId="698734556" sldId="280"/>
            <ac:spMk id="3" creationId="{093D7A6B-3595-4D59-E420-0FE2F0F601F5}"/>
          </ac:spMkLst>
        </pc:spChg>
        <pc:spChg chg="add mod ord">
          <ac:chgData name="Selvie Carolin Dyra" userId="38c6fe99c3eadbdb" providerId="LiveId" clId="{C53EE8E6-F5C5-410D-83BE-EE741F6E345E}" dt="2023-04-13T12:01:47.390" v="7083" actId="20577"/>
          <ac:spMkLst>
            <pc:docMk/>
            <pc:sldMk cId="698734556" sldId="280"/>
            <ac:spMk id="8" creationId="{093D7A6B-3595-4D59-E420-0FE2F0F601F5}"/>
          </ac:spMkLst>
        </pc:spChg>
        <pc:spChg chg="add del">
          <ac:chgData name="Selvie Carolin Dyra" userId="38c6fe99c3eadbdb" providerId="LiveId" clId="{C53EE8E6-F5C5-410D-83BE-EE741F6E345E}" dt="2023-04-13T11:56:22.001" v="6935" actId="26606"/>
          <ac:spMkLst>
            <pc:docMk/>
            <pc:sldMk cId="698734556" sldId="280"/>
            <ac:spMk id="10" creationId="{87F16C5A-0D41-47A9-B0A2-9C2AD7A8CF32}"/>
          </ac:spMkLst>
        </pc:spChg>
        <pc:spChg chg="add del">
          <ac:chgData name="Selvie Carolin Dyra" userId="38c6fe99c3eadbdb" providerId="LiveId" clId="{C53EE8E6-F5C5-410D-83BE-EE741F6E345E}" dt="2023-04-13T11:56:22.001" v="6935" actId="26606"/>
          <ac:spMkLst>
            <pc:docMk/>
            <pc:sldMk cId="698734556" sldId="280"/>
            <ac:spMk id="12" creationId="{6EA86598-DA2C-41D5-BC0C-E877F8818EEB}"/>
          </ac:spMkLst>
        </pc:spChg>
        <pc:spChg chg="add del">
          <ac:chgData name="Selvie Carolin Dyra" userId="38c6fe99c3eadbdb" providerId="LiveId" clId="{C53EE8E6-F5C5-410D-83BE-EE741F6E345E}" dt="2023-04-13T11:56:22.001" v="6935" actId="26606"/>
          <ac:spMkLst>
            <pc:docMk/>
            <pc:sldMk cId="698734556" sldId="280"/>
            <ac:spMk id="14" creationId="{450D3AD2-FA80-415F-A9CE-54D884561CD7}"/>
          </ac:spMkLst>
        </pc:spChg>
        <pc:spChg chg="add del">
          <ac:chgData name="Selvie Carolin Dyra" userId="38c6fe99c3eadbdb" providerId="LiveId" clId="{C53EE8E6-F5C5-410D-83BE-EE741F6E345E}" dt="2023-04-13T11:56:21.999" v="6934" actId="26606"/>
          <ac:spMkLst>
            <pc:docMk/>
            <pc:sldMk cId="698734556" sldId="280"/>
            <ac:spMk id="19" creationId="{5D13CC36-B950-4F02-9BAF-9A7EB267398C}"/>
          </ac:spMkLst>
        </pc:spChg>
        <pc:spChg chg="add del">
          <ac:chgData name="Selvie Carolin Dyra" userId="38c6fe99c3eadbdb" providerId="LiveId" clId="{C53EE8E6-F5C5-410D-83BE-EE741F6E345E}" dt="2023-04-13T11:56:21.999" v="6934" actId="26606"/>
          <ac:spMkLst>
            <pc:docMk/>
            <pc:sldMk cId="698734556" sldId="280"/>
            <ac:spMk id="21" creationId="{4F2E2428-58BA-458D-AA54-05502E63F32F}"/>
          </ac:spMkLst>
        </pc:spChg>
        <pc:spChg chg="add">
          <ac:chgData name="Selvie Carolin Dyra" userId="38c6fe99c3eadbdb" providerId="LiveId" clId="{C53EE8E6-F5C5-410D-83BE-EE741F6E345E}" dt="2023-04-13T11:56:22.001" v="6935" actId="26606"/>
          <ac:spMkLst>
            <pc:docMk/>
            <pc:sldMk cId="698734556" sldId="280"/>
            <ac:spMk id="23" creationId="{6437CC72-F4A8-4DC3-AFAB-D22C482C8100}"/>
          </ac:spMkLst>
        </pc:spChg>
        <pc:spChg chg="add">
          <ac:chgData name="Selvie Carolin Dyra" userId="38c6fe99c3eadbdb" providerId="LiveId" clId="{C53EE8E6-F5C5-410D-83BE-EE741F6E345E}" dt="2023-04-13T11:56:22.001" v="6935" actId="26606"/>
          <ac:spMkLst>
            <pc:docMk/>
            <pc:sldMk cId="698734556" sldId="280"/>
            <ac:spMk id="24" creationId="{3346177D-ADC4-4968-B747-5CFCD390B5B9}"/>
          </ac:spMkLst>
        </pc:spChg>
        <pc:spChg chg="add">
          <ac:chgData name="Selvie Carolin Dyra" userId="38c6fe99c3eadbdb" providerId="LiveId" clId="{C53EE8E6-F5C5-410D-83BE-EE741F6E345E}" dt="2023-04-13T11:56:22.001" v="6935" actId="26606"/>
          <ac:spMkLst>
            <pc:docMk/>
            <pc:sldMk cId="698734556" sldId="280"/>
            <ac:spMk id="25" creationId="{0844A943-BF79-4FEA-ABB1-3BD54D236606}"/>
          </ac:spMkLst>
        </pc:spChg>
        <pc:graphicFrameChg chg="add del">
          <ac:chgData name="Selvie Carolin Dyra" userId="38c6fe99c3eadbdb" providerId="LiveId" clId="{C53EE8E6-F5C5-410D-83BE-EE741F6E345E}" dt="2023-04-11T12:21:48.708" v="6064" actId="26606"/>
          <ac:graphicFrameMkLst>
            <pc:docMk/>
            <pc:sldMk cId="698734556" sldId="280"/>
            <ac:graphicFrameMk id="5" creationId="{6CA4793F-02EF-A7A8-B550-49A6B81AFFD4}"/>
          </ac:graphicFrameMkLst>
        </pc:graphicFrameChg>
        <pc:picChg chg="add mod">
          <ac:chgData name="Selvie Carolin Dyra" userId="38c6fe99c3eadbdb" providerId="LiveId" clId="{C53EE8E6-F5C5-410D-83BE-EE741F6E345E}" dt="2023-04-13T11:56:22.001" v="6935" actId="26606"/>
          <ac:picMkLst>
            <pc:docMk/>
            <pc:sldMk cId="698734556" sldId="280"/>
            <ac:picMk id="7" creationId="{36F8CB3A-9481-37D7-BB38-5CD18295343E}"/>
          </ac:picMkLst>
        </pc:picChg>
      </pc:sldChg>
      <pc:sldChg chg="addSp delSp modSp new del mod">
        <pc:chgData name="Selvie Carolin Dyra" userId="38c6fe99c3eadbdb" providerId="LiveId" clId="{C53EE8E6-F5C5-410D-83BE-EE741F6E345E}" dt="2023-04-13T11:29:12.565" v="6658" actId="47"/>
        <pc:sldMkLst>
          <pc:docMk/>
          <pc:sldMk cId="747748889" sldId="281"/>
        </pc:sldMkLst>
        <pc:spChg chg="del">
          <ac:chgData name="Selvie Carolin Dyra" userId="38c6fe99c3eadbdb" providerId="LiveId" clId="{C53EE8E6-F5C5-410D-83BE-EE741F6E345E}" dt="2023-04-13T11:04:28.737" v="6626" actId="478"/>
          <ac:spMkLst>
            <pc:docMk/>
            <pc:sldMk cId="747748889" sldId="281"/>
            <ac:spMk id="2" creationId="{0E468C81-016F-0C8F-9D98-F6355CB22301}"/>
          </ac:spMkLst>
        </pc:spChg>
        <pc:spChg chg="del mod">
          <ac:chgData name="Selvie Carolin Dyra" userId="38c6fe99c3eadbdb" providerId="LiveId" clId="{C53EE8E6-F5C5-410D-83BE-EE741F6E345E}" dt="2023-04-13T11:04:29.828" v="6627" actId="478"/>
          <ac:spMkLst>
            <pc:docMk/>
            <pc:sldMk cId="747748889" sldId="281"/>
            <ac:spMk id="3" creationId="{E0E4CC57-F340-0F9D-5A8B-85366EC3C6D2}"/>
          </ac:spMkLst>
        </pc:spChg>
        <pc:picChg chg="add del mod modCrop">
          <ac:chgData name="Selvie Carolin Dyra" userId="38c6fe99c3eadbdb" providerId="LiveId" clId="{C53EE8E6-F5C5-410D-83BE-EE741F6E345E}" dt="2023-04-13T11:28:51.898" v="6649" actId="21"/>
          <ac:picMkLst>
            <pc:docMk/>
            <pc:sldMk cId="747748889" sldId="281"/>
            <ac:picMk id="5" creationId="{4C319C6D-D69C-3876-DAFE-08D098C46D89}"/>
          </ac:picMkLst>
        </pc:picChg>
      </pc:sldChg>
      <pc:sldChg chg="new del">
        <pc:chgData name="Selvie Carolin Dyra" userId="38c6fe99c3eadbdb" providerId="LiveId" clId="{C53EE8E6-F5C5-410D-83BE-EE741F6E345E}" dt="2023-04-11T12:37:27.596" v="6100" actId="47"/>
        <pc:sldMkLst>
          <pc:docMk/>
          <pc:sldMk cId="4219326449" sldId="281"/>
        </pc:sldMkLst>
      </pc:sldChg>
      <pc:sldChg chg="addSp delSp modSp new del mod">
        <pc:chgData name="Selvie Carolin Dyra" userId="38c6fe99c3eadbdb" providerId="LiveId" clId="{C53EE8E6-F5C5-410D-83BE-EE741F6E345E}" dt="2023-04-13T11:29:39.137" v="6666" actId="47"/>
        <pc:sldMkLst>
          <pc:docMk/>
          <pc:sldMk cId="4239021171" sldId="282"/>
        </pc:sldMkLst>
        <pc:spChg chg="del">
          <ac:chgData name="Selvie Carolin Dyra" userId="38c6fe99c3eadbdb" providerId="LiveId" clId="{C53EE8E6-F5C5-410D-83BE-EE741F6E345E}" dt="2023-04-13T11:06:52.321" v="6630" actId="478"/>
          <ac:spMkLst>
            <pc:docMk/>
            <pc:sldMk cId="4239021171" sldId="282"/>
            <ac:spMk id="2" creationId="{C3F4CD88-78C2-6C13-71B2-2199EFCA73E6}"/>
          </ac:spMkLst>
        </pc:spChg>
        <pc:spChg chg="del">
          <ac:chgData name="Selvie Carolin Dyra" userId="38c6fe99c3eadbdb" providerId="LiveId" clId="{C53EE8E6-F5C5-410D-83BE-EE741F6E345E}" dt="2023-04-13T11:06:51.291" v="6629" actId="478"/>
          <ac:spMkLst>
            <pc:docMk/>
            <pc:sldMk cId="4239021171" sldId="282"/>
            <ac:spMk id="3" creationId="{CFB01B78-B5A1-BC00-95A9-B5F795FD416A}"/>
          </ac:spMkLst>
        </pc:spChg>
        <pc:picChg chg="add del mod modCrop">
          <ac:chgData name="Selvie Carolin Dyra" userId="38c6fe99c3eadbdb" providerId="LiveId" clId="{C53EE8E6-F5C5-410D-83BE-EE741F6E345E}" dt="2023-04-13T11:29:14.809" v="6659" actId="21"/>
          <ac:picMkLst>
            <pc:docMk/>
            <pc:sldMk cId="4239021171" sldId="282"/>
            <ac:picMk id="5" creationId="{D86AF2EC-5F16-5C92-BF2E-AE6B3EDE4970}"/>
          </ac:picMkLst>
        </pc:picChg>
      </pc:sldChg>
    </pc:docChg>
  </pc:docChgLst>
  <pc:docChgLst>
    <pc:chgData name="Selvie Carolin Dyra" userId="38c6fe99c3eadbdb" providerId="LiveId" clId="{B8964F6C-C7F7-4AF4-8E9C-0CA02E9D7DB6}"/>
    <pc:docChg chg="undo custSel modSld">
      <pc:chgData name="Selvie Carolin Dyra" userId="38c6fe99c3eadbdb" providerId="LiveId" clId="{B8964F6C-C7F7-4AF4-8E9C-0CA02E9D7DB6}" dt="2023-04-16T16:33:08.011" v="297" actId="20577"/>
      <pc:docMkLst>
        <pc:docMk/>
      </pc:docMkLst>
      <pc:sldChg chg="addSp delSp modSp mod modTransition delAnim modAnim">
        <pc:chgData name="Selvie Carolin Dyra" userId="38c6fe99c3eadbdb" providerId="LiveId" clId="{B8964F6C-C7F7-4AF4-8E9C-0CA02E9D7DB6}" dt="2023-04-14T22:53:07.716" v="292" actId="21"/>
        <pc:sldMkLst>
          <pc:docMk/>
          <pc:sldMk cId="4079883295" sldId="256"/>
        </pc:sldMkLst>
        <pc:picChg chg="add del mod">
          <ac:chgData name="Selvie Carolin Dyra" userId="38c6fe99c3eadbdb" providerId="LiveId" clId="{B8964F6C-C7F7-4AF4-8E9C-0CA02E9D7DB6}" dt="2023-04-14T22:46:43.836" v="290" actId="478"/>
          <ac:picMkLst>
            <pc:docMk/>
            <pc:sldMk cId="4079883295" sldId="256"/>
            <ac:picMk id="6" creationId="{E09060A5-27D7-3B11-5C77-388ECF7898C2}"/>
          </ac:picMkLst>
        </pc:picChg>
        <pc:picChg chg="add del mod">
          <ac:chgData name="Selvie Carolin Dyra" userId="38c6fe99c3eadbdb" providerId="LiveId" clId="{B8964F6C-C7F7-4AF4-8E9C-0CA02E9D7DB6}" dt="2023-04-14T22:53:07.716" v="292" actId="21"/>
          <ac:picMkLst>
            <pc:docMk/>
            <pc:sldMk cId="4079883295" sldId="256"/>
            <ac:picMk id="7" creationId="{583C65D4-C01B-D4EA-F0E4-B9908E3E51C3}"/>
          </ac:picMkLst>
        </pc:picChg>
      </pc:sldChg>
      <pc:sldChg chg="modSp mod">
        <pc:chgData name="Selvie Carolin Dyra" userId="38c6fe99c3eadbdb" providerId="LiveId" clId="{B8964F6C-C7F7-4AF4-8E9C-0CA02E9D7DB6}" dt="2023-04-13T21:14:55.090" v="3" actId="14100"/>
        <pc:sldMkLst>
          <pc:docMk/>
          <pc:sldMk cId="2311810703" sldId="265"/>
        </pc:sldMkLst>
        <pc:picChg chg="mod">
          <ac:chgData name="Selvie Carolin Dyra" userId="38c6fe99c3eadbdb" providerId="LiveId" clId="{B8964F6C-C7F7-4AF4-8E9C-0CA02E9D7DB6}" dt="2023-04-13T21:14:55.090" v="3" actId="14100"/>
          <ac:picMkLst>
            <pc:docMk/>
            <pc:sldMk cId="2311810703" sldId="265"/>
            <ac:picMk id="10" creationId="{F2BC84C7-B782-FA49-C2A0-E8BCC8622DC2}"/>
          </ac:picMkLst>
        </pc:picChg>
      </pc:sldChg>
      <pc:sldChg chg="addSp delSp modSp mod">
        <pc:chgData name="Selvie Carolin Dyra" userId="38c6fe99c3eadbdb" providerId="LiveId" clId="{B8964F6C-C7F7-4AF4-8E9C-0CA02E9D7DB6}" dt="2023-04-13T21:31:59.605" v="288" actId="1037"/>
        <pc:sldMkLst>
          <pc:docMk/>
          <pc:sldMk cId="2254359750" sldId="267"/>
        </pc:sldMkLst>
        <pc:spChg chg="mod">
          <ac:chgData name="Selvie Carolin Dyra" userId="38c6fe99c3eadbdb" providerId="LiveId" clId="{B8964F6C-C7F7-4AF4-8E9C-0CA02E9D7DB6}" dt="2023-04-13T21:30:19.444" v="261" actId="207"/>
          <ac:spMkLst>
            <pc:docMk/>
            <pc:sldMk cId="2254359750" sldId="267"/>
            <ac:spMk id="2" creationId="{8C2B163D-6300-EC44-FCFD-25E3E8219C90}"/>
          </ac:spMkLst>
        </pc:spChg>
        <pc:spChg chg="mod">
          <ac:chgData name="Selvie Carolin Dyra" userId="38c6fe99c3eadbdb" providerId="LiveId" clId="{B8964F6C-C7F7-4AF4-8E9C-0CA02E9D7DB6}" dt="2023-04-13T21:27:23.344" v="81" actId="1035"/>
          <ac:spMkLst>
            <pc:docMk/>
            <pc:sldMk cId="2254359750" sldId="267"/>
            <ac:spMk id="3" creationId="{ADB666DD-A584-3129-311C-3B72A46598BD}"/>
          </ac:spMkLst>
        </pc:spChg>
        <pc:spChg chg="add del">
          <ac:chgData name="Selvie Carolin Dyra" userId="38c6fe99c3eadbdb" providerId="LiveId" clId="{B8964F6C-C7F7-4AF4-8E9C-0CA02E9D7DB6}" dt="2023-04-13T21:15:30.670" v="5" actId="22"/>
          <ac:spMkLst>
            <pc:docMk/>
            <pc:sldMk cId="2254359750" sldId="267"/>
            <ac:spMk id="7" creationId="{31EAD8FA-9569-FC00-CEC7-2EB67286B7A8}"/>
          </ac:spMkLst>
        </pc:spChg>
        <pc:spChg chg="add mod">
          <ac:chgData name="Selvie Carolin Dyra" userId="38c6fe99c3eadbdb" providerId="LiveId" clId="{B8964F6C-C7F7-4AF4-8E9C-0CA02E9D7DB6}" dt="2023-04-13T21:27:36.565" v="84" actId="1036"/>
          <ac:spMkLst>
            <pc:docMk/>
            <pc:sldMk cId="2254359750" sldId="267"/>
            <ac:spMk id="8" creationId="{54666239-8748-AFEC-88E0-6A58A55F47E6}"/>
          </ac:spMkLst>
        </pc:spChg>
        <pc:spChg chg="add mod">
          <ac:chgData name="Selvie Carolin Dyra" userId="38c6fe99c3eadbdb" providerId="LiveId" clId="{B8964F6C-C7F7-4AF4-8E9C-0CA02E9D7DB6}" dt="2023-04-13T21:31:03.155" v="265" actId="208"/>
          <ac:spMkLst>
            <pc:docMk/>
            <pc:sldMk cId="2254359750" sldId="267"/>
            <ac:spMk id="11" creationId="{170907CD-9141-50A4-DD7A-7D01F82AB1B7}"/>
          </ac:spMkLst>
        </pc:spChg>
        <pc:spChg chg="add del mod">
          <ac:chgData name="Selvie Carolin Dyra" userId="38c6fe99c3eadbdb" providerId="LiveId" clId="{B8964F6C-C7F7-4AF4-8E9C-0CA02E9D7DB6}" dt="2023-04-13T21:31:35.649" v="275" actId="478"/>
          <ac:spMkLst>
            <pc:docMk/>
            <pc:sldMk cId="2254359750" sldId="267"/>
            <ac:spMk id="12" creationId="{DE947862-1DC5-80B2-9680-B4D918B7A23C}"/>
          </ac:spMkLst>
        </pc:spChg>
        <pc:spChg chg="add mod">
          <ac:chgData name="Selvie Carolin Dyra" userId="38c6fe99c3eadbdb" providerId="LiveId" clId="{B8964F6C-C7F7-4AF4-8E9C-0CA02E9D7DB6}" dt="2023-04-13T21:31:59.605" v="288" actId="1037"/>
          <ac:spMkLst>
            <pc:docMk/>
            <pc:sldMk cId="2254359750" sldId="267"/>
            <ac:spMk id="13" creationId="{39098400-9655-157F-D56F-2571BEAF291F}"/>
          </ac:spMkLst>
        </pc:spChg>
        <pc:picChg chg="mod">
          <ac:chgData name="Selvie Carolin Dyra" userId="38c6fe99c3eadbdb" providerId="LiveId" clId="{B8964F6C-C7F7-4AF4-8E9C-0CA02E9D7DB6}" dt="2023-04-13T21:27:06.572" v="71" actId="14100"/>
          <ac:picMkLst>
            <pc:docMk/>
            <pc:sldMk cId="2254359750" sldId="267"/>
            <ac:picMk id="4" creationId="{B374F990-DA7D-AF80-5EA3-EAFAD6AA0BE9}"/>
          </ac:picMkLst>
        </pc:picChg>
        <pc:picChg chg="add mod modCrop">
          <ac:chgData name="Selvie Carolin Dyra" userId="38c6fe99c3eadbdb" providerId="LiveId" clId="{B8964F6C-C7F7-4AF4-8E9C-0CA02E9D7DB6}" dt="2023-04-13T21:27:18.307" v="75" actId="14100"/>
          <ac:picMkLst>
            <pc:docMk/>
            <pc:sldMk cId="2254359750" sldId="267"/>
            <ac:picMk id="10" creationId="{FF40446D-B3AB-37E7-A810-680F4A9C6714}"/>
          </ac:picMkLst>
        </pc:picChg>
      </pc:sldChg>
      <pc:sldChg chg="modSp mod">
        <pc:chgData name="Selvie Carolin Dyra" userId="38c6fe99c3eadbdb" providerId="LiveId" clId="{B8964F6C-C7F7-4AF4-8E9C-0CA02E9D7DB6}" dt="2023-04-16T16:33:08.011" v="297" actId="20577"/>
        <pc:sldMkLst>
          <pc:docMk/>
          <pc:sldMk cId="1503897489" sldId="273"/>
        </pc:sldMkLst>
        <pc:spChg chg="mod">
          <ac:chgData name="Selvie Carolin Dyra" userId="38c6fe99c3eadbdb" providerId="LiveId" clId="{B8964F6C-C7F7-4AF4-8E9C-0CA02E9D7DB6}" dt="2023-04-16T16:33:08.011" v="297" actId="20577"/>
          <ac:spMkLst>
            <pc:docMk/>
            <pc:sldMk cId="1503897489" sldId="273"/>
            <ac:spMk id="6" creationId="{DAB33E29-718D-E19A-E968-9D0CE2EB023D}"/>
          </ac:spMkLst>
        </pc:spChg>
      </pc:sldChg>
      <pc:sldChg chg="modSp mod">
        <pc:chgData name="Selvie Carolin Dyra" userId="38c6fe99c3eadbdb" providerId="LiveId" clId="{B8964F6C-C7F7-4AF4-8E9C-0CA02E9D7DB6}" dt="2023-04-13T21:23:59.971" v="39" actId="13926"/>
        <pc:sldMkLst>
          <pc:docMk/>
          <pc:sldMk cId="2411560809" sldId="278"/>
        </pc:sldMkLst>
        <pc:spChg chg="mod">
          <ac:chgData name="Selvie Carolin Dyra" userId="38c6fe99c3eadbdb" providerId="LiveId" clId="{B8964F6C-C7F7-4AF4-8E9C-0CA02E9D7DB6}" dt="2023-04-13T21:23:59.971" v="39" actId="13926"/>
          <ac:spMkLst>
            <pc:docMk/>
            <pc:sldMk cId="2411560809" sldId="278"/>
            <ac:spMk id="2" creationId="{24A78731-CB79-C9A0-4F3C-7F6332DE2CA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0FB98-3274-4AD8-A3F7-B570066CFA3E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1CECD0-B5B0-4B15-966F-A9A78DC7B93B}">
      <dgm:prSet/>
      <dgm:spPr/>
      <dgm:t>
        <a:bodyPr/>
        <a:lstStyle/>
        <a:p>
          <a:r>
            <a:rPr lang="es-ES"/>
            <a:t>¿Dónde habría que invertir?</a:t>
          </a:r>
          <a:endParaRPr lang="en-US"/>
        </a:p>
      </dgm:t>
    </dgm:pt>
    <dgm:pt modelId="{3BF39964-75FC-49D0-8660-119D9B33D0C5}" type="parTrans" cxnId="{132489E0-8AA7-4344-B083-023CDF43D38D}">
      <dgm:prSet/>
      <dgm:spPr/>
      <dgm:t>
        <a:bodyPr/>
        <a:lstStyle/>
        <a:p>
          <a:endParaRPr lang="en-US"/>
        </a:p>
      </dgm:t>
    </dgm:pt>
    <dgm:pt modelId="{91582733-52D6-4469-AF62-101A6095AF1C}" type="sibTrans" cxnId="{132489E0-8AA7-4344-B083-023CDF43D38D}">
      <dgm:prSet/>
      <dgm:spPr/>
      <dgm:t>
        <a:bodyPr/>
        <a:lstStyle/>
        <a:p>
          <a:endParaRPr lang="en-US"/>
        </a:p>
      </dgm:t>
    </dgm:pt>
    <dgm:pt modelId="{8070DBE6-97D8-41F9-BD79-AA954BC2B92D}">
      <dgm:prSet/>
      <dgm:spPr/>
      <dgm:t>
        <a:bodyPr/>
        <a:lstStyle/>
        <a:p>
          <a:r>
            <a:rPr lang="es-ES" dirty="0"/>
            <a:t>¿En qué tipo de vivienda habría que invertir?</a:t>
          </a:r>
          <a:endParaRPr lang="en-US" dirty="0"/>
        </a:p>
      </dgm:t>
    </dgm:pt>
    <dgm:pt modelId="{404C87A6-0987-41E0-B474-752221D9A113}" type="parTrans" cxnId="{34391642-6B23-4E7E-989F-2D26DDF97C62}">
      <dgm:prSet/>
      <dgm:spPr/>
      <dgm:t>
        <a:bodyPr/>
        <a:lstStyle/>
        <a:p>
          <a:endParaRPr lang="en-US"/>
        </a:p>
      </dgm:t>
    </dgm:pt>
    <dgm:pt modelId="{408A9019-0AE7-4E4F-92DC-C955847812C1}" type="sibTrans" cxnId="{34391642-6B23-4E7E-989F-2D26DDF97C62}">
      <dgm:prSet/>
      <dgm:spPr/>
      <dgm:t>
        <a:bodyPr/>
        <a:lstStyle/>
        <a:p>
          <a:endParaRPr lang="en-US"/>
        </a:p>
      </dgm:t>
    </dgm:pt>
    <dgm:pt modelId="{F86F27D7-2DF5-4DB0-B4D9-81951254A975}">
      <dgm:prSet/>
      <dgm:spPr/>
      <dgm:t>
        <a:bodyPr/>
        <a:lstStyle/>
        <a:p>
          <a:r>
            <a:rPr lang="es-ES"/>
            <a:t>¿Mejor poner una propiedad en alquiler por Airbnb o por inmobiliaria?</a:t>
          </a:r>
          <a:endParaRPr lang="en-US"/>
        </a:p>
      </dgm:t>
    </dgm:pt>
    <dgm:pt modelId="{B8D5950F-DB70-415F-8223-DFA55AFC3950}" type="parTrans" cxnId="{413923AE-B145-4F58-9889-C39F286D44B0}">
      <dgm:prSet/>
      <dgm:spPr/>
      <dgm:t>
        <a:bodyPr/>
        <a:lstStyle/>
        <a:p>
          <a:endParaRPr lang="en-US"/>
        </a:p>
      </dgm:t>
    </dgm:pt>
    <dgm:pt modelId="{B84729FA-1201-489E-B136-6D5C3677BDA3}" type="sibTrans" cxnId="{413923AE-B145-4F58-9889-C39F286D44B0}">
      <dgm:prSet/>
      <dgm:spPr/>
      <dgm:t>
        <a:bodyPr/>
        <a:lstStyle/>
        <a:p>
          <a:endParaRPr lang="en-US"/>
        </a:p>
      </dgm:t>
    </dgm:pt>
    <dgm:pt modelId="{3BD1C916-C17C-445E-BD50-634F97CBBC4E}" type="pres">
      <dgm:prSet presAssocID="{4BA0FB98-3274-4AD8-A3F7-B570066CFA3E}" presName="outerComposite" presStyleCnt="0">
        <dgm:presLayoutVars>
          <dgm:chMax val="5"/>
          <dgm:dir/>
          <dgm:resizeHandles val="exact"/>
        </dgm:presLayoutVars>
      </dgm:prSet>
      <dgm:spPr/>
    </dgm:pt>
    <dgm:pt modelId="{F88DF8AB-7C07-420F-911A-763DD7060A03}" type="pres">
      <dgm:prSet presAssocID="{4BA0FB98-3274-4AD8-A3F7-B570066CFA3E}" presName="dummyMaxCanvas" presStyleCnt="0">
        <dgm:presLayoutVars/>
      </dgm:prSet>
      <dgm:spPr/>
    </dgm:pt>
    <dgm:pt modelId="{700C1FEC-7A87-4B5B-B576-BF7AEC95B5AA}" type="pres">
      <dgm:prSet presAssocID="{4BA0FB98-3274-4AD8-A3F7-B570066CFA3E}" presName="ThreeNodes_1" presStyleLbl="node1" presStyleIdx="0" presStyleCnt="3">
        <dgm:presLayoutVars>
          <dgm:bulletEnabled val="1"/>
        </dgm:presLayoutVars>
      </dgm:prSet>
      <dgm:spPr/>
    </dgm:pt>
    <dgm:pt modelId="{6D664769-F258-4C8A-8C43-50C2FA2A5A5F}" type="pres">
      <dgm:prSet presAssocID="{4BA0FB98-3274-4AD8-A3F7-B570066CFA3E}" presName="ThreeNodes_2" presStyleLbl="node1" presStyleIdx="1" presStyleCnt="3">
        <dgm:presLayoutVars>
          <dgm:bulletEnabled val="1"/>
        </dgm:presLayoutVars>
      </dgm:prSet>
      <dgm:spPr/>
    </dgm:pt>
    <dgm:pt modelId="{1F976740-EAF2-48AF-ADBE-D262246E90C4}" type="pres">
      <dgm:prSet presAssocID="{4BA0FB98-3274-4AD8-A3F7-B570066CFA3E}" presName="ThreeNodes_3" presStyleLbl="node1" presStyleIdx="2" presStyleCnt="3">
        <dgm:presLayoutVars>
          <dgm:bulletEnabled val="1"/>
        </dgm:presLayoutVars>
      </dgm:prSet>
      <dgm:spPr/>
    </dgm:pt>
    <dgm:pt modelId="{BCF5D27E-BB73-47D9-8463-6D43D6E9B31D}" type="pres">
      <dgm:prSet presAssocID="{4BA0FB98-3274-4AD8-A3F7-B570066CFA3E}" presName="ThreeConn_1-2" presStyleLbl="fgAccFollowNode1" presStyleIdx="0" presStyleCnt="2">
        <dgm:presLayoutVars>
          <dgm:bulletEnabled val="1"/>
        </dgm:presLayoutVars>
      </dgm:prSet>
      <dgm:spPr/>
    </dgm:pt>
    <dgm:pt modelId="{3E452309-DA7F-42B6-8738-D4D4547FAF1B}" type="pres">
      <dgm:prSet presAssocID="{4BA0FB98-3274-4AD8-A3F7-B570066CFA3E}" presName="ThreeConn_2-3" presStyleLbl="fgAccFollowNode1" presStyleIdx="1" presStyleCnt="2">
        <dgm:presLayoutVars>
          <dgm:bulletEnabled val="1"/>
        </dgm:presLayoutVars>
      </dgm:prSet>
      <dgm:spPr/>
    </dgm:pt>
    <dgm:pt modelId="{CB6ADDD5-D36D-4258-8F0C-A99A9C870DC5}" type="pres">
      <dgm:prSet presAssocID="{4BA0FB98-3274-4AD8-A3F7-B570066CFA3E}" presName="ThreeNodes_1_text" presStyleLbl="node1" presStyleIdx="2" presStyleCnt="3">
        <dgm:presLayoutVars>
          <dgm:bulletEnabled val="1"/>
        </dgm:presLayoutVars>
      </dgm:prSet>
      <dgm:spPr/>
    </dgm:pt>
    <dgm:pt modelId="{FCDE4359-F29B-4727-8C28-5757275CA176}" type="pres">
      <dgm:prSet presAssocID="{4BA0FB98-3274-4AD8-A3F7-B570066CFA3E}" presName="ThreeNodes_2_text" presStyleLbl="node1" presStyleIdx="2" presStyleCnt="3">
        <dgm:presLayoutVars>
          <dgm:bulletEnabled val="1"/>
        </dgm:presLayoutVars>
      </dgm:prSet>
      <dgm:spPr/>
    </dgm:pt>
    <dgm:pt modelId="{28C3D4EF-C7A1-4953-8D0C-B5AEE58631A5}" type="pres">
      <dgm:prSet presAssocID="{4BA0FB98-3274-4AD8-A3F7-B570066CFA3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C3B9D17-0E4C-4C27-A020-7EBB30DE2B37}" type="presOf" srcId="{4BA0FB98-3274-4AD8-A3F7-B570066CFA3E}" destId="{3BD1C916-C17C-445E-BD50-634F97CBBC4E}" srcOrd="0" destOrd="0" presId="urn:microsoft.com/office/officeart/2005/8/layout/vProcess5"/>
    <dgm:cxn modelId="{D031B82A-A278-4E25-A1EE-7BF56CF7601E}" type="presOf" srcId="{408A9019-0AE7-4E4F-92DC-C955847812C1}" destId="{3E452309-DA7F-42B6-8738-D4D4547FAF1B}" srcOrd="0" destOrd="0" presId="urn:microsoft.com/office/officeart/2005/8/layout/vProcess5"/>
    <dgm:cxn modelId="{79C7975B-24AF-4785-83F4-0819EB453C1E}" type="presOf" srcId="{F86F27D7-2DF5-4DB0-B4D9-81951254A975}" destId="{28C3D4EF-C7A1-4953-8D0C-B5AEE58631A5}" srcOrd="1" destOrd="0" presId="urn:microsoft.com/office/officeart/2005/8/layout/vProcess5"/>
    <dgm:cxn modelId="{346E925C-C033-40D6-8CC4-066DE1385C60}" type="presOf" srcId="{8070DBE6-97D8-41F9-BD79-AA954BC2B92D}" destId="{6D664769-F258-4C8A-8C43-50C2FA2A5A5F}" srcOrd="0" destOrd="0" presId="urn:microsoft.com/office/officeart/2005/8/layout/vProcess5"/>
    <dgm:cxn modelId="{68415361-3B8D-4A9E-9B82-956AE8AB9E2E}" type="presOf" srcId="{F86F27D7-2DF5-4DB0-B4D9-81951254A975}" destId="{1F976740-EAF2-48AF-ADBE-D262246E90C4}" srcOrd="0" destOrd="0" presId="urn:microsoft.com/office/officeart/2005/8/layout/vProcess5"/>
    <dgm:cxn modelId="{34391642-6B23-4E7E-989F-2D26DDF97C62}" srcId="{4BA0FB98-3274-4AD8-A3F7-B570066CFA3E}" destId="{8070DBE6-97D8-41F9-BD79-AA954BC2B92D}" srcOrd="1" destOrd="0" parTransId="{404C87A6-0987-41E0-B474-752221D9A113}" sibTransId="{408A9019-0AE7-4E4F-92DC-C955847812C1}"/>
    <dgm:cxn modelId="{D487B949-E412-428B-922F-9F70BF5D0424}" type="presOf" srcId="{131CECD0-B5B0-4B15-966F-A9A78DC7B93B}" destId="{CB6ADDD5-D36D-4258-8F0C-A99A9C870DC5}" srcOrd="1" destOrd="0" presId="urn:microsoft.com/office/officeart/2005/8/layout/vProcess5"/>
    <dgm:cxn modelId="{8654A26C-456D-4CD6-9634-BCECB26C9236}" type="presOf" srcId="{131CECD0-B5B0-4B15-966F-A9A78DC7B93B}" destId="{700C1FEC-7A87-4B5B-B576-BF7AEC95B5AA}" srcOrd="0" destOrd="0" presId="urn:microsoft.com/office/officeart/2005/8/layout/vProcess5"/>
    <dgm:cxn modelId="{413923AE-B145-4F58-9889-C39F286D44B0}" srcId="{4BA0FB98-3274-4AD8-A3F7-B570066CFA3E}" destId="{F86F27D7-2DF5-4DB0-B4D9-81951254A975}" srcOrd="2" destOrd="0" parTransId="{B8D5950F-DB70-415F-8223-DFA55AFC3950}" sibTransId="{B84729FA-1201-489E-B136-6D5C3677BDA3}"/>
    <dgm:cxn modelId="{CB03C7AE-BF6E-4D9D-A5D0-D0D33D14B1EC}" type="presOf" srcId="{8070DBE6-97D8-41F9-BD79-AA954BC2B92D}" destId="{FCDE4359-F29B-4727-8C28-5757275CA176}" srcOrd="1" destOrd="0" presId="urn:microsoft.com/office/officeart/2005/8/layout/vProcess5"/>
    <dgm:cxn modelId="{132489E0-8AA7-4344-B083-023CDF43D38D}" srcId="{4BA0FB98-3274-4AD8-A3F7-B570066CFA3E}" destId="{131CECD0-B5B0-4B15-966F-A9A78DC7B93B}" srcOrd="0" destOrd="0" parTransId="{3BF39964-75FC-49D0-8660-119D9B33D0C5}" sibTransId="{91582733-52D6-4469-AF62-101A6095AF1C}"/>
    <dgm:cxn modelId="{6923B4F7-A889-4C1F-AA34-B84D7B4B6AC9}" type="presOf" srcId="{91582733-52D6-4469-AF62-101A6095AF1C}" destId="{BCF5D27E-BB73-47D9-8463-6D43D6E9B31D}" srcOrd="0" destOrd="0" presId="urn:microsoft.com/office/officeart/2005/8/layout/vProcess5"/>
    <dgm:cxn modelId="{708F912F-9CF4-4260-B72C-D22E392098AC}" type="presParOf" srcId="{3BD1C916-C17C-445E-BD50-634F97CBBC4E}" destId="{F88DF8AB-7C07-420F-911A-763DD7060A03}" srcOrd="0" destOrd="0" presId="urn:microsoft.com/office/officeart/2005/8/layout/vProcess5"/>
    <dgm:cxn modelId="{C92E373B-7CA0-4FF9-B45D-C595CA787EC5}" type="presParOf" srcId="{3BD1C916-C17C-445E-BD50-634F97CBBC4E}" destId="{700C1FEC-7A87-4B5B-B576-BF7AEC95B5AA}" srcOrd="1" destOrd="0" presId="urn:microsoft.com/office/officeart/2005/8/layout/vProcess5"/>
    <dgm:cxn modelId="{1013B3C4-B1F2-4949-9AA1-3F0CEB4345FD}" type="presParOf" srcId="{3BD1C916-C17C-445E-BD50-634F97CBBC4E}" destId="{6D664769-F258-4C8A-8C43-50C2FA2A5A5F}" srcOrd="2" destOrd="0" presId="urn:microsoft.com/office/officeart/2005/8/layout/vProcess5"/>
    <dgm:cxn modelId="{D055B765-010D-4BB4-9F7D-881095C65AC0}" type="presParOf" srcId="{3BD1C916-C17C-445E-BD50-634F97CBBC4E}" destId="{1F976740-EAF2-48AF-ADBE-D262246E90C4}" srcOrd="3" destOrd="0" presId="urn:microsoft.com/office/officeart/2005/8/layout/vProcess5"/>
    <dgm:cxn modelId="{AE8410C1-1F34-468B-9E45-0CB525422717}" type="presParOf" srcId="{3BD1C916-C17C-445E-BD50-634F97CBBC4E}" destId="{BCF5D27E-BB73-47D9-8463-6D43D6E9B31D}" srcOrd="4" destOrd="0" presId="urn:microsoft.com/office/officeart/2005/8/layout/vProcess5"/>
    <dgm:cxn modelId="{44FBE436-4F0F-4659-BD12-150F10029E44}" type="presParOf" srcId="{3BD1C916-C17C-445E-BD50-634F97CBBC4E}" destId="{3E452309-DA7F-42B6-8738-D4D4547FAF1B}" srcOrd="5" destOrd="0" presId="urn:microsoft.com/office/officeart/2005/8/layout/vProcess5"/>
    <dgm:cxn modelId="{49EC79EA-8CA9-4492-BE57-68BE3998318B}" type="presParOf" srcId="{3BD1C916-C17C-445E-BD50-634F97CBBC4E}" destId="{CB6ADDD5-D36D-4258-8F0C-A99A9C870DC5}" srcOrd="6" destOrd="0" presId="urn:microsoft.com/office/officeart/2005/8/layout/vProcess5"/>
    <dgm:cxn modelId="{D1EFC894-C9FC-4691-A0AF-8B7259E6E2C0}" type="presParOf" srcId="{3BD1C916-C17C-445E-BD50-634F97CBBC4E}" destId="{FCDE4359-F29B-4727-8C28-5757275CA176}" srcOrd="7" destOrd="0" presId="urn:microsoft.com/office/officeart/2005/8/layout/vProcess5"/>
    <dgm:cxn modelId="{A70CD59F-5BD1-4012-A62A-F6FE1B6D378B}" type="presParOf" srcId="{3BD1C916-C17C-445E-BD50-634F97CBBC4E}" destId="{28C3D4EF-C7A1-4953-8D0C-B5AEE58631A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C1FEC-7A87-4B5B-B576-BF7AEC95B5AA}">
      <dsp:nvSpPr>
        <dsp:cNvPr id="0" name=""/>
        <dsp:cNvSpPr/>
      </dsp:nvSpPr>
      <dsp:spPr>
        <a:xfrm>
          <a:off x="0" y="0"/>
          <a:ext cx="5114927" cy="11838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¿Dónde habría que invertir?</a:t>
          </a:r>
          <a:endParaRPr lang="en-US" sz="2200" kern="1200"/>
        </a:p>
      </dsp:txBody>
      <dsp:txXfrm>
        <a:off x="34674" y="34674"/>
        <a:ext cx="3837441" cy="1114520"/>
      </dsp:txXfrm>
    </dsp:sp>
    <dsp:sp modelId="{6D664769-F258-4C8A-8C43-50C2FA2A5A5F}">
      <dsp:nvSpPr>
        <dsp:cNvPr id="0" name=""/>
        <dsp:cNvSpPr/>
      </dsp:nvSpPr>
      <dsp:spPr>
        <a:xfrm>
          <a:off x="451317" y="1381180"/>
          <a:ext cx="5114927" cy="11838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¿En qué tipo de vivienda habría que invertir?</a:t>
          </a:r>
          <a:endParaRPr lang="en-US" sz="2200" kern="1200" dirty="0"/>
        </a:p>
      </dsp:txBody>
      <dsp:txXfrm>
        <a:off x="485991" y="1415854"/>
        <a:ext cx="3824747" cy="1114520"/>
      </dsp:txXfrm>
    </dsp:sp>
    <dsp:sp modelId="{1F976740-EAF2-48AF-ADBE-D262246E90C4}">
      <dsp:nvSpPr>
        <dsp:cNvPr id="0" name=""/>
        <dsp:cNvSpPr/>
      </dsp:nvSpPr>
      <dsp:spPr>
        <a:xfrm>
          <a:off x="902634" y="2762360"/>
          <a:ext cx="5114927" cy="11838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¿Mejor poner una propiedad en alquiler por Airbnb o por inmobiliaria?</a:t>
          </a:r>
          <a:endParaRPr lang="en-US" sz="2200" kern="1200"/>
        </a:p>
      </dsp:txBody>
      <dsp:txXfrm>
        <a:off x="937308" y="2797034"/>
        <a:ext cx="3824747" cy="1114520"/>
      </dsp:txXfrm>
    </dsp:sp>
    <dsp:sp modelId="{BCF5D27E-BB73-47D9-8463-6D43D6E9B31D}">
      <dsp:nvSpPr>
        <dsp:cNvPr id="0" name=""/>
        <dsp:cNvSpPr/>
      </dsp:nvSpPr>
      <dsp:spPr>
        <a:xfrm>
          <a:off x="4345413" y="897767"/>
          <a:ext cx="769514" cy="7695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518554" y="897767"/>
        <a:ext cx="423232" cy="579059"/>
      </dsp:txXfrm>
    </dsp:sp>
    <dsp:sp modelId="{3E452309-DA7F-42B6-8738-D4D4547FAF1B}">
      <dsp:nvSpPr>
        <dsp:cNvPr id="0" name=""/>
        <dsp:cNvSpPr/>
      </dsp:nvSpPr>
      <dsp:spPr>
        <a:xfrm>
          <a:off x="4796730" y="2271054"/>
          <a:ext cx="769514" cy="76951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969871" y="2271054"/>
        <a:ext cx="423232" cy="579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D478-6A5C-1F51-6C36-3E524214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99698-EFE9-4115-7974-9F05B647F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BF4E-5E01-CB51-56CF-706D3E0F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89921-5E20-0DE3-4223-6C85ACEF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F180-F414-54C2-0E55-7FDED2CA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2408-3BD9-34F7-7CD4-BFC5A5F0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EC6E8-8120-8569-EE57-827802651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8849-5E2C-7590-DBA0-9076949F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CBEE-554A-88F8-02EA-CAA527C5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0E2C-D7FA-557A-8AB2-2B65EC45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BB2AF-3AB5-B28B-6312-EA5FFCF1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9330B-B3E4-8216-057D-27AA8392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B23C-8364-1E2F-19F0-3766783C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E87A-B059-9E8F-EAA0-0C3D1F70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99BD-96DE-ECA7-96E0-532CD8CD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C8D9-00FF-5362-90FB-7EAE1C8E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33-78D1-D720-2CAE-3BD2AFA9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C9C7-4EEE-9CCF-7CE1-AD8EC37C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292D-2135-6313-C882-A97ED11C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AEA9-CCD8-CD57-DC27-B5878749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19C2-E960-0AC3-6607-877EEEAA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911D-9485-3D5B-922E-124EF028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D197-AC96-5B63-566E-EA23D405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49D4-EAC9-FD6F-5D7A-B92C61EF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723-77FC-AD06-B60D-C66D3F1D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2529-BA5A-55E6-345E-6E4FEB80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008A-5200-835A-ABB6-6167BC615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50B62-96E2-1160-7B53-D871F87A3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3D409-2763-119D-ADB5-8188AF91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84742-14AD-369F-7B59-5CBF5A70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5711-871E-ED55-83BB-F83F290D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3E56-10DE-059D-DCAD-04319B9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B839-88E9-D320-DA46-63CD62F8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585E8-32F0-7AAC-7543-AFF3498FA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1E1FD-6FBA-F7B1-EA5A-3517BCBE0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15DDC-EABC-11B6-FFBF-FE8517115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4E391-2BF8-7524-98C7-5FDD6460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72B69-9349-F200-FFD1-0B8D9EDB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4F092-53A0-AC26-03D4-8D168A73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8C81-BA1E-2E2A-7D48-57FE5B83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75737-A699-67F1-B3E5-AA1038D4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FFAB3-5554-FA97-4DD6-A7D5E9D0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395B8-3EE2-52BA-667B-711A800D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633F2-96D6-306E-2DE3-FAD0A6D8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9EEA7-2F73-1CFE-8353-FE06AEC4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7EB3C-4BA7-2EAE-BBF9-51931BB5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087B-5B67-F299-83A1-0B993D25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FD2F-2489-DF7B-3094-675E33F0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C3588-FA35-A911-F909-6073B54C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14103-6183-79FE-E9BC-2A2D0CF4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A3E2A-E561-E233-48EF-482CECB6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759B5-3844-EB24-0FA2-28C03D4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4D8C-07A4-5CB8-ADA8-3CC2E459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70CC-0790-C95E-74DD-269EE54E5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3B27-57BD-76CF-A735-11B08C53A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B7AF-0E9A-635F-5E0B-329D3B0E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8BEC7-61C5-5C68-C4A8-63FA144F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EFB0-3D79-A6F7-9D99-0241279D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23137-E42B-1D6C-7F93-C7CCFED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3C2E3-18F3-C563-D2C3-50F34312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3514-FA37-2A54-B2C6-0C154F620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2742-75F2-4754-802F-11BF31814094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C7D8-2D52-E61B-2A03-3AF201533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B6E4-11FB-8D8B-2CFE-E62E3E2AB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9F8B-44AF-40AC-B804-49895B5C8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dashboard/selvie.carolin:0/prese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ookerstudio.google.com/u/0/reporting/c3ee6983-151b-4ec9-8204-a4b0ea1485fb/page/x1wLD?s=ppJIQf_or8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~selvie.carolin/11.embed" TargetMode="External"/><Relationship Id="rId2" Type="http://schemas.openxmlformats.org/officeDocument/2006/relationships/hyperlink" Target="https://chart-studio.plotly.com/~selvie.carolin/9.emb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~selvie.carolin/13.embed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u/0/reporting/c3ee6983-151b-4ec9-8204-a4b0ea1485fb/page/p_diwisua34c?s=ppJIQf_or8c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hart-studio.plotly.com/~selvie.carolin/15.embe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t-studio.plotly.com/~selvie.carolin/45.emb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~selvie.carolin/45.embe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hart-studio.plotly.com/~selvie.carolin/47.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~selvie.carolin/5.embe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~selvie.carolin/7.embe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6" name="Rectangle 105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quiler, inmobiliaria en Madrid alquiler de pisos, locales y terrenos.  Agencia inmobiliaria en Madrid especializada en el alquiler y venta de  inmuebles">
            <a:extLst>
              <a:ext uri="{FF2B5EF4-FFF2-40B4-BE49-F238E27FC236}">
                <a16:creationId xmlns:a16="http://schemas.microsoft.com/office/drawing/2014/main" id="{53E03D79-2568-E521-1306-8BCB174D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53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7" name="Rectangle 105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C04A-CFF6-E8A4-7B2C-CB8A00A8D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/>
              <a:t>Proyecto EDA -</a:t>
            </a:r>
            <a:br>
              <a:rPr lang="en-US" sz="4000" b="1" dirty="0"/>
            </a:br>
            <a:r>
              <a:rPr lang="en-US" sz="4000" b="1" dirty="0" err="1"/>
              <a:t>Alquiler</a:t>
            </a:r>
            <a:r>
              <a:rPr lang="en-US" sz="4000" b="1" dirty="0"/>
              <a:t> Airbnb vs </a:t>
            </a:r>
            <a:r>
              <a:rPr lang="en-US" sz="4000" b="1" dirty="0" err="1"/>
              <a:t>Inmobiliaria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75D9D-B1DA-B9DD-7D90-99DD4D360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EDEM Powered by </a:t>
            </a:r>
            <a:r>
              <a:rPr lang="en-US" sz="2000" b="1" dirty="0" err="1"/>
              <a:t>TheBridge</a:t>
            </a: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Data Science Full-Time – </a:t>
            </a:r>
            <a:r>
              <a:rPr lang="en-US" sz="2000" b="1" dirty="0" err="1"/>
              <a:t>febrero</a:t>
            </a:r>
            <a:r>
              <a:rPr lang="en-US" sz="2000" b="1" dirty="0"/>
              <a:t> 2023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Selvie Carolin Dyra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algn="l"/>
            <a:r>
              <a:rPr lang="en-US" sz="2000" b="1" dirty="0" err="1">
                <a:hlinkClick r:id="rId3"/>
              </a:rPr>
              <a:t>Plotly</a:t>
            </a:r>
            <a:r>
              <a:rPr lang="en-US" sz="2000" b="1" dirty="0">
                <a:hlinkClick r:id="rId3"/>
              </a:rPr>
              <a:t> Dashboard</a:t>
            </a:r>
            <a:endParaRPr lang="en-US" sz="2000" b="1" dirty="0"/>
          </a:p>
          <a:p>
            <a:pPr algn="l"/>
            <a:r>
              <a:rPr lang="en-US" sz="2000" b="1" dirty="0">
                <a:hlinkClick r:id="rId4"/>
              </a:rPr>
              <a:t>Google Data Studio Dashboard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98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614"/>
    </mc:Choice>
    <mc:Fallback xmlns="">
      <p:transition spd="slow" advTm="2176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B76C65-5EB2-E863-8A02-50ACFDD3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Precios</a:t>
            </a:r>
            <a:r>
              <a:rPr lang="en-US" b="1" dirty="0"/>
              <a:t> Airbnb </a:t>
            </a:r>
            <a:r>
              <a:rPr lang="en-US" b="1" dirty="0" err="1"/>
              <a:t>España</a:t>
            </a:r>
            <a:r>
              <a:rPr lang="en-US" b="1" dirty="0"/>
              <a:t> (1)</a:t>
            </a:r>
            <a:endParaRPr lang="en-US" dirty="0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26704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33E29-718D-E19A-E968-9D0CE2EB023D}"/>
              </a:ext>
            </a:extLst>
          </p:cNvPr>
          <p:cNvSpPr txBox="1"/>
          <p:nvPr/>
        </p:nvSpPr>
        <p:spPr>
          <a:xfrm>
            <a:off x="6734641" y="2474804"/>
            <a:ext cx="4310702" cy="3739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precio</a:t>
            </a:r>
            <a:r>
              <a:rPr lang="en-US" sz="2000" dirty="0"/>
              <a:t> medio: 49 EUR/</a:t>
            </a:r>
            <a:r>
              <a:rPr lang="en-US" sz="2000" dirty="0" err="1"/>
              <a:t>noche</a:t>
            </a:r>
            <a:r>
              <a:rPr lang="en-US" sz="2000" dirty="0"/>
              <a:t>/</a:t>
            </a:r>
            <a:r>
              <a:rPr lang="en-US" sz="2000" dirty="0" err="1"/>
              <a:t>dormitorio</a:t>
            </a:r>
            <a:r>
              <a:rPr lang="en-US" sz="2000" dirty="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El </a:t>
            </a:r>
            <a:r>
              <a:rPr lang="en-US" sz="2000" b="1" dirty="0" err="1"/>
              <a:t>precio</a:t>
            </a:r>
            <a:r>
              <a:rPr lang="en-US" sz="2000" b="1" dirty="0"/>
              <a:t> </a:t>
            </a:r>
            <a:r>
              <a:rPr lang="en-US" sz="2000" b="1" dirty="0" err="1"/>
              <a:t>mediano</a:t>
            </a:r>
            <a:r>
              <a:rPr lang="en-US" sz="2000" b="1" dirty="0"/>
              <a:t>: 38 EUR/</a:t>
            </a:r>
            <a:r>
              <a:rPr lang="en-US" sz="2000" b="1" dirty="0" err="1"/>
              <a:t>noche</a:t>
            </a:r>
            <a:r>
              <a:rPr lang="en-US" sz="2000" b="1" dirty="0"/>
              <a:t>/</a:t>
            </a:r>
            <a:r>
              <a:rPr lang="en-US" sz="2000" b="1" dirty="0" err="1"/>
              <a:t>dormitorio</a:t>
            </a:r>
            <a:r>
              <a:rPr lang="en-US" sz="2000" b="1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E29EC-7A2C-BEB7-85F4-EB70340F7768}"/>
              </a:ext>
            </a:extLst>
          </p:cNvPr>
          <p:cNvSpPr txBox="1"/>
          <p:nvPr/>
        </p:nvSpPr>
        <p:spPr>
          <a:xfrm>
            <a:off x="2408369" y="3429000"/>
            <a:ext cx="6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FD7A1-0CB6-6B1C-C13C-58CD84F712A7}"/>
              </a:ext>
            </a:extLst>
          </p:cNvPr>
          <p:cNvSpPr txBox="1"/>
          <p:nvPr/>
        </p:nvSpPr>
        <p:spPr>
          <a:xfrm>
            <a:off x="2408369" y="6393705"/>
            <a:ext cx="6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Link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9D101-4F96-639A-8A3D-7F7DAC5257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91" t="15162" r="33309" b="23064"/>
          <a:stretch/>
        </p:blipFill>
        <p:spPr>
          <a:xfrm>
            <a:off x="261625" y="94965"/>
            <a:ext cx="5648960" cy="3334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D2967D-1B9D-7D9D-934B-1B1601C0C6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23" t="19472" r="4461" b="23885"/>
          <a:stretch/>
        </p:blipFill>
        <p:spPr>
          <a:xfrm>
            <a:off x="173307" y="3898900"/>
            <a:ext cx="5825595" cy="25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5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B76C65-5EB2-E863-8A02-50ACFDD3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581" y="905012"/>
            <a:ext cx="3627275" cy="13117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Precios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Airbnb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España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33E29-718D-E19A-E968-9D0CE2EB023D}"/>
              </a:ext>
            </a:extLst>
          </p:cNvPr>
          <p:cNvSpPr txBox="1"/>
          <p:nvPr/>
        </p:nvSpPr>
        <p:spPr>
          <a:xfrm>
            <a:off x="7871582" y="2392566"/>
            <a:ext cx="3314762" cy="2248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Alta </a:t>
            </a:r>
            <a:r>
              <a:rPr lang="en-US" dirty="0" err="1"/>
              <a:t>correlación</a:t>
            </a:r>
            <a:r>
              <a:rPr lang="en-US" dirty="0"/>
              <a:t> entre “bedrooms” y “</a:t>
            </a:r>
            <a:r>
              <a:rPr lang="en-US" dirty="0" err="1"/>
              <a:t>accomodates</a:t>
            </a:r>
            <a:r>
              <a:rPr lang="en-US" dirty="0"/>
              <a:t>”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correlación</a:t>
            </a:r>
            <a:r>
              <a:rPr lang="en-US" dirty="0"/>
              <a:t> entre “price” – “</a:t>
            </a:r>
            <a:r>
              <a:rPr lang="en-US" dirty="0" err="1"/>
              <a:t>accomodates</a:t>
            </a:r>
            <a:r>
              <a:rPr lang="en-US" dirty="0"/>
              <a:t> y </a:t>
            </a:r>
            <a:r>
              <a:rPr lang="en-US" b="1" dirty="0"/>
              <a:t>“price” – “bedrooms”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Sustituir</a:t>
            </a:r>
            <a:r>
              <a:rPr lang="en-US" b="1" dirty="0"/>
              <a:t> m2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dormitorios</a:t>
            </a:r>
            <a:endParaRPr lang="en-US" b="1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15AB1-A2C9-04DD-33A9-607513C98E5C}"/>
              </a:ext>
            </a:extLst>
          </p:cNvPr>
          <p:cNvSpPr txBox="1"/>
          <p:nvPr/>
        </p:nvSpPr>
        <p:spPr>
          <a:xfrm>
            <a:off x="3565426" y="5344536"/>
            <a:ext cx="6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Link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732D7-5905-C92C-25E5-23AD6EAF0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32" t="21226" r="2485" b="25443"/>
          <a:stretch/>
        </p:blipFill>
        <p:spPr>
          <a:xfrm>
            <a:off x="732512" y="1592590"/>
            <a:ext cx="7081458" cy="36556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84C0B71-547A-A466-365F-6776FA35E157}"/>
              </a:ext>
            </a:extLst>
          </p:cNvPr>
          <p:cNvSpPr/>
          <p:nvPr/>
        </p:nvSpPr>
        <p:spPr>
          <a:xfrm>
            <a:off x="1801091" y="2632364"/>
            <a:ext cx="734291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11D429-6CBF-6AAC-7016-695455934FE0}"/>
              </a:ext>
            </a:extLst>
          </p:cNvPr>
          <p:cNvSpPr/>
          <p:nvPr/>
        </p:nvSpPr>
        <p:spPr>
          <a:xfrm>
            <a:off x="1801090" y="3301256"/>
            <a:ext cx="135774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0D12-B76B-BC37-03DB-1E9CE449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5"/>
            <a:ext cx="6798541" cy="1252629"/>
          </a:xfrm>
        </p:spPr>
        <p:txBody>
          <a:bodyPr anchor="b">
            <a:normAutofit/>
          </a:bodyPr>
          <a:lstStyle/>
          <a:p>
            <a:r>
              <a:rPr lang="es-ES" sz="4000" b="1" dirty="0"/>
              <a:t>Características – Alojamientos Airbnb más demandados</a:t>
            </a:r>
            <a:endParaRPr lang="en-US" sz="4000" b="1" dirty="0"/>
          </a:p>
        </p:txBody>
      </p:sp>
      <p:pic>
        <p:nvPicPr>
          <p:cNvPr id="5" name="Picture 4" descr="Medio cuerpo de una persona sosteniendo una casa en miniatura">
            <a:extLst>
              <a:ext uri="{FF2B5EF4-FFF2-40B4-BE49-F238E27FC236}">
                <a16:creationId xmlns:a16="http://schemas.microsoft.com/office/drawing/2014/main" id="{9EDF2163-0454-C6C0-DED4-C65F4F28A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0" r="29889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BB06-E814-C14C-8522-0B275C8F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235" y="1981202"/>
            <a:ext cx="6798539" cy="4696690"/>
          </a:xfrm>
        </p:spPr>
        <p:txBody>
          <a:bodyPr>
            <a:normAutofit fontScale="92500" lnSpcReduction="20000"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s-ES" sz="1900" dirty="0"/>
              <a:t>Top 200 propiedades más demandadas: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900" dirty="0"/>
              <a:t> </a:t>
            </a:r>
            <a:r>
              <a:rPr lang="es-ES" sz="1900" i="1" dirty="0" err="1"/>
              <a:t>Overall</a:t>
            </a:r>
            <a:r>
              <a:rPr lang="es-ES" sz="1900" i="1" dirty="0"/>
              <a:t> rating</a:t>
            </a:r>
            <a:r>
              <a:rPr lang="es-ES" sz="1900" dirty="0"/>
              <a:t> &gt;= 4.0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900" dirty="0"/>
              <a:t> Número de reseñas &gt;= 200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s-ES" sz="1900" dirty="0"/>
              <a:t>Características: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900" dirty="0"/>
              <a:t> Alquiler de una casa/piso entero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900" dirty="0"/>
              <a:t> 1 – 2 dormitorios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900" dirty="0"/>
              <a:t> Capacidad: 2 – 4 personas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900" dirty="0"/>
              <a:t> Ubicación: ciudades grandes, por </a:t>
            </a:r>
            <a:r>
              <a:rPr lang="es-ES" sz="1900" dirty="0" err="1"/>
              <a:t>ej</a:t>
            </a:r>
            <a:r>
              <a:rPr lang="es-ES" sz="1900" dirty="0"/>
              <a:t>: Sevilla, Madrid, Málaga, Valencia, Barcelona, Bilbao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900" dirty="0"/>
              <a:t> Estancia mínima: 2 – 3 noches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s-ES" sz="2300" dirty="0">
                <a:hlinkClick r:id="rId3"/>
              </a:rPr>
              <a:t>GDS </a:t>
            </a:r>
            <a:r>
              <a:rPr lang="es-ES" sz="2300" dirty="0" err="1">
                <a:hlinkClick r:id="rId3"/>
              </a:rPr>
              <a:t>Dashboard</a:t>
            </a:r>
            <a:r>
              <a:rPr lang="es-ES" sz="2300" dirty="0">
                <a:hlinkClick r:id="rId3"/>
              </a:rPr>
              <a:t> - </a:t>
            </a:r>
            <a:r>
              <a:rPr lang="es-ES" sz="2300" dirty="0" err="1">
                <a:hlinkClick r:id="rId3"/>
              </a:rPr>
              <a:t>slide</a:t>
            </a:r>
            <a:r>
              <a:rPr lang="es-ES" sz="2300" dirty="0">
                <a:hlinkClick r:id="rId3"/>
              </a:rPr>
              <a:t> 5</a:t>
            </a:r>
            <a:endParaRPr lang="es-ES" sz="23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6848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cina moderna">
            <a:extLst>
              <a:ext uri="{FF2B5EF4-FFF2-40B4-BE49-F238E27FC236}">
                <a16:creationId xmlns:a16="http://schemas.microsoft.com/office/drawing/2014/main" id="{F12B92D7-9F73-AA67-A11E-F48E312D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25" b="750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D366F-455D-4298-97E9-89785ADA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25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48AA-B526-C0F0-401E-0CB8EA42F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086" y="2050473"/>
            <a:ext cx="4458446" cy="3606524"/>
          </a:xfrm>
        </p:spPr>
        <p:txBody>
          <a:bodyPr anchor="ctr">
            <a:normAutofit/>
          </a:bodyPr>
          <a:lstStyle/>
          <a:p>
            <a:pPr marL="57150">
              <a:spcAft>
                <a:spcPts val="600"/>
              </a:spcAft>
            </a:pPr>
            <a:r>
              <a:rPr lang="es-ES" sz="2000" dirty="0"/>
              <a:t>Objetivo: comparación entre alquiler de Airbnb vs alquiler de inmobiliaria</a:t>
            </a:r>
          </a:p>
          <a:p>
            <a:pPr marL="57150">
              <a:spcAft>
                <a:spcPts val="600"/>
              </a:spcAft>
            </a:pPr>
            <a:r>
              <a:rPr lang="es-ES" sz="2000" dirty="0"/>
              <a:t>Suposiciones:</a:t>
            </a:r>
          </a:p>
          <a:p>
            <a:pPr marL="971550" lvl="1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/>
              <a:t>1 dormitorio = 15 m2 </a:t>
            </a:r>
            <a:r>
              <a:rPr lang="es-ES" sz="2000" dirty="0">
                <a:sym typeface="Wingdings" panose="05000000000000000000" pitchFamily="2" charset="2"/>
              </a:rPr>
              <a:t> 2 dormitorios = 30 m2</a:t>
            </a:r>
            <a:endParaRPr lang="es-ES" sz="2000" dirty="0"/>
          </a:p>
          <a:p>
            <a:pPr marL="971550" lvl="1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/>
              <a:t>1 baño = 5 m2</a:t>
            </a:r>
          </a:p>
          <a:p>
            <a:pPr marL="971550" lvl="1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/>
              <a:t>1 cocina office = 25 m2</a:t>
            </a:r>
          </a:p>
          <a:p>
            <a:pPr marL="971550" lvl="1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/>
              <a:t>Superficie total: 60 m2</a:t>
            </a:r>
          </a:p>
          <a:p>
            <a:pPr marL="971550" lvl="1" indent="-4572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/>
              <a:t>Tipo: apartamento</a:t>
            </a:r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161E1-F2A3-AC20-A3CE-C11A0067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28" y="1071350"/>
            <a:ext cx="4775162" cy="688177"/>
          </a:xfrm>
        </p:spPr>
        <p:txBody>
          <a:bodyPr>
            <a:normAutofit/>
          </a:bodyPr>
          <a:lstStyle/>
          <a:p>
            <a:pPr algn="ctr"/>
            <a:r>
              <a:rPr lang="es-ES" sz="3600" b="1" dirty="0"/>
              <a:t>Propiedad Para Invertir</a:t>
            </a:r>
            <a:endParaRPr lang="en-US" sz="3600" b="1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6434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076471-9E24-9805-D9ED-D8D27A01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Alquiler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Airbnb vs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Inmobiliaria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AF3CD-EFAC-49CF-0E8E-52D8284C13AA}"/>
              </a:ext>
            </a:extLst>
          </p:cNvPr>
          <p:cNvSpPr txBox="1"/>
          <p:nvPr/>
        </p:nvSpPr>
        <p:spPr>
          <a:xfrm>
            <a:off x="6095996" y="630936"/>
            <a:ext cx="5064191" cy="211971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Invertir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zonas </a:t>
            </a:r>
            <a:r>
              <a:rPr lang="en-US" dirty="0" err="1">
                <a:solidFill>
                  <a:schemeClr val="bg1"/>
                </a:solidFill>
              </a:rPr>
              <a:t>dónde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competencia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donde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haya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alojamientos</a:t>
            </a:r>
            <a:r>
              <a:rPr lang="en-US" dirty="0">
                <a:solidFill>
                  <a:schemeClr val="bg1"/>
                </a:solidFill>
              </a:rPr>
              <a:t> Airbnb (</a:t>
            </a:r>
            <a:r>
              <a:rPr lang="en-US" dirty="0" err="1">
                <a:solidFill>
                  <a:schemeClr val="bg1"/>
                </a:solidFill>
              </a:rPr>
              <a:t>referencia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i="1" dirty="0">
                <a:solidFill>
                  <a:schemeClr val="bg1"/>
                </a:solidFill>
              </a:rPr>
              <a:t>slide</a:t>
            </a:r>
            <a:r>
              <a:rPr lang="en-US" dirty="0">
                <a:solidFill>
                  <a:schemeClr val="bg1"/>
                </a:solidFill>
              </a:rPr>
              <a:t> 9)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Precio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mediano</a:t>
            </a:r>
            <a:r>
              <a:rPr lang="en-US" dirty="0">
                <a:solidFill>
                  <a:schemeClr val="bg1"/>
                </a:solidFill>
              </a:rPr>
              <a:t> de Airbnb: 38 EUR/</a:t>
            </a:r>
            <a:r>
              <a:rPr lang="en-US" dirty="0" err="1">
                <a:solidFill>
                  <a:schemeClr val="bg1"/>
                </a:solidFill>
              </a:rPr>
              <a:t>noche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dormitorio</a:t>
            </a:r>
            <a:r>
              <a:rPr lang="en-US" dirty="0">
                <a:solidFill>
                  <a:schemeClr val="bg1"/>
                </a:solidFill>
              </a:rPr>
              <a:t> * 2 </a:t>
            </a:r>
            <a:r>
              <a:rPr lang="en-US" dirty="0" err="1">
                <a:solidFill>
                  <a:schemeClr val="bg1"/>
                </a:solidFill>
              </a:rPr>
              <a:t>dormitorios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Ocupación</a:t>
            </a:r>
            <a:r>
              <a:rPr lang="en-US" dirty="0">
                <a:solidFill>
                  <a:schemeClr val="bg1"/>
                </a:solidFill>
              </a:rPr>
              <a:t>: 15 días al </a:t>
            </a:r>
            <a:r>
              <a:rPr lang="en-US" dirty="0" err="1">
                <a:solidFill>
                  <a:schemeClr val="bg1"/>
                </a:solidFill>
              </a:rPr>
              <a:t>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6E08F-40A7-BD08-929F-36CA7E568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329240"/>
              </p:ext>
            </p:extLst>
          </p:nvPr>
        </p:nvGraphicFramePr>
        <p:xfrm>
          <a:off x="991599" y="3204116"/>
          <a:ext cx="9800658" cy="2716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673">
                  <a:extLst>
                    <a:ext uri="{9D8B030D-6E8A-4147-A177-3AD203B41FA5}">
                      <a16:colId xmlns:a16="http://schemas.microsoft.com/office/drawing/2014/main" val="3471146423"/>
                    </a:ext>
                  </a:extLst>
                </a:gridCol>
                <a:gridCol w="1541970">
                  <a:extLst>
                    <a:ext uri="{9D8B030D-6E8A-4147-A177-3AD203B41FA5}">
                      <a16:colId xmlns:a16="http://schemas.microsoft.com/office/drawing/2014/main" val="3816809912"/>
                    </a:ext>
                  </a:extLst>
                </a:gridCol>
                <a:gridCol w="1467833">
                  <a:extLst>
                    <a:ext uri="{9D8B030D-6E8A-4147-A177-3AD203B41FA5}">
                      <a16:colId xmlns:a16="http://schemas.microsoft.com/office/drawing/2014/main" val="1244668594"/>
                    </a:ext>
                  </a:extLst>
                </a:gridCol>
                <a:gridCol w="1454728">
                  <a:extLst>
                    <a:ext uri="{9D8B030D-6E8A-4147-A177-3AD203B41FA5}">
                      <a16:colId xmlns:a16="http://schemas.microsoft.com/office/drawing/2014/main" val="3040544236"/>
                    </a:ext>
                  </a:extLst>
                </a:gridCol>
                <a:gridCol w="1759527">
                  <a:extLst>
                    <a:ext uri="{9D8B030D-6E8A-4147-A177-3AD203B41FA5}">
                      <a16:colId xmlns:a16="http://schemas.microsoft.com/office/drawing/2014/main" val="1789120247"/>
                    </a:ext>
                  </a:extLst>
                </a:gridCol>
                <a:gridCol w="1772927">
                  <a:extLst>
                    <a:ext uri="{9D8B030D-6E8A-4147-A177-3AD203B41FA5}">
                      <a16:colId xmlns:a16="http://schemas.microsoft.com/office/drawing/2014/main" val="1837957198"/>
                    </a:ext>
                  </a:extLst>
                </a:gridCol>
              </a:tblGrid>
              <a:tr h="814750">
                <a:tc>
                  <a:txBody>
                    <a:bodyPr/>
                    <a:lstStyle/>
                    <a:p>
                      <a:r>
                        <a:rPr lang="es-ES" sz="1500"/>
                        <a:t>Comunidad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Precio Airbnb con  2 dormitorios (EUR/noche) 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Ingreso con Airbnb - 15 días (EUR/mes) 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/>
                        <a:t>Precio Inmobiliaria (EUR/m2/mes)</a:t>
                      </a:r>
                      <a:endParaRPr lang="en-US" sz="1500"/>
                    </a:p>
                    <a:p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dirty="0"/>
                        <a:t>Ingreso con Inmobiliaria (EUR/mes) – 60 m2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Diferencia (EUR/mes)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extLst>
                  <a:ext uri="{0D108BD9-81ED-4DB2-BD59-A6C34878D82A}">
                    <a16:rowId xmlns:a16="http://schemas.microsoft.com/office/drawing/2014/main" val="2954664061"/>
                  </a:ext>
                </a:extLst>
              </a:tr>
              <a:tr h="344702">
                <a:tc>
                  <a:txBody>
                    <a:bodyPr/>
                    <a:lstStyle/>
                    <a:p>
                      <a:r>
                        <a:rPr lang="es-ES" sz="1500"/>
                        <a:t>Extremadura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76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1140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5.8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348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792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extLst>
                  <a:ext uri="{0D108BD9-81ED-4DB2-BD59-A6C34878D82A}">
                    <a16:rowId xmlns:a16="http://schemas.microsoft.com/office/drawing/2014/main" val="2922654104"/>
                  </a:ext>
                </a:extLst>
              </a:tr>
              <a:tr h="344702">
                <a:tc>
                  <a:txBody>
                    <a:bodyPr/>
                    <a:lstStyle/>
                    <a:p>
                      <a:r>
                        <a:rPr lang="es-ES" sz="1500"/>
                        <a:t>Castilla – La Mancha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76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1140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6.3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378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762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extLst>
                  <a:ext uri="{0D108BD9-81ED-4DB2-BD59-A6C34878D82A}">
                    <a16:rowId xmlns:a16="http://schemas.microsoft.com/office/drawing/2014/main" val="2783912067"/>
                  </a:ext>
                </a:extLst>
              </a:tr>
              <a:tr h="344702">
                <a:tc>
                  <a:txBody>
                    <a:bodyPr/>
                    <a:lstStyle/>
                    <a:p>
                      <a:r>
                        <a:rPr lang="es-ES" sz="1500"/>
                        <a:t>Castilla y León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76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1140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7.3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438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702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extLst>
                  <a:ext uri="{0D108BD9-81ED-4DB2-BD59-A6C34878D82A}">
                    <a16:rowId xmlns:a16="http://schemas.microsoft.com/office/drawing/2014/main" val="3981878754"/>
                  </a:ext>
                </a:extLst>
              </a:tr>
              <a:tr h="344702">
                <a:tc>
                  <a:txBody>
                    <a:bodyPr/>
                    <a:lstStyle/>
                    <a:p>
                      <a:r>
                        <a:rPr lang="es-ES" sz="1500"/>
                        <a:t>Aragón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76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1140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8.4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504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636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extLst>
                  <a:ext uri="{0D108BD9-81ED-4DB2-BD59-A6C34878D82A}">
                    <a16:rowId xmlns:a16="http://schemas.microsoft.com/office/drawing/2014/main" val="1490012725"/>
                  </a:ext>
                </a:extLst>
              </a:tr>
              <a:tr h="344702">
                <a:tc>
                  <a:txBody>
                    <a:bodyPr/>
                    <a:lstStyle/>
                    <a:p>
                      <a:r>
                        <a:rPr lang="es-ES" sz="1500"/>
                        <a:t>Canarias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76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1140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11.7</a:t>
                      </a:r>
                      <a:endParaRPr lang="en-US" sz="1500"/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highlight>
                            <a:srgbClr val="FFFF00"/>
                          </a:highlight>
                        </a:rPr>
                        <a:t>702</a:t>
                      </a:r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8341" marR="78341" marT="39171" marB="39171"/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438</a:t>
                      </a:r>
                      <a:endParaRPr lang="en-US" sz="1500" dirty="0"/>
                    </a:p>
                  </a:txBody>
                  <a:tcPr marL="78341" marR="78341" marT="39171" marB="39171"/>
                </a:tc>
                <a:extLst>
                  <a:ext uri="{0D108BD9-81ED-4DB2-BD59-A6C34878D82A}">
                    <a16:rowId xmlns:a16="http://schemas.microsoft.com/office/drawing/2014/main" val="3715593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46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4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18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C87AE1-E9F3-3E84-48A5-68A48E3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165025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Alquiler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Airbnb vs </a:t>
            </a:r>
            <a:r>
              <a:rPr lang="en-US" sz="48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Inmobiliaria</a:t>
            </a: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(2)</a:t>
            </a:r>
          </a:p>
        </p:txBody>
      </p:sp>
      <p:sp>
        <p:nvSpPr>
          <p:cNvPr id="56" name="Rectangle 26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28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34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36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C4B26B-F7A7-D990-0939-A5B499FCFE29}"/>
              </a:ext>
            </a:extLst>
          </p:cNvPr>
          <p:cNvSpPr txBox="1"/>
          <p:nvPr/>
        </p:nvSpPr>
        <p:spPr>
          <a:xfrm>
            <a:off x="630936" y="2613916"/>
            <a:ext cx="4913521" cy="364397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solidFill>
                  <a:schemeClr val="bg1"/>
                </a:solidFill>
              </a:rPr>
              <a:t>Acortamos</a:t>
            </a:r>
            <a:r>
              <a:rPr lang="en-US" sz="1400" dirty="0">
                <a:solidFill>
                  <a:schemeClr val="bg1"/>
                </a:solidFill>
              </a:rPr>
              <a:t> a top 2 </a:t>
            </a:r>
            <a:r>
              <a:rPr lang="en-US" sz="1400" dirty="0" err="1">
                <a:solidFill>
                  <a:schemeClr val="bg1"/>
                </a:solidFill>
              </a:rPr>
              <a:t>comunidades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Castilla y León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Mayor </a:t>
            </a:r>
            <a:r>
              <a:rPr lang="en-US" sz="1400" dirty="0" err="1">
                <a:solidFill>
                  <a:schemeClr val="bg1"/>
                </a:solidFill>
              </a:rPr>
              <a:t>diferencia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precios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Mas </a:t>
            </a:r>
            <a:r>
              <a:rPr lang="en-US" sz="1400" dirty="0" err="1">
                <a:solidFill>
                  <a:schemeClr val="bg1"/>
                </a:solidFill>
              </a:rPr>
              <a:t>demandas</a:t>
            </a:r>
            <a:r>
              <a:rPr lang="en-US" sz="1400" dirty="0">
                <a:solidFill>
                  <a:schemeClr val="bg1"/>
                </a:solidFill>
              </a:rPr>
              <a:t> que </a:t>
            </a:r>
            <a:r>
              <a:rPr lang="en-US" sz="1400" dirty="0" err="1">
                <a:solidFill>
                  <a:schemeClr val="bg1"/>
                </a:solidFill>
              </a:rPr>
              <a:t>ofertas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Poca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competencia</a:t>
            </a:r>
            <a:endParaRPr lang="en-US" sz="1400" dirty="0">
              <a:solidFill>
                <a:schemeClr val="bg1"/>
              </a:solidFill>
            </a:endParaRP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Canarias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Menor </a:t>
            </a:r>
            <a:r>
              <a:rPr lang="en-US" sz="1400" dirty="0" err="1">
                <a:solidFill>
                  <a:schemeClr val="bg1"/>
                </a:solidFill>
              </a:rPr>
              <a:t>diferencia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precio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pero</a:t>
            </a:r>
            <a:r>
              <a:rPr lang="en-US" sz="1400" dirty="0">
                <a:solidFill>
                  <a:schemeClr val="bg1"/>
                </a:solidFill>
              </a:rPr>
              <a:t> es la zona con la </a:t>
            </a:r>
            <a:r>
              <a:rPr lang="en-US" sz="1400" dirty="0" err="1">
                <a:solidFill>
                  <a:schemeClr val="bg1"/>
                </a:solidFill>
              </a:rPr>
              <a:t>demanda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alta</a:t>
            </a:r>
            <a:r>
              <a:rPr lang="en-US" sz="1400" dirty="0">
                <a:solidFill>
                  <a:schemeClr val="bg1"/>
                </a:solidFill>
              </a:rPr>
              <a:t>!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Un poco </a:t>
            </a:r>
            <a:r>
              <a:rPr lang="en-US" sz="1400" dirty="0" err="1">
                <a:solidFill>
                  <a:schemeClr val="bg1"/>
                </a:solidFill>
              </a:rPr>
              <a:t>menos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competencia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Opción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más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segura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0" name="Group 42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24B6B8-1C66-7D2B-D218-F1233361BE69}"/>
              </a:ext>
            </a:extLst>
          </p:cNvPr>
          <p:cNvSpPr txBox="1"/>
          <p:nvPr/>
        </p:nvSpPr>
        <p:spPr>
          <a:xfrm>
            <a:off x="8352791" y="4893748"/>
            <a:ext cx="6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587DF-46F1-B3A4-4906-1A43AEC2D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15" t="25076" r="4271" b="18735"/>
          <a:stretch/>
        </p:blipFill>
        <p:spPr>
          <a:xfrm>
            <a:off x="5547505" y="1396200"/>
            <a:ext cx="6359037" cy="35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8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36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9A28D9-D76A-5F9C-A7F9-49F30F3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Alquiler - Airbnb vs Inmobiliaria (3)</a:t>
            </a:r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439DE-BC27-56DA-FBC3-D6F65213385F}"/>
              </a:ext>
            </a:extLst>
          </p:cNvPr>
          <p:cNvSpPr txBox="1"/>
          <p:nvPr/>
        </p:nvSpPr>
        <p:spPr>
          <a:xfrm>
            <a:off x="1155556" y="2581065"/>
            <a:ext cx="4284416" cy="36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Si </a:t>
            </a:r>
            <a:r>
              <a:rPr lang="en-US" sz="2000" dirty="0" err="1">
                <a:solidFill>
                  <a:schemeClr val="bg1"/>
                </a:solidFill>
              </a:rPr>
              <a:t>hubiese</a:t>
            </a:r>
            <a:r>
              <a:rPr lang="en-US" sz="2000" dirty="0">
                <a:solidFill>
                  <a:schemeClr val="bg1"/>
                </a:solidFill>
              </a:rPr>
              <a:t> que </a:t>
            </a:r>
            <a:r>
              <a:rPr lang="en-US" sz="2000" dirty="0" err="1">
                <a:solidFill>
                  <a:schemeClr val="bg1"/>
                </a:solidFill>
              </a:rPr>
              <a:t>elegir</a:t>
            </a:r>
            <a:r>
              <a:rPr lang="en-US" sz="2000" dirty="0">
                <a:solidFill>
                  <a:schemeClr val="bg1"/>
                </a:solidFill>
              </a:rPr>
              <a:t> uno, Castilla y León </a:t>
            </a:r>
            <a:r>
              <a:rPr lang="en-US" sz="2000" dirty="0" err="1">
                <a:solidFill>
                  <a:schemeClr val="bg1"/>
                </a:solidFill>
              </a:rPr>
              <a:t>podría</a:t>
            </a:r>
            <a:r>
              <a:rPr lang="en-US" sz="2000" dirty="0">
                <a:solidFill>
                  <a:schemeClr val="bg1"/>
                </a:solidFill>
              </a:rPr>
              <a:t> ser la </a:t>
            </a:r>
            <a:r>
              <a:rPr lang="en-US" sz="2000" dirty="0" err="1">
                <a:solidFill>
                  <a:schemeClr val="bg1"/>
                </a:solidFill>
              </a:rPr>
              <a:t>mejor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opción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78731-CB79-C9A0-4F3C-7F6332DE2CAC}"/>
              </a:ext>
            </a:extLst>
          </p:cNvPr>
          <p:cNvSpPr txBox="1"/>
          <p:nvPr/>
        </p:nvSpPr>
        <p:spPr>
          <a:xfrm>
            <a:off x="7655935" y="4419600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2"/>
              </a:rPr>
              <a:t>Precios de venta por comunidad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B7D1D35-978D-572F-096C-4FE923EC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28211"/>
              </p:ext>
            </p:extLst>
          </p:nvPr>
        </p:nvGraphicFramePr>
        <p:xfrm>
          <a:off x="6752028" y="1574800"/>
          <a:ext cx="4889499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299">
                  <a:extLst>
                    <a:ext uri="{9D8B030D-6E8A-4147-A177-3AD203B41FA5}">
                      <a16:colId xmlns:a16="http://schemas.microsoft.com/office/drawing/2014/main" val="1940815555"/>
                    </a:ext>
                  </a:extLst>
                </a:gridCol>
                <a:gridCol w="1671695">
                  <a:extLst>
                    <a:ext uri="{9D8B030D-6E8A-4147-A177-3AD203B41FA5}">
                      <a16:colId xmlns:a16="http://schemas.microsoft.com/office/drawing/2014/main" val="1528903425"/>
                    </a:ext>
                  </a:extLst>
                </a:gridCol>
                <a:gridCol w="1579505">
                  <a:extLst>
                    <a:ext uri="{9D8B030D-6E8A-4147-A177-3AD203B41FA5}">
                      <a16:colId xmlns:a16="http://schemas.microsoft.com/office/drawing/2014/main" val="4069958073"/>
                    </a:ext>
                  </a:extLst>
                </a:gridCol>
              </a:tblGrid>
              <a:tr h="1102907">
                <a:tc>
                  <a:txBody>
                    <a:bodyPr/>
                    <a:lstStyle/>
                    <a:p>
                      <a:r>
                        <a:rPr lang="es-ES" dirty="0"/>
                        <a:t>Comunidad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Inversión (EUR) – 60 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Ingreso bruto Airbnb (EUR/año)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28766"/>
                  </a:ext>
                </a:extLst>
              </a:tr>
              <a:tr h="1102907">
                <a:tc>
                  <a:txBody>
                    <a:bodyPr/>
                    <a:lstStyle/>
                    <a:p>
                      <a:r>
                        <a:rPr lang="es-ES" dirty="0"/>
                        <a:t>Castilla y León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69.300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13.680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39028"/>
                  </a:ext>
                </a:extLst>
              </a:tr>
              <a:tr h="638986">
                <a:tc>
                  <a:txBody>
                    <a:bodyPr/>
                    <a:lstStyle/>
                    <a:p>
                      <a:r>
                        <a:rPr lang="es-ES" dirty="0"/>
                        <a:t>Canarias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130.020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13.680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1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60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5F477-FC49-EDD6-4251-E9FB1199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452239"/>
          </a:xfrm>
        </p:spPr>
        <p:txBody>
          <a:bodyPr>
            <a:normAutofit/>
          </a:bodyPr>
          <a:lstStyle/>
          <a:p>
            <a:r>
              <a:rPr lang="es-ES" b="1" dirty="0"/>
              <a:t>Conclusión – Desde el punto de vista de inversor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0C73-FBE1-D6F0-C56C-53A6B239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019300"/>
            <a:ext cx="4958966" cy="464820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s-ES" sz="1400" b="1" dirty="0">
                <a:latin typeface="Calibri (Body)"/>
              </a:rPr>
              <a:t>Ventajas – Alquiler con Airbnb: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s-ES" sz="1400" dirty="0">
                <a:latin typeface="Calibri (Body)"/>
              </a:rPr>
              <a:t>Más rentable con Airbnb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s-ES" sz="1400" dirty="0">
                <a:latin typeface="Calibri (Body)"/>
              </a:rPr>
              <a:t>Flexibilidad – el propietario controla su calendario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s-ES" sz="1400" dirty="0">
                <a:latin typeface="Calibri (Body)"/>
              </a:rPr>
              <a:t>Sistema de pago central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es-ES" sz="1400" dirty="0">
              <a:latin typeface="Calibri (Body)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s-ES" sz="1400" b="1" dirty="0">
                <a:latin typeface="Calibri (Body)"/>
              </a:rPr>
              <a:t>Desventajas – Alquiler con Airbnb: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s-ES" sz="1400" dirty="0">
                <a:latin typeface="Calibri (Body)"/>
              </a:rPr>
              <a:t>El propietario gestiona todo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s-ES" sz="1400" dirty="0">
                <a:latin typeface="Calibri (Body)"/>
              </a:rPr>
              <a:t>El propietario paga los gastos de </a:t>
            </a:r>
            <a:r>
              <a:rPr lang="en-US" sz="1400" dirty="0" err="1">
                <a:latin typeface="Calibri (Body)"/>
              </a:rPr>
              <a:t>suministros</a:t>
            </a:r>
            <a:r>
              <a:rPr lang="en-US" sz="1400" dirty="0">
                <a:latin typeface="Calibri (Body)"/>
              </a:rPr>
              <a:t> </a:t>
            </a:r>
            <a:r>
              <a:rPr lang="en-US" sz="1400" dirty="0" err="1">
                <a:latin typeface="Calibri (Body)"/>
              </a:rPr>
              <a:t>básicos</a:t>
            </a:r>
            <a:r>
              <a:rPr lang="en-US" sz="1400" dirty="0">
                <a:latin typeface="Calibri (Body)"/>
              </a:rPr>
              <a:t> (</a:t>
            </a:r>
            <a:r>
              <a:rPr lang="en-US" sz="1400" dirty="0" err="1">
                <a:latin typeface="Calibri (Body)"/>
              </a:rPr>
              <a:t>electricidad</a:t>
            </a:r>
            <a:r>
              <a:rPr lang="en-US" sz="1400" dirty="0">
                <a:latin typeface="Calibri (Body)"/>
              </a:rPr>
              <a:t>, </a:t>
            </a:r>
            <a:r>
              <a:rPr lang="en-US" sz="1400" dirty="0" err="1">
                <a:latin typeface="Calibri (Body)"/>
              </a:rPr>
              <a:t>agua</a:t>
            </a:r>
            <a:r>
              <a:rPr lang="en-US" sz="1400" dirty="0">
                <a:latin typeface="Calibri (Body)"/>
              </a:rPr>
              <a:t>, gas, internet) – max. 200 EUR/</a:t>
            </a:r>
            <a:r>
              <a:rPr lang="en-US" sz="1400" dirty="0" err="1">
                <a:latin typeface="Calibri (Body)"/>
              </a:rPr>
              <a:t>mes</a:t>
            </a:r>
            <a:r>
              <a:rPr lang="en-US" sz="1400" dirty="0">
                <a:latin typeface="Calibri (Body)"/>
              </a:rPr>
              <a:t>/60m2 (4 personas)</a:t>
            </a:r>
            <a:endParaRPr lang="es-ES" sz="1400" dirty="0">
              <a:latin typeface="Calibri (Body)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s-ES" sz="1400" dirty="0">
                <a:latin typeface="Calibri (Body)"/>
              </a:rPr>
              <a:t>No hay certeza de la ocupación. Para ganar más que con la inmobiliaria – min. 15 días al precio mediano (38 EUR/noche/dormitorio)</a:t>
            </a:r>
            <a:endParaRPr lang="en-US" sz="1400" dirty="0">
              <a:latin typeface="Calibri (Body)"/>
            </a:endParaRP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E1EDBA25-B8EB-8135-7526-3E359504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2125-E53D-73A8-8CF0-DC894EE8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765134"/>
          </a:xfrm>
        </p:spPr>
        <p:txBody>
          <a:bodyPr anchor="b">
            <a:normAutofit/>
          </a:bodyPr>
          <a:lstStyle/>
          <a:p>
            <a:r>
              <a:rPr lang="es-ES" sz="4000" dirty="0"/>
              <a:t>Para tener en cuenta…</a:t>
            </a:r>
            <a:endParaRPr lang="en-US" sz="4000" dirty="0"/>
          </a:p>
        </p:txBody>
      </p:sp>
      <p:pic>
        <p:nvPicPr>
          <p:cNvPr id="7" name="Graphic 6" descr="Hotel">
            <a:extLst>
              <a:ext uri="{FF2B5EF4-FFF2-40B4-BE49-F238E27FC236}">
                <a16:creationId xmlns:a16="http://schemas.microsoft.com/office/drawing/2014/main" id="{36F8CB3A-9481-37D7-BB38-5CD182953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D7A6B-3595-4D59-E420-0FE2F0F6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275070"/>
            <a:ext cx="5754896" cy="480823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s-ES" sz="1500" dirty="0"/>
              <a:t>Los precios de Airbnb variarían dependiendo de: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500" dirty="0"/>
              <a:t> Ubicación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500" dirty="0"/>
              <a:t> Temporada de turismo --&gt; NO muestran evolución de precios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500" dirty="0"/>
              <a:t> Diseño de alojamiento</a:t>
            </a:r>
          </a:p>
          <a:p>
            <a:pPr>
              <a:lnSpc>
                <a:spcPct val="150000"/>
              </a:lnSpc>
            </a:pPr>
            <a:r>
              <a:rPr lang="es-ES" sz="1500" dirty="0"/>
              <a:t>Utilicé número de dormitorios en lugar de m2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1500" dirty="0" err="1"/>
              <a:t>Gastos</a:t>
            </a:r>
            <a:r>
              <a:rPr lang="en-US" sz="1500" dirty="0"/>
              <a:t> que no </a:t>
            </a:r>
            <a:r>
              <a:rPr lang="en-US" sz="1500" dirty="0" err="1"/>
              <a:t>están</a:t>
            </a:r>
            <a:r>
              <a:rPr lang="en-US" sz="1500" dirty="0"/>
              <a:t> </a:t>
            </a:r>
            <a:r>
              <a:rPr lang="en-US" sz="1500" dirty="0" err="1"/>
              <a:t>considerados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la </a:t>
            </a:r>
            <a:r>
              <a:rPr lang="en-US" sz="1500" dirty="0" err="1"/>
              <a:t>comparación</a:t>
            </a:r>
            <a:r>
              <a:rPr lang="en-US" sz="15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Calibri (Body)"/>
              </a:rPr>
              <a:t>Reformas</a:t>
            </a:r>
            <a:endParaRPr lang="en-US" sz="1500" dirty="0">
              <a:latin typeface="Calibri (Body)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 err="1">
                <a:latin typeface="Calibri (Body)"/>
              </a:rPr>
              <a:t>Comisión</a:t>
            </a:r>
            <a:r>
              <a:rPr lang="en-US" sz="1500" dirty="0">
                <a:latin typeface="Calibri (Body)"/>
              </a:rPr>
              <a:t> al </a:t>
            </a:r>
            <a:r>
              <a:rPr lang="en-US" sz="1500" dirty="0" err="1">
                <a:latin typeface="Calibri (Body)"/>
              </a:rPr>
              <a:t>intermediario</a:t>
            </a:r>
            <a:endParaRPr lang="en-US" sz="1500" dirty="0">
              <a:latin typeface="Calibri (Body)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atin typeface="Calibri (Body)"/>
              </a:rPr>
              <a:t> </a:t>
            </a:r>
            <a:r>
              <a:rPr lang="en-US" sz="1500" dirty="0" err="1">
                <a:latin typeface="Calibri (Body)"/>
              </a:rPr>
              <a:t>Seguros</a:t>
            </a:r>
            <a:endParaRPr lang="en-US" sz="1500" dirty="0">
              <a:latin typeface="Calibri (Body)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500" dirty="0">
                <a:latin typeface="Calibri (Body)"/>
              </a:rPr>
              <a:t> </a:t>
            </a:r>
            <a:r>
              <a:rPr lang="en-US" sz="1500" dirty="0" err="1">
                <a:latin typeface="Calibri (Body)"/>
              </a:rPr>
              <a:t>Impuestos</a:t>
            </a:r>
            <a:r>
              <a:rPr lang="en-US" sz="1500" dirty="0">
                <a:latin typeface="Calibri (Body)"/>
              </a:rPr>
              <a:t>, etc.</a:t>
            </a:r>
            <a:endParaRPr lang="es-ES" sz="1500" dirty="0">
              <a:latin typeface="Calibri (Body)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5A444D2-3D1A-230E-71AA-07D08D0D4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110" y="1186882"/>
            <a:ext cx="4235516" cy="42355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FA11-146A-580D-C5A8-94A1E9D2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6000" b="1" dirty="0"/>
              <a:t>¡GRACIAS!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342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21373-ADB3-BC80-249B-F1C58B61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s-ES" b="1" dirty="0"/>
              <a:t>Objetivos</a:t>
            </a:r>
            <a:endParaRPr lang="en-US" b="1" dirty="0"/>
          </a:p>
        </p:txBody>
      </p:sp>
      <p:pic>
        <p:nvPicPr>
          <p:cNvPr id="14" name="Picture 13" descr="Figuras de casas en diferentes posiciones y tamaños">
            <a:extLst>
              <a:ext uri="{FF2B5EF4-FFF2-40B4-BE49-F238E27FC236}">
                <a16:creationId xmlns:a16="http://schemas.microsoft.com/office/drawing/2014/main" id="{612F31EC-D6D3-BB33-0565-EE361428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5" r="43348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3D80-C452-829C-0C97-A629E502C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s-ES" sz="2000" dirty="0"/>
              <a:t>Dirigido a los inversores o a las personas que quiere hacer negocio con alquiler</a:t>
            </a:r>
          </a:p>
          <a:p>
            <a:endParaRPr lang="es-ES" sz="2000" dirty="0"/>
          </a:p>
          <a:p>
            <a:r>
              <a:rPr lang="es-ES" sz="2000" dirty="0"/>
              <a:t>Analizar el mercado de viviendas turísticas en España</a:t>
            </a:r>
          </a:p>
          <a:p>
            <a:endParaRPr lang="es-ES" sz="2000" dirty="0"/>
          </a:p>
          <a:p>
            <a:r>
              <a:rPr lang="es-ES" sz="2000" dirty="0"/>
              <a:t>Comparar el alquiler con Airbnb y el alquiler con inmobiliaria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53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7">
            <a:extLst>
              <a:ext uri="{FF2B5EF4-FFF2-40B4-BE49-F238E27FC236}">
                <a16:creationId xmlns:a16="http://schemas.microsoft.com/office/drawing/2014/main" id="{ADC09A0A-5EF7-45F4-B8EE-54903540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41FA2-B0C3-861D-1B84-2F09D47F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238" y="507283"/>
            <a:ext cx="6017562" cy="1544062"/>
          </a:xfrm>
        </p:spPr>
        <p:txBody>
          <a:bodyPr>
            <a:normAutofit/>
          </a:bodyPr>
          <a:lstStyle/>
          <a:p>
            <a:r>
              <a:rPr lang="es-ES" sz="4000" b="1"/>
              <a:t>Preguntas de Investigación</a:t>
            </a:r>
            <a:endParaRPr lang="en-US" sz="4000" b="1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1A1B2F-B63F-DDC3-AB2C-47E40D0C6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0" y="1319855"/>
            <a:ext cx="4795285" cy="875139"/>
          </a:xfrm>
          <a:prstGeom prst="rect">
            <a:avLst/>
          </a:prstGeom>
        </p:spPr>
      </p:pic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2BC84C7-B782-FA49-C2A0-E8BCC8622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5" y="2523844"/>
            <a:ext cx="3545392" cy="3946229"/>
          </a:xfrm>
          <a:prstGeom prst="rect">
            <a:avLst/>
          </a:pr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3BAED9F-E5D2-295A-BC54-3C498DE44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36259"/>
              </p:ext>
            </p:extLst>
          </p:nvPr>
        </p:nvGraphicFramePr>
        <p:xfrm>
          <a:off x="5336238" y="2230733"/>
          <a:ext cx="6017562" cy="394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181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B66E92-2F98-F4D3-E4BA-34206A70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Mapa de Alojamientos Airbnb en España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E7C69-D19A-B00A-22A3-F2C17418834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Hay mayor </a:t>
            </a:r>
            <a:r>
              <a:rPr lang="en-US" sz="2200" dirty="0" err="1"/>
              <a:t>número</a:t>
            </a:r>
            <a:r>
              <a:rPr lang="en-US" sz="2200" dirty="0"/>
              <a:t> de </a:t>
            </a:r>
            <a:r>
              <a:rPr lang="en-US" sz="2200" dirty="0" err="1"/>
              <a:t>alojamientos</a:t>
            </a:r>
            <a:r>
              <a:rPr lang="en-US" sz="2200" dirty="0"/>
              <a:t> Airbnb </a:t>
            </a:r>
            <a:r>
              <a:rPr lang="en-US" sz="2200" dirty="0" err="1"/>
              <a:t>en</a:t>
            </a:r>
            <a:r>
              <a:rPr lang="en-US" sz="2200" dirty="0"/>
              <a:t> Cataluña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D5D50-E3DA-B7CC-C701-DD5903613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93" t="14925" r="1893" b="10451"/>
          <a:stretch/>
        </p:blipFill>
        <p:spPr>
          <a:xfrm>
            <a:off x="4654296" y="1441793"/>
            <a:ext cx="6903720" cy="39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7EF0EC-65F8-C891-87F1-8AE77C2C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733257"/>
            <a:r>
              <a:rPr lang="en-US" sz="3288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Mercado </a:t>
            </a:r>
            <a:r>
              <a:rPr lang="en-US" sz="3288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Inmobiliario</a:t>
            </a:r>
            <a:r>
              <a:rPr lang="en-US" sz="3288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88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88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88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España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B163D-6300-EC44-FCFD-25E3E8219C90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3314" defTabSz="733257">
              <a:lnSpc>
                <a:spcPct val="90000"/>
              </a:lnSpc>
              <a:spcAft>
                <a:spcPts val="481"/>
              </a:spcAft>
              <a:buFont typeface="Arial" panose="020B0604020202020204" pitchFamily="34" charset="0"/>
              <a:buChar char="•"/>
            </a:pP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Cataluña y Canarias,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precio</a:t>
            </a: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venta</a:t>
            </a: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debajo</a:t>
            </a: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precio</a:t>
            </a:r>
            <a:r>
              <a:rPr lang="en-US" sz="160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604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alquiler</a:t>
            </a:r>
            <a:endParaRPr lang="en-US" sz="160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3314" defTabSz="733257">
              <a:lnSpc>
                <a:spcPct val="90000"/>
              </a:lnSpc>
              <a:spcAft>
                <a:spcPts val="481"/>
              </a:spcAft>
              <a:buFont typeface="Arial" panose="020B0604020202020204" pitchFamily="34" charset="0"/>
              <a:buChar char="•"/>
            </a:pPr>
            <a:r>
              <a:rPr lang="en-US" sz="1604" dirty="0"/>
              <a:t>En Islas Baleares, </a:t>
            </a:r>
            <a:r>
              <a:rPr lang="en-US" sz="1604" dirty="0" err="1"/>
              <a:t>el</a:t>
            </a:r>
            <a:r>
              <a:rPr lang="en-US" sz="1604" dirty="0"/>
              <a:t> </a:t>
            </a:r>
            <a:r>
              <a:rPr lang="en-US" sz="1604" dirty="0" err="1"/>
              <a:t>precio</a:t>
            </a:r>
            <a:r>
              <a:rPr lang="en-US" sz="1604" dirty="0"/>
              <a:t> de </a:t>
            </a:r>
            <a:r>
              <a:rPr lang="en-US" sz="1604" dirty="0" err="1"/>
              <a:t>venta</a:t>
            </a:r>
            <a:r>
              <a:rPr lang="en-US" sz="1604" dirty="0"/>
              <a:t> </a:t>
            </a:r>
            <a:r>
              <a:rPr lang="en-US" sz="1604" dirty="0" err="1"/>
              <a:t>está</a:t>
            </a:r>
            <a:r>
              <a:rPr lang="en-US" sz="1604" dirty="0"/>
              <a:t> </a:t>
            </a:r>
            <a:r>
              <a:rPr lang="en-US" sz="1604" dirty="0" err="1"/>
              <a:t>por</a:t>
            </a:r>
            <a:r>
              <a:rPr lang="en-US" sz="1604" dirty="0"/>
              <a:t> </a:t>
            </a:r>
            <a:r>
              <a:rPr lang="en-US" sz="1604" dirty="0" err="1"/>
              <a:t>arriba</a:t>
            </a:r>
            <a:r>
              <a:rPr lang="en-US" sz="1604" dirty="0"/>
              <a:t> del </a:t>
            </a:r>
            <a:r>
              <a:rPr lang="en-US" sz="1604" dirty="0" err="1"/>
              <a:t>precio</a:t>
            </a:r>
            <a:r>
              <a:rPr lang="en-US" sz="1604" dirty="0"/>
              <a:t> de </a:t>
            </a:r>
            <a:r>
              <a:rPr lang="en-US" sz="1604" dirty="0" err="1"/>
              <a:t>alquiler</a:t>
            </a:r>
            <a:endParaRPr lang="en-US" sz="1604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74F990-DA7D-AF80-5EA3-EAFAD6AA0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64" t="21525" r="1923" b="20601"/>
          <a:stretch/>
        </p:blipFill>
        <p:spPr>
          <a:xfrm>
            <a:off x="5452789" y="178770"/>
            <a:ext cx="6499181" cy="34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666DD-A584-3129-311C-3B72A46598BD}"/>
              </a:ext>
            </a:extLst>
          </p:cNvPr>
          <p:cNvSpPr txBox="1"/>
          <p:nvPr/>
        </p:nvSpPr>
        <p:spPr>
          <a:xfrm>
            <a:off x="8275276" y="3583838"/>
            <a:ext cx="1208260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3257">
              <a:spcAft>
                <a:spcPts val="594"/>
              </a:spcAft>
            </a:pPr>
            <a:r>
              <a:rPr lang="es-ES" sz="1443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Link - Precios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66239-8748-AFEC-88E0-6A58A55F47E6}"/>
              </a:ext>
            </a:extLst>
          </p:cNvPr>
          <p:cNvSpPr txBox="1"/>
          <p:nvPr/>
        </p:nvSpPr>
        <p:spPr>
          <a:xfrm>
            <a:off x="7719963" y="6502344"/>
            <a:ext cx="2318886" cy="31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3257">
              <a:spcAft>
                <a:spcPts val="594"/>
              </a:spcAft>
            </a:pPr>
            <a:r>
              <a:rPr lang="es-ES" sz="1443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Link – Datos Estandarizados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0446D-B3AB-37E7-A810-680F4A9C67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548" t="25443" r="6875" b="17762"/>
          <a:stretch/>
        </p:blipFill>
        <p:spPr>
          <a:xfrm>
            <a:off x="5452789" y="3856349"/>
            <a:ext cx="6499181" cy="269274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70907CD-9141-50A4-DD7A-7D01F82AB1B7}"/>
              </a:ext>
            </a:extLst>
          </p:cNvPr>
          <p:cNvSpPr/>
          <p:nvPr/>
        </p:nvSpPr>
        <p:spPr>
          <a:xfrm>
            <a:off x="6688845" y="4987636"/>
            <a:ext cx="529373" cy="24938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098400-9655-157F-D56F-2571BEAF291F}"/>
              </a:ext>
            </a:extLst>
          </p:cNvPr>
          <p:cNvSpPr/>
          <p:nvPr/>
        </p:nvSpPr>
        <p:spPr>
          <a:xfrm>
            <a:off x="7176653" y="4317041"/>
            <a:ext cx="318655" cy="2785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Gráfico en un documento con un bolígrafo">
            <a:extLst>
              <a:ext uri="{FF2B5EF4-FFF2-40B4-BE49-F238E27FC236}">
                <a16:creationId xmlns:a16="http://schemas.microsoft.com/office/drawing/2014/main" id="{26DD4677-688B-646C-D29C-243A1A268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06C0A-6F41-B495-A5DB-DE6DA0A3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b="1"/>
              <a:t>¿Invertimos en Cataluña?</a:t>
            </a:r>
            <a:endParaRPr lang="en-US" sz="400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9532C0A-575B-82C6-EC7E-DABDBEAE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/>
              <a:t>Hay más alojamientos de Airbnb</a:t>
            </a:r>
          </a:p>
          <a:p>
            <a:pPr marL="0" indent="0">
              <a:buNone/>
            </a:pPr>
            <a:endParaRPr lang="es-ES" sz="2000"/>
          </a:p>
          <a:p>
            <a:r>
              <a:rPr lang="es-ES" sz="2000"/>
              <a:t>El precio de alquiler está por encima del precio de venta</a:t>
            </a:r>
          </a:p>
          <a:p>
            <a:endParaRPr lang="es-ES" sz="2000"/>
          </a:p>
          <a:p>
            <a:endParaRPr lang="es-E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3348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CC4BDB-5B81-4023-B967-7DF04BC1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5C3CD18-95BF-3A15-A70A-2E45B37A3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2" r="-1" b="-1"/>
          <a:stretch/>
        </p:blipFill>
        <p:spPr>
          <a:xfrm>
            <a:off x="2" y="10"/>
            <a:ext cx="12191271" cy="6857989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316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649112-80AE-6B63-4A49-F63E8A0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Ofertas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dirty="0"/>
              <a:t>vs </a:t>
            </a:r>
            <a:r>
              <a:rPr lang="en-US" sz="3400" b="1" dirty="0" err="1"/>
              <a:t>Demandas</a:t>
            </a:r>
            <a:r>
              <a:rPr lang="en-US" sz="3400" b="1" dirty="0"/>
              <a:t> -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Viviendas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Turísticas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España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(1)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71798-C0F9-0B9F-1CA0-1D22CE6BCE61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Cataluña </a:t>
            </a:r>
            <a:r>
              <a:rPr lang="en-US" sz="2000" dirty="0" err="1"/>
              <a:t>tiene</a:t>
            </a:r>
            <a:r>
              <a:rPr lang="en-US" sz="2000" dirty="0"/>
              <a:t> </a:t>
            </a:r>
            <a:r>
              <a:rPr lang="en-US" sz="2000" dirty="0" err="1"/>
              <a:t>mucha</a:t>
            </a:r>
            <a:r>
              <a:rPr lang="en-US" sz="2000" dirty="0"/>
              <a:t> </a:t>
            </a:r>
            <a:r>
              <a:rPr lang="en-US" sz="2000" dirty="0" err="1"/>
              <a:t>competencia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viviendas</a:t>
            </a:r>
            <a:r>
              <a:rPr lang="en-US" sz="2000" dirty="0"/>
              <a:t> </a:t>
            </a:r>
            <a:r>
              <a:rPr lang="en-US" sz="2000" dirty="0" err="1"/>
              <a:t>turísticas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mercado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saturado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Islas Baleares. Hay mas </a:t>
            </a:r>
            <a:r>
              <a:rPr lang="en-US" sz="2000" dirty="0" err="1"/>
              <a:t>ofertas</a:t>
            </a:r>
            <a:r>
              <a:rPr lang="en-US" sz="2000" dirty="0"/>
              <a:t> que </a:t>
            </a:r>
            <a:r>
              <a:rPr lang="en-US" sz="2000" dirty="0" err="1"/>
              <a:t>demandas</a:t>
            </a:r>
            <a:r>
              <a:rPr lang="en-US" sz="2000" dirty="0"/>
              <a:t>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Posibles</a:t>
            </a:r>
            <a:r>
              <a:rPr lang="en-US" sz="2000" dirty="0"/>
              <a:t> </a:t>
            </a:r>
            <a:r>
              <a:rPr lang="en-US" sz="2000" dirty="0" err="1"/>
              <a:t>opciones</a:t>
            </a:r>
            <a:r>
              <a:rPr lang="en-US" sz="2000" dirty="0"/>
              <a:t>: Canarias, Andalucía, </a:t>
            </a:r>
            <a:r>
              <a:rPr lang="en-US" sz="2000" dirty="0" err="1"/>
              <a:t>Comunidad</a:t>
            </a:r>
            <a:r>
              <a:rPr lang="en-US" sz="2000" dirty="0"/>
              <a:t> de Madrid, Castilla y León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E5CC3-FA18-7CCC-A3B7-CB3BFD0B3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3" t="21049" r="2704" b="21626"/>
          <a:stretch/>
        </p:blipFill>
        <p:spPr>
          <a:xfrm>
            <a:off x="4867421" y="1463040"/>
            <a:ext cx="7104184" cy="39085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67671F-9F49-ED9A-95C2-ACABAB521918}"/>
              </a:ext>
            </a:extLst>
          </p:cNvPr>
          <p:cNvSpPr txBox="1"/>
          <p:nvPr/>
        </p:nvSpPr>
        <p:spPr>
          <a:xfrm>
            <a:off x="8099695" y="5394960"/>
            <a:ext cx="6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4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F52F9-C644-F2D9-4D68-27F01FA7B0E0}"/>
              </a:ext>
            </a:extLst>
          </p:cNvPr>
          <p:cNvSpPr txBox="1"/>
          <p:nvPr/>
        </p:nvSpPr>
        <p:spPr>
          <a:xfrm>
            <a:off x="302656" y="2099873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dirty="0">
                <a:effectLst/>
              </a:rPr>
              <a:t>Top 5 </a:t>
            </a:r>
            <a:r>
              <a:rPr lang="en-US" sz="2000" b="0" dirty="0" err="1">
                <a:effectLst/>
              </a:rPr>
              <a:t>comunidades</a:t>
            </a:r>
            <a:r>
              <a:rPr lang="en-US" sz="2000" b="0" dirty="0">
                <a:effectLst/>
              </a:rPr>
              <a:t> para </a:t>
            </a:r>
            <a:r>
              <a:rPr lang="en-US" sz="2000" b="0" dirty="0" err="1">
                <a:effectLst/>
              </a:rPr>
              <a:t>invertir</a:t>
            </a:r>
            <a:r>
              <a:rPr lang="en-US" sz="2000" b="0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Canarias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Castilla y León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Aragón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Castilla - La Mancha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Extremadura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41914-1BDD-790A-D9B5-F290303B8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07" t="25423" r="2269" b="16291"/>
          <a:stretch/>
        </p:blipFill>
        <p:spPr>
          <a:xfrm>
            <a:off x="4374483" y="1354014"/>
            <a:ext cx="7365674" cy="4149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D5514-E136-1AF3-DACF-3281A964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43" y="384517"/>
            <a:ext cx="3739341" cy="13308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Ofertas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dirty="0"/>
              <a:t>vs </a:t>
            </a:r>
            <a:r>
              <a:rPr lang="en-US" sz="3400" b="1" dirty="0" err="1"/>
              <a:t>Demandas</a:t>
            </a:r>
            <a:r>
              <a:rPr lang="en-US" sz="3400" b="1" dirty="0"/>
              <a:t> -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Viviendas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Turísticas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España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(2)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A3466-7071-3485-AEE3-3A462F7D94CA}"/>
              </a:ext>
            </a:extLst>
          </p:cNvPr>
          <p:cNvSpPr txBox="1"/>
          <p:nvPr/>
        </p:nvSpPr>
        <p:spPr>
          <a:xfrm>
            <a:off x="8057320" y="5653454"/>
            <a:ext cx="6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831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Wingdings</vt:lpstr>
      <vt:lpstr>Office Theme</vt:lpstr>
      <vt:lpstr>Proyecto EDA - Alquiler Airbnb vs Inmobiliaria</vt:lpstr>
      <vt:lpstr>Objetivos</vt:lpstr>
      <vt:lpstr>Preguntas de Investigación</vt:lpstr>
      <vt:lpstr>Mapa de Alojamientos Airbnb en España</vt:lpstr>
      <vt:lpstr>Mercado Inmobiliario en España</vt:lpstr>
      <vt:lpstr>¿Invertimos en Cataluña?</vt:lpstr>
      <vt:lpstr>PowerPoint Presentation</vt:lpstr>
      <vt:lpstr>Ofertas vs Demandas - Viviendas Turísticas en España (1)</vt:lpstr>
      <vt:lpstr>Ofertas vs Demandas - Viviendas Turísticas en España (2)</vt:lpstr>
      <vt:lpstr>Precios Airbnb España (1)</vt:lpstr>
      <vt:lpstr>Precios Airbnb España (2)</vt:lpstr>
      <vt:lpstr>Características – Alojamientos Airbnb más demandados</vt:lpstr>
      <vt:lpstr>Propiedad Para Invertir</vt:lpstr>
      <vt:lpstr>Alquiler - Airbnb vs Inmobiliaria (1)</vt:lpstr>
      <vt:lpstr>Alquiler - Airbnb vs Inmobiliaria (2)</vt:lpstr>
      <vt:lpstr>Alquiler - Airbnb vs Inmobiliaria (3)</vt:lpstr>
      <vt:lpstr>Conclusión – Desde el punto de vista de inversor</vt:lpstr>
      <vt:lpstr>Para tener en cuenta…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EDA  Viviendas Turísticas</dc:title>
  <dc:creator>Selvie Carolin Dyra</dc:creator>
  <cp:lastModifiedBy>Selvie Carolin Dyra</cp:lastModifiedBy>
  <cp:revision>1</cp:revision>
  <dcterms:created xsi:type="dcterms:W3CDTF">2023-04-09T17:45:13Z</dcterms:created>
  <dcterms:modified xsi:type="dcterms:W3CDTF">2023-04-16T16:33:20Z</dcterms:modified>
</cp:coreProperties>
</file>