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6" d="100"/>
          <a:sy n="96" d="100"/>
        </p:scale>
        <p:origin x="5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5ce3187-50b8-4d14-9d29-dc222e1ac5cf}">
  <we:reference id="WA200003233" version="2.0.0.3" store="en-US" storeType="OMEX"/>
  <we:alternateReferences/>
  <we:properties>
    <we:property name="Microsoft.Office.CampaignId" value="&quot;none&quot;"/>
    <we:property name="reportUrl" value="&quot;/links/ggf9h2LSxb?ctid=a06d50a5-a681-470a-b9e3-13d6353bc9c8&amp;pbi_source=linkShare&amp;fromEntryPoint=share&quot;"/>
    <we:property name="reportState" value="&quot;CONNECTED&quot;"/>
    <we:property name="reportEmbeddedTime" value="&quot;2023-06-15T07:44:52.659Z&quot;"/>
    <we:property name="creatorSessionId" value="&quot;08c6aa78-9da5-4617-8dcd-eb7a12415d6a&quot;"/>
    <we:property name="creatorUserId" value="&quot;100320026BDD2594&quot;"/>
    <we:property name="creatorTenantId" value="&quot;a06d50a5-a681-470a-b9e3-13d6353bc9c8&quot;"/>
    <we:property name="reportName" value="&quot;admin_dashboard&quot;"/>
    <we:property name="isFiltersActionButtonVisible" value="true"/>
    <we:property name="initialStateBookmark" value="&quot;H4sIAAAAAAAAA6WSTU/cMBCG/0rl8wrFH0kcblBxonwIKi4IVWN7snLxxlHioKWr/PeOk5U4cKDqXuyZ1+PnHVtzYM6PfYD3W9ghO2eXMb7uYHj9xtmGdUft7u765uLh+tftxc0VybFPPnYjOz+wBMMW05MfJwiZQOLzy4ZBCPewzVkLYcQN63EYYwfB/8G1mI7SMOG8YbjvQxwgIx8TJMzYNyqnnLz5mSRHsMm/4SPatKoP2MchHXPTtKBkqWoNSlVOFBTSnXE9Xdr8uj6bLo19j10C31EDWVNWoxJQ1JYLa6HQDbqsj77bhuNTPu7+fO/zf8FiczmlRM3Sd5nfZJxx80zvLaxTipwVt5WsZY1cVSciNXfaadU2ztUcjWlKq05EKtC1rLgqbFVxo7Vw1p6IlG3LuRagCxSFNVLKQnyJTLhPJu4/00QrS1mZxkpEVYqm5JX8X9oC/FDYDmmqcxCnNPZg8R46yp8PrB8ijXLyuNTR6ELn1omgeMj7D59wWK2fIEyLKw06WzyoGW8C/mP9PL/k5S82xM3HowMAAA==&quot;"/>
    <we:property name="bookmark" value="&quot;H4sIAAAAAAAAA6WQT2sCMRDFv0rJeSn5t0nWo72XUksvpYdJMitb42bZjaIVv3sTFYr0INRb5s3k997MgfhuGgLsn2GNZEbmMa7WMK4eGKlIf63RBrWWijcgpeGqBkfLVBxSF/uJzA4kwbjE9N5NGwgFmMWPz4pACC+wLFULYcKKDDhOsYfQfeN5OLfSuMFjRXA3hDhCQS4SJCzYbR7PdY7CHkV2BJe6LS7QpbP6ikMc06W2TQtS1FKbHFN5TvMz/5nO3VPM2/PF9BTsKfYJuj4HKJp0BiUHqh3jzgE1DfqiT12/DJdVfv++7YdyPjjZzDcp5bD5XPYrGxfc8Zj3pc5LmZ0lc0pooZFJdSfSMG+8kW3jvWZobVM7eSdSgtFCMUmdUswaw71zdyJF2zJmOBiKnDorhKD8JjLhLtm4+0vjraiFso0TiLLmTc2U+C/tBLxSfgDj1My4JgMAAA==&quot;"/>
    <we:property name="embedUrl" value="&quot;/reportEmbed?reportId=57c1f4d6-0a96-4f9b-8cec-22d7d07974da&amp;config=eyJjbHVzdGVyVXJsIjoiaHR0cHM6Ly9XQUJJLVdFU1QtRVVST1BFLUQtUFJJTUFSWS1yZWRpcmVjdC5hbmFseXNpcy53aW5kb3dzLm5ldCIsImVtYmVkRmVhdHVyZXMiOnsibW9kZXJuRW1iZWQiOnRydWUsInVzYWdlTWV0cmljc1ZOZXh0Ijp0cnVlfX0%3D&amp;disableSensitivityBanner=true&quot;"/>
    <we:property name="datasetId" value="&quot;f42f8cc3-affc-4890-b33d-d88d45b29c1c&quot;"/>
    <we:property name="pageDisplayName" value="&quot;hom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Selvie Carolin Dyra</cp:lastModifiedBy>
  <cp:revision>3</cp:revision>
  <dcterms:created xsi:type="dcterms:W3CDTF">2018-06-07T21:39:02Z</dcterms:created>
  <dcterms:modified xsi:type="dcterms:W3CDTF">2023-06-15T08:01:08Z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