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765b60b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765b60b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65b60b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65b60b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65b60b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65b60b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65b60b4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65b60b4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65b60b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65b60b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65b60b4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65b60b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Deep Q-learning (Replay Memory. Fixed target Q-Network)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What is replay memory?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Allowing the agent to learn from earlier memories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Why use replay memory?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It can speed up learning and break undesirable temporal correlations.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Deep Q-learning (Replay Memory. Fixed target Q-Network)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Define the action-value function by a deep Q-network with weights 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Q (𝑠𝑡,𝑎𝑡,𝑤) ≈ Q𝜋 (𝑠𝑡,𝑎𝑡)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generalize over states and actions, parameterize Q with a function approximator, e.g., a deep neural 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TD error serves as loss: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 𝑤 = ||𝑟𝑡 + 𝛾max 𝑎∈𝐴 𝑄 (𝑠𝑡+1,𝑎𝑡+1;𝑤) − 𝑄 (𝑠𝑡,𝑎𝑡;𝑤) ||^2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is optimized using gradient descent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Scenario (game design, state-space, rewards)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Again – important modelling choice, common: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a) Discrete,  e.g., on/off, which button to press (Atari)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b) Continuous, e.g., how much force to apply, how quickly to accelerate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c) Active research area: large, complex action spaces (e.g., combinatorial, mixed discrete/continuous, natural language)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Trade-offs include: data efficiency, generalization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State Space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7 sensors to tell the distance between white car and yellow car.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 sensors on the front with different angles and 2 on the side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2 sensors on the side also tell the distance of the white car from boundaries.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Rewards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 Question: where do RL agents’ goals come from?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some settings – natural reward signal may be available (e.g., game score in Atari)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typically – important modelling choice with strong effects on learned solutions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white car is crashed with a yellow car, give -100 rewards point.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white car is close to the bound</a:t>
            </a:r>
            <a:r>
              <a:rPr lang="en"/>
              <a:t>ary</a:t>
            </a:r>
            <a:r>
              <a:rPr lang="en"/>
              <a:t>, give 1 rewards point.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white car is hitting the boundary, give -10 rewards point.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white car is on the middle of the lane, give 25 rewards point.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white car is not on the middle of the lane and not close to the boundaries, give 0 rewards point.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