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FC1DB3-1855-5142-9A06-DA7881084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B3896A-BBB5-2261-33FF-28F96E363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D288-723E-4512-8C1A-407F0C88C77A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6F65F6-32DC-DC3D-C15C-B1B582ACBA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B767DB-C706-7132-35A7-EA30DECF3E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CFD7-E26B-4B66-989C-8264E780601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2749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E7F8-01C0-4785-A979-89E56DC9637C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23FF-8FE6-4A35-83B4-3EEEBDE1D5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66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9138-1F6E-8367-ECE9-1E929B2C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2A05A-B360-D664-60EE-E311233BF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D6C1A-5137-6722-A416-A6CFC742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438-0B3B-4035-845B-CC66DAAA82BB}" type="datetime1">
              <a:rPr lang="es-CL" smtClean="0"/>
              <a:t>18-04-2023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3CA9A-D8E7-9C80-CDE7-77ADAE77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57A4F-BA15-E338-6D87-5BD5AE89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78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448D0-3999-FF30-FFC6-56A890A0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2A20ED-7BBF-0325-28A1-1A544B9F7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D928D-2349-935C-6929-FE598E66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2E04-D0E6-49A6-9D12-D81B193643B6}" type="datetime1">
              <a:rPr lang="es-CL" smtClean="0"/>
              <a:t>18-04-2023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EF40CA-60C8-30F1-BB14-8BD2109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CB9A3-0FAF-6775-9280-F9025AAD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301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A32A5-91CE-D7B6-2FD2-5B51C20D6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325E0-5785-AFCE-79F8-978F39A1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74A63-0D38-E108-3BE6-6E736577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09E7-FB62-4762-B265-50596157AE9F}" type="datetime1">
              <a:rPr lang="es-CL" smtClean="0"/>
              <a:t>18-04-2023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6BA5C-5C23-FC85-ED88-4C884D87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3C0704-6D24-78FD-9690-BEC1644E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38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2BA1-3688-4B1D-81BE-C13EAF50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4997F-79C3-F911-42E4-002A9FF0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FF2E-2F9F-18CF-DCDE-37D32373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38EB-6D9F-42DC-B036-E244CF71A1BB}" type="datetime1">
              <a:rPr lang="es-CL" smtClean="0"/>
              <a:t>18-04-2023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D7EE0-3257-86B4-85CF-B908DE14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94FF5-E9AB-8F01-23D8-EDB05CB2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0F51B-E069-6092-5A20-2697A762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775C9-6836-2E3E-FF8D-DE62CC67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F9AB8-ACD9-8826-6D19-1E306C37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1E12-A674-48B2-B16D-109FC3F56094}" type="datetime1">
              <a:rPr lang="es-CL" smtClean="0"/>
              <a:t>18-04-2023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BEF2F-73ED-D72C-3387-55E066E3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A2EDC-73FB-A9D4-5C3C-00DBBDD0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92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13AB-0991-2E7C-3BC9-2C74E8E3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40021-DE38-EE2B-EFDE-8E49C262D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2BC90-971D-21EF-31F8-AF23B1AC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7431DF-CAAE-21EB-C494-4D12A12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145-6B67-42C3-92D7-946C159CF24C}" type="datetime1">
              <a:rPr lang="es-CL" smtClean="0"/>
              <a:t>18-04-2023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F679EF-CFC7-6678-C044-5204988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1BCCC-83CD-CB68-77DE-4EFA9BF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841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63C45-666E-74FE-04C0-7EEEB3F1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0DA8-6A1D-0F0C-E177-1632EBDE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14A72-8BC9-40A4-B7FB-8AA2ECF0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EF65CA-07C6-32F0-535A-3F3B3B469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CA2E00-9E54-C121-3C0B-95E99B41D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BA4B8C-1BB5-EC7E-A1E7-7D67FB4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E536-FE1A-40EC-95D9-50CE5974B408}" type="datetime1">
              <a:rPr lang="es-CL" smtClean="0"/>
              <a:t>18-04-2023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8356CA-04CD-CC32-2DCA-6355A4C8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948D00-6B0F-6BDD-EA49-7B816D43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03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44D07-34E9-4A12-7A67-74A8A08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C0A854-CF9A-D46E-7AEC-2FC10D5F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055B-58B6-4D6B-9355-209D628AD6BA}" type="datetime1">
              <a:rPr lang="es-CL" smtClean="0"/>
              <a:t>18-04-2023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33E0B-F4DB-2A8D-DDD4-F03553CA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560483-87FC-4C87-E54E-9872444C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99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4C7A32-75DE-2758-9A16-7487FFFC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D9D-0BC1-4F2A-ADCA-D5B23ABFABB7}" type="datetime1">
              <a:rPr lang="es-CL" smtClean="0"/>
              <a:t>18-04-2023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0E97D-E7C4-4486-4EE0-6C3B22E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930A9-1C08-96E4-C876-F2B5869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932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EAACB-8F68-5FCD-D67A-B4E8ED7D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6AACC-AF64-BBEF-E1CC-6DA87B06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FF244B-7281-8478-47D1-AF0B870DE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8FCE08-E3F5-4DF8-A8C4-168DC717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2EB-AC1B-4B8B-9459-266CD0244E8D}" type="datetime1">
              <a:rPr lang="es-CL" smtClean="0"/>
              <a:t>18-04-2023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8F8A9-3F45-B235-53C9-7F2A3C8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ED4E3-2999-9E9C-D4A7-D52FA48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16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411D0-F5E3-E849-9179-86324A2A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481E13-F653-7D91-4BE6-2EDC12A01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543F57-BA6D-6A31-A980-226B34338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D6998-D8D0-2BD1-14D2-E148E6C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A216-BCFB-4D24-A3F5-35C2BD4CAB73}" type="datetime1">
              <a:rPr lang="es-CL" smtClean="0"/>
              <a:t>18-04-2023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5A616C-6480-B71C-357E-51BAD5D6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7BBA9-BF1A-26E0-4723-BA70F95E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68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502EB0-33FB-4B18-50A3-E4F7F117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276DD-DD88-4750-D5DB-246EFB5C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AD581E-D73D-0638-26C6-C3759BEBD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01E1-A5F5-4086-86A6-16D6B0366F29}" type="datetime1">
              <a:rPr lang="es-CL" smtClean="0"/>
              <a:t>18-04-2023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AB94F-1ED0-9ECE-C107-2EADBDB06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9DDFA-64F2-C76D-845C-E7B2D40B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9A75-F9E4-4F2D-BEA9-53981FB74F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66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2A467702-BFF9-C928-AED8-3FEDBA804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5" t="20109" r="27822" b="22533"/>
          <a:stretch/>
        </p:blipFill>
        <p:spPr>
          <a:xfrm>
            <a:off x="3181329" y="883640"/>
            <a:ext cx="4979964" cy="4825218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D1366FD-AA20-AE83-2FBE-9C55B3B69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93548"/>
              </p:ext>
            </p:extLst>
          </p:nvPr>
        </p:nvGraphicFramePr>
        <p:xfrm>
          <a:off x="366712" y="289280"/>
          <a:ext cx="5978670" cy="1188720"/>
        </p:xfrm>
        <a:graphic>
          <a:graphicData uri="http://schemas.openxmlformats.org/drawingml/2006/table">
            <a:tbl>
              <a:tblPr/>
              <a:tblGrid>
                <a:gridCol w="5978670">
                  <a:extLst>
                    <a:ext uri="{9D8B030D-6E8A-4147-A177-3AD203B41FA5}">
                      <a16:colId xmlns:a16="http://schemas.microsoft.com/office/drawing/2014/main" val="3126334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sz="3600" b="1" i="0" dirty="0">
                          <a:solidFill>
                            <a:srgbClr val="000000"/>
                          </a:solidFill>
                          <a:effectLst/>
                          <a:latin typeface="Cabin SemiBold" pitchFamily="2" charset="0"/>
                        </a:rPr>
                        <a:t>Construcción del sitio web</a:t>
                      </a:r>
                    </a:p>
                    <a:p>
                      <a:r>
                        <a:rPr lang="es-CL" sz="3600" b="1" i="0" dirty="0">
                          <a:solidFill>
                            <a:srgbClr val="000000"/>
                          </a:solidFill>
                          <a:effectLst/>
                          <a:latin typeface="Cabin SemiBold" pitchFamily="2" charset="0"/>
                        </a:rPr>
                        <a:t>PGY3121</a:t>
                      </a:r>
                      <a:endParaRPr lang="es-CL" sz="3600" dirty="0">
                        <a:effectLst/>
                        <a:latin typeface="Cabin SemiBold" pitchFamily="2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4275056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33180F31-0964-5428-E119-C01C1A9A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3887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BDD90F6F-FBF6-13E9-41E2-A9B67B825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r="1433" b="33992"/>
          <a:stretch/>
        </p:blipFill>
        <p:spPr>
          <a:xfrm>
            <a:off x="8001000" y="5602855"/>
            <a:ext cx="3961350" cy="101653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474EB23-ACE8-5399-3BD2-987204ECA4BF}"/>
              </a:ext>
            </a:extLst>
          </p:cNvPr>
          <p:cNvSpPr txBox="1"/>
          <p:nvPr/>
        </p:nvSpPr>
        <p:spPr>
          <a:xfrm>
            <a:off x="366712" y="5466932"/>
            <a:ext cx="281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INTEGRANTES DEL GRUPO</a:t>
            </a:r>
          </a:p>
          <a:p>
            <a:endParaRPr lang="es-CL" b="1" dirty="0"/>
          </a:p>
          <a:p>
            <a:r>
              <a:rPr lang="es-CL" b="1" dirty="0"/>
              <a:t>Sergio Carvallo</a:t>
            </a:r>
          </a:p>
        </p:txBody>
      </p:sp>
    </p:spTree>
    <p:extLst>
      <p:ext uri="{BB962C8B-B14F-4D97-AF65-F5344CB8AC3E}">
        <p14:creationId xmlns:p14="http://schemas.microsoft.com/office/powerpoint/2010/main" val="12644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E8907-8A5C-1238-D6FA-6A8273D1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dirty="0">
                <a:latin typeface="Cabin SemiBold" pitchFamily="2" charset="0"/>
              </a:rPr>
              <a:t>CASO 3 TALLER MECANICO RAYO MAKWEEN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95986-43BF-7304-06D0-FF957679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1800" b="1" i="0" dirty="0">
              <a:solidFill>
                <a:srgbClr val="000000"/>
              </a:solidFill>
              <a:effectLst/>
              <a:latin typeface="CIDFont+F3"/>
            </a:endParaRPr>
          </a:p>
          <a:p>
            <a:pPr marL="0" indent="0">
              <a:buNone/>
            </a:pPr>
            <a:r>
              <a:rPr lang="es-CL" sz="1800" b="1" i="0" dirty="0">
                <a:solidFill>
                  <a:srgbClr val="000000"/>
                </a:solidFill>
                <a:effectLst/>
                <a:latin typeface="CIDFont+F3"/>
              </a:rPr>
              <a:t>Contexto del problema:</a:t>
            </a:r>
            <a:br>
              <a:rPr lang="es-CL" sz="1800" b="1" i="0" dirty="0">
                <a:solidFill>
                  <a:srgbClr val="000000"/>
                </a:solidFill>
                <a:effectLst/>
                <a:latin typeface="CIDFont+F3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Un grupo de alumnos recién egresados de la carrera de mecánica automotriz, deciden poner en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funcionamiento un taller mecánico haciendo gala de las distintas habilidades adquiridas a lo largo de su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carrera.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Cada uno de los socios participantes aportan con su experiencia y habilidades particulares, así mientras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uno es especialista en electrónica automotriz, otro es especialista en cajas de cambio y otro en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suspensión y dirección. En su conjunto pueden prestar un servicio completo a los clientes que necesiten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tareas de mecánica en general para sus vehículos a bencina o 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CIDFont+F1"/>
              </a:rPr>
              <a:t>diesel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.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Hasta el momento, su taller ha funcionado de forma bastante buena, logrando posicionarse muy bien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en el mercado, pese a estar en una zona que se caracteriza por tener muchos talleres mecánicos en los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alrededores. Producto de esta situación de fuerte competencia, siempre están buscando la forma de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poder atraer más clientes utilizando variadas estrategias promocionales. </a:t>
            </a:r>
            <a:endParaRPr lang="es-CL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A4EA42E-7540-4E1D-699D-3FB9F040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r="1433" b="33992"/>
          <a:stretch/>
        </p:blipFill>
        <p:spPr>
          <a:xfrm>
            <a:off x="8001000" y="5602855"/>
            <a:ext cx="3961350" cy="10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05E1-7105-3968-3502-0E39E153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Cabin SemiBold" pitchFamily="2" charset="0"/>
              </a:rPr>
              <a:t>MOCKUPS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C18CE82-46D4-174C-B4A2-4ACF5691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r="1433" b="33992"/>
          <a:stretch/>
        </p:blipFill>
        <p:spPr>
          <a:xfrm>
            <a:off x="8001000" y="5602855"/>
            <a:ext cx="3961350" cy="10165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33B387-6977-D343-1864-1534F623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80" y="1362136"/>
            <a:ext cx="3984693" cy="44442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591F92-B303-18E4-D32D-F9E26991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10" y="1326916"/>
            <a:ext cx="3971845" cy="44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5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05E1-7105-3968-3502-0E39E153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Cabin SemiBold" pitchFamily="2" charset="0"/>
              </a:rPr>
              <a:t>MOCKUPS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C18CE82-46D4-174C-B4A2-4ACF5691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r="1433" b="33992"/>
          <a:stretch/>
        </p:blipFill>
        <p:spPr>
          <a:xfrm>
            <a:off x="8001000" y="5602855"/>
            <a:ext cx="3961350" cy="10165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8D5CB7-20A5-EED8-4802-7AC42644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75" y="1453940"/>
            <a:ext cx="3928910" cy="43949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FA6F8F-31E5-B59F-21CE-7522B053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260" y="1444672"/>
            <a:ext cx="3972415" cy="44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E8907-8A5C-1238-D6FA-6A8273D1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Cabin SemiBold" pitchFamily="2" charset="0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95986-43BF-7304-06D0-FF957679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1800" b="1" i="0" dirty="0">
              <a:solidFill>
                <a:srgbClr val="000000"/>
              </a:solidFill>
              <a:effectLst/>
              <a:latin typeface="CIDFont+F3"/>
            </a:endParaRPr>
          </a:p>
          <a:p>
            <a:pPr marL="0" indent="0">
              <a:buNone/>
            </a:pPr>
            <a:r>
              <a:rPr lang="es-CL" sz="1800" b="1" i="0" dirty="0">
                <a:solidFill>
                  <a:srgbClr val="000000"/>
                </a:solidFill>
                <a:effectLst/>
                <a:latin typeface="CIDFont+F3"/>
              </a:rPr>
              <a:t>1. 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La página web debe tener un menú en la parte superior con el logo del taller mecánico.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1" i="0" dirty="0">
                <a:solidFill>
                  <a:srgbClr val="000000"/>
                </a:solidFill>
                <a:effectLst/>
                <a:latin typeface="CIDFont+F3"/>
              </a:rPr>
              <a:t>2. 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En la página principal deben aparecer los últimos trabajos realizados en un carrusel de imágenes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con el texto del título de cada trabajo.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1" i="0" dirty="0">
                <a:solidFill>
                  <a:srgbClr val="000000"/>
                </a:solidFill>
                <a:effectLst/>
                <a:latin typeface="CIDFont+F3"/>
              </a:rPr>
              <a:t>3. 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Al hacer clic en uno de los trabajos, se debe poder entrar a ver el detalle de este (El diagnóstico,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el mecánico, la fecha, el listado de materiales que se utilizaron, etc.) y la galería de fotos si es que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tiene. Todos los trabajos realizados al menos poseen una foto.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1" i="0" dirty="0">
                <a:solidFill>
                  <a:srgbClr val="000000"/>
                </a:solidFill>
                <a:effectLst/>
                <a:latin typeface="CIDFont+F3"/>
              </a:rPr>
              <a:t>4. 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Además de la galería, la página principal deberá tener una opción de búsqueda por nombre del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CIDFont+F1"/>
              </a:rPr>
              <a:t>mecánico o por categoría de las atenciones o por palabra clave.</a:t>
            </a:r>
            <a:r>
              <a:rPr lang="es-CL" sz="1200" dirty="0"/>
              <a:t> </a:t>
            </a:r>
            <a:br>
              <a:rPr lang="es-CL" sz="1200" dirty="0"/>
            </a:br>
            <a:endParaRPr lang="es-CL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A4EA42E-7540-4E1D-699D-3FB9F040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r="1433" b="33992"/>
          <a:stretch/>
        </p:blipFill>
        <p:spPr>
          <a:xfrm>
            <a:off x="8001000" y="5602855"/>
            <a:ext cx="3961350" cy="10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340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Cabin SemiBold</vt:lpstr>
      <vt:lpstr>Calibri</vt:lpstr>
      <vt:lpstr>Calibri Light</vt:lpstr>
      <vt:lpstr>CIDFont+F1</vt:lpstr>
      <vt:lpstr>CIDFont+F3</vt:lpstr>
      <vt:lpstr>Tema de Office</vt:lpstr>
      <vt:lpstr>Presentación de PowerPoint</vt:lpstr>
      <vt:lpstr>CASO 3 TALLER MECANICO RAYO MAKWEEN</vt:lpstr>
      <vt:lpstr>MOCKUPS</vt:lpstr>
      <vt:lpstr>MOCKUPS</vt:lpstr>
      <vt:lpstr>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. CARVALLO TAPIA</dc:creator>
  <cp:lastModifiedBy>SERGIO . CARVALLO TAPIA</cp:lastModifiedBy>
  <cp:revision>3</cp:revision>
  <dcterms:created xsi:type="dcterms:W3CDTF">2023-04-18T21:32:19Z</dcterms:created>
  <dcterms:modified xsi:type="dcterms:W3CDTF">2023-04-18T22:46:56Z</dcterms:modified>
</cp:coreProperties>
</file>