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43d8d0bc7f_0_1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43d8d0bc7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f59039d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6f59039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5903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590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59039d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59039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3d8d0bc7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3d8d0bc7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3d8d0bc7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3d8d0bc7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3d8d0bc7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3d8d0bc7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3d8d0bc7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3d8d0bc7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3d8d0bc7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3d8d0bc7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3d8d0bc7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3d8d0bc7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6068625" y="4224275"/>
            <a:ext cx="2597775" cy="5417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90100" y="3845077"/>
            <a:ext cx="39819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Integrantes 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Sergio Carvallo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App Moviles 010_V</a:t>
            </a:r>
            <a:endParaRPr sz="14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025" y="1110125"/>
            <a:ext cx="493395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4877475" y="506425"/>
            <a:ext cx="53451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0"/>
              <a:t>Thanks!!!</a:t>
            </a:r>
            <a:endParaRPr sz="11000"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4877475" y="2503527"/>
            <a:ext cx="39819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Integrantes 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Sergio Carvallo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App Moviles 010_V</a:t>
            </a:r>
            <a:endParaRPr sz="1400"/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8054" l="18273" r="0" t="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 TeLlevoAPP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Se plantea el desarrollo de la aplicación móvil "TeLlevoAPP" para abordar la problemática del retorno de estudiantes a sus hogares después de clases vespertinas en instituciones educativas. La aplicación tiene como objetivos reducir tiempos de búsqueda de transporte, fomentar el compañerismo entre estudiantes, incentivar la asistencia presencial a clases y disminuir la huella de carbono.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56750" y="1081400"/>
            <a:ext cx="42627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Mockups</a:t>
            </a:r>
            <a:endParaRPr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TeLllevo app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7826" l="0" r="0" t="7835"/>
          <a:stretch/>
        </p:blipFill>
        <p:spPr>
          <a:xfrm>
            <a:off x="4572000" y="0"/>
            <a:ext cx="46391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13149" l="3550" r="5630" t="0"/>
          <a:stretch/>
        </p:blipFill>
        <p:spPr>
          <a:xfrm>
            <a:off x="1970413" y="324375"/>
            <a:ext cx="5203176" cy="384467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4294967295" type="title"/>
          </p:nvPr>
        </p:nvSpPr>
        <p:spPr>
          <a:xfrm>
            <a:off x="170175" y="149975"/>
            <a:ext cx="4262700" cy="17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8734" l="7377" r="7826" t="0"/>
          <a:stretch/>
        </p:blipFill>
        <p:spPr>
          <a:xfrm>
            <a:off x="2281150" y="270725"/>
            <a:ext cx="4855876" cy="40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idx="4294967295" type="title"/>
          </p:nvPr>
        </p:nvSpPr>
        <p:spPr>
          <a:xfrm>
            <a:off x="170175" y="149975"/>
            <a:ext cx="4262700" cy="17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4294967295" type="title"/>
          </p:nvPr>
        </p:nvSpPr>
        <p:spPr>
          <a:xfrm>
            <a:off x="170175" y="149975"/>
            <a:ext cx="4262700" cy="17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Mockups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8800" l="0" r="3044" t="7468"/>
          <a:stretch/>
        </p:blipFill>
        <p:spPr>
          <a:xfrm rot="5400000">
            <a:off x="2470475" y="-89500"/>
            <a:ext cx="4203050" cy="46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4294967295" type="title"/>
          </p:nvPr>
        </p:nvSpPr>
        <p:spPr>
          <a:xfrm>
            <a:off x="170175" y="149975"/>
            <a:ext cx="4262700" cy="17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Mockups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8466" l="0" r="40262" t="0"/>
          <a:stretch/>
        </p:blipFill>
        <p:spPr>
          <a:xfrm>
            <a:off x="3007700" y="548274"/>
            <a:ext cx="3128601" cy="370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4294967295" type="title"/>
          </p:nvPr>
        </p:nvSpPr>
        <p:spPr>
          <a:xfrm>
            <a:off x="170175" y="149975"/>
            <a:ext cx="4262700" cy="17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propuesta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150" y="367313"/>
            <a:ext cx="1839325" cy="3791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225" y="367463"/>
            <a:ext cx="1795450" cy="379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6150" y="344562"/>
            <a:ext cx="1839325" cy="3837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4294967295" type="title"/>
          </p:nvPr>
        </p:nvSpPr>
        <p:spPr>
          <a:xfrm>
            <a:off x="170175" y="149975"/>
            <a:ext cx="4262700" cy="17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propuesta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000" y="353625"/>
            <a:ext cx="1875825" cy="3892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7175" y="353625"/>
            <a:ext cx="1875823" cy="392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6350" y="353625"/>
            <a:ext cx="1924075" cy="3924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