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 snapToObjects="1">
      <p:cViewPr varScale="1">
        <p:scale>
          <a:sx n="200" d="100"/>
          <a:sy n="20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EBFC-1D15-8C44-8B80-D1CD50B89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7B3E-8A80-6F43-BE55-1B424A7C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F502-93EE-A944-94D3-1B9F46A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FDBF-5DF8-414D-809F-1ED9BE82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B6879-C620-9544-AB43-B5F04A1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EB68-D494-AC4E-97A2-78A56E54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045D-612B-7D44-BFA2-AB5044E0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66D3-8F2A-4945-9AEF-A2935049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42A3-B8B2-BC47-AA00-14D262D0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625C-A0D0-B747-B45A-4D9F766C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3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A4778-F5AA-1641-B8EE-12187EBF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EF71-58BE-7B45-A49B-3474BB2D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E2E89-F6EB-3C4C-9066-CBA46A5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8940F-B7D2-2641-86E3-B3AA51A1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A1A6-29D0-224F-89E7-20ECC50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3D9B-5011-364A-8525-89D2913E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20FD-0FA5-144C-829C-1BE73812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F521-73A1-344C-B825-59D9E7CA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5AF5-379A-DF47-BCEB-A34BFF7D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7943-F527-FB47-B799-C55FC359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9BAD-74E7-234E-8CEF-227F5076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3B56-99B5-6642-96BA-4979D473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187A-7EE1-7743-8173-E065AF5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4C65-A436-AA49-92AD-20920F0E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1316-C701-7F49-B5EC-DE161D4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37B9-B5DE-0649-B79E-3D8CBC7E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C339-D6C0-8449-AF77-7EA91DBC7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97B21-0C0A-6346-9AF3-E344C495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88922-17F4-A148-887A-EDF58C4B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4C78-2176-BE47-8D05-2C07A539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ADB2-8DF6-124C-87E7-7FDEE378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0435-D2EB-194F-8AE9-4F47DF7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C854-A8AF-184F-8CDB-F37262D1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BFF6D-F5A8-1648-9927-9F558660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3383-F606-4C4B-AC2E-5609D6A0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02CFF-32BF-DD41-9683-D2DF856B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EFB99-0974-054C-81DC-4706252A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DFFB-6D16-F040-BFAD-07362BBB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73608-7918-F148-81E0-01EEFF71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0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FC2A-F9A1-354B-929B-698C6E49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71449-4C95-7740-9BBA-F6A27AF1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0891-0DB1-F341-A204-6AA11818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AA4C-EFCC-DF4E-9CD4-20AFF92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7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C3F74-9949-3540-BA1F-63C78DA5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8151E-103E-E141-9753-AD79B320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06E5F-2D02-9E4D-B437-51F4ABF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6083-C4C1-7E46-941C-F08CDF11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E7B3-7A35-1848-B198-AC572331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AEBB6-9CB1-E343-B2F1-DBE73C348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27B5B-57B4-5246-91F3-926C6480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BF64D-0A33-CF4E-8B7C-5DB7352B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3B116-C4A3-1A45-8B10-585E93E7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1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B9CA-6AF5-5E49-99FA-26113B72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62CA8-4687-FB4A-914A-CEBC173FE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CD87-CF60-D049-8964-723E1CCD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E94D-C83F-6242-89D2-39F0691D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9B30-9053-2D49-A28A-1BC30DD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2598-51D7-C54E-AD7F-6701A750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BAE53-F550-6A44-A453-5FCE9F5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F7AD-BF1E-DB40-88E1-0BE22E69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FFFA-0184-5140-BCC6-06AD6C968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D432-AD40-C342-8AF6-E28F6BB7A8D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B250-AC61-7944-A253-7E4DCC26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06B9-9F04-BA44-80FB-CF2B552F6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13B32-D683-0D4F-A088-744D3023C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4D6F-D5C0-6440-82DD-A71845D81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2D873-A74F-F64D-9655-638B1EFBA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0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Adriano Bertini</dc:creator>
  <cp:lastModifiedBy>Adriano Bertini</cp:lastModifiedBy>
  <cp:revision>1</cp:revision>
  <dcterms:created xsi:type="dcterms:W3CDTF">2021-11-30T19:05:26Z</dcterms:created>
  <dcterms:modified xsi:type="dcterms:W3CDTF">2021-11-30T19:05:39Z</dcterms:modified>
</cp:coreProperties>
</file>