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6"/>
  </p:notesMasterIdLst>
  <p:sldIdLst>
    <p:sldId id="261" r:id="rId5"/>
    <p:sldId id="263" r:id="rId6"/>
    <p:sldId id="266" r:id="rId7"/>
    <p:sldId id="289" r:id="rId8"/>
    <p:sldId id="290" r:id="rId9"/>
    <p:sldId id="267" r:id="rId10"/>
    <p:sldId id="269" r:id="rId11"/>
    <p:sldId id="280" r:id="rId12"/>
    <p:sldId id="283" r:id="rId13"/>
    <p:sldId id="282" r:id="rId14"/>
    <p:sldId id="284" r:id="rId15"/>
    <p:sldId id="285" r:id="rId16"/>
    <p:sldId id="270" r:id="rId17"/>
    <p:sldId id="287" r:id="rId18"/>
    <p:sldId id="277" r:id="rId19"/>
    <p:sldId id="286" r:id="rId20"/>
    <p:sldId id="276" r:id="rId21"/>
    <p:sldId id="271" r:id="rId22"/>
    <p:sldId id="288" r:id="rId23"/>
    <p:sldId id="272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sara Halili" initials="GH" lastIdx="3" clrIdx="0">
    <p:extLst>
      <p:ext uri="{19B8F6BF-5375-455C-9EA6-DF929625EA0E}">
        <p15:presenceInfo xmlns:p15="http://schemas.microsoft.com/office/powerpoint/2012/main" userId="Gesara Hali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0E3"/>
    <a:srgbClr val="88AED8"/>
    <a:srgbClr val="6D9DCD"/>
    <a:srgbClr val="528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1DF97-239E-406A-9FD4-D8C61EC66975}" vWet="4" dt="2021-02-10T16:05:15.628"/>
    <p1510:client id="{50D0BD6A-D9BE-B34D-8B76-C09969BB2B06}" v="370" dt="2021-02-10T17:25:13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1"/>
    <p:restoredTop sz="92361"/>
  </p:normalViewPr>
  <p:slideViewPr>
    <p:cSldViewPr snapToGrid="0" snapToObjects="1">
      <p:cViewPr>
        <p:scale>
          <a:sx n="138" d="100"/>
          <a:sy n="138" d="100"/>
        </p:scale>
        <p:origin x="44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putri, Ayreen" userId="c0cf6e22-7c64-4af9-8095-a465ca741eee" providerId="ADAL" clId="{0CD2DEE4-9DEC-4033-A81F-D63DD8DCF65B}"/>
    <pc:docChg chg="modSld">
      <pc:chgData name="Japutri, Ayreen" userId="c0cf6e22-7c64-4af9-8095-a465ca741eee" providerId="ADAL" clId="{0CD2DEE4-9DEC-4033-A81F-D63DD8DCF65B}" dt="2021-02-08T16:41:41.101" v="78"/>
      <pc:docMkLst>
        <pc:docMk/>
      </pc:docMkLst>
      <pc:sldChg chg="addSp modSp mod modAnim">
        <pc:chgData name="Japutri, Ayreen" userId="c0cf6e22-7c64-4af9-8095-a465ca741eee" providerId="ADAL" clId="{0CD2DEE4-9DEC-4033-A81F-D63DD8DCF65B}" dt="2021-02-08T16:41:41.101" v="78"/>
        <pc:sldMkLst>
          <pc:docMk/>
          <pc:sldMk cId="2071731221" sldId="282"/>
        </pc:sldMkLst>
        <pc:picChg chg="mod">
          <ac:chgData name="Japutri, Ayreen" userId="c0cf6e22-7c64-4af9-8095-a465ca741eee" providerId="ADAL" clId="{0CD2DEE4-9DEC-4033-A81F-D63DD8DCF65B}" dt="2021-02-08T13:48:16.739" v="6" actId="1076"/>
          <ac:picMkLst>
            <pc:docMk/>
            <pc:sldMk cId="2071731221" sldId="282"/>
            <ac:picMk id="5" creationId="{95AB49C1-8EFF-459C-B27A-9E042D17C75E}"/>
          </ac:picMkLst>
        </pc:picChg>
        <pc:picChg chg="mod">
          <ac:chgData name="Japutri, Ayreen" userId="c0cf6e22-7c64-4af9-8095-a465ca741eee" providerId="ADAL" clId="{0CD2DEE4-9DEC-4033-A81F-D63DD8DCF65B}" dt="2021-02-08T14:19:17.088" v="38" actId="1076"/>
          <ac:picMkLst>
            <pc:docMk/>
            <pc:sldMk cId="2071731221" sldId="282"/>
            <ac:picMk id="6" creationId="{CB91514B-36FA-42A4-82F2-781B94A726A0}"/>
          </ac:picMkLst>
        </pc:picChg>
        <pc:picChg chg="add mod">
          <ac:chgData name="Japutri, Ayreen" userId="c0cf6e22-7c64-4af9-8095-a465ca741eee" providerId="ADAL" clId="{0CD2DEE4-9DEC-4033-A81F-D63DD8DCF65B}" dt="2021-02-08T14:13:24.586" v="19" actId="1076"/>
          <ac:picMkLst>
            <pc:docMk/>
            <pc:sldMk cId="2071731221" sldId="282"/>
            <ac:picMk id="15" creationId="{D603FF9E-4E1A-4F97-B556-0269C1B9531B}"/>
          </ac:picMkLst>
        </pc:picChg>
        <pc:picChg chg="add mod">
          <ac:chgData name="Japutri, Ayreen" userId="c0cf6e22-7c64-4af9-8095-a465ca741eee" providerId="ADAL" clId="{0CD2DEE4-9DEC-4033-A81F-D63DD8DCF65B}" dt="2021-02-08T14:19:44.140" v="40" actId="1076"/>
          <ac:picMkLst>
            <pc:docMk/>
            <pc:sldMk cId="2071731221" sldId="282"/>
            <ac:picMk id="22" creationId="{5A2B37CA-94F4-4DD5-AF88-A41C910F25A5}"/>
          </ac:picMkLst>
        </pc:picChg>
        <pc:cxnChg chg="add mod">
          <ac:chgData name="Japutri, Ayreen" userId="c0cf6e22-7c64-4af9-8095-a465ca741eee" providerId="ADAL" clId="{0CD2DEE4-9DEC-4033-A81F-D63DD8DCF65B}" dt="2021-02-08T13:48:16.739" v="6" actId="1076"/>
          <ac:cxnSpMkLst>
            <pc:docMk/>
            <pc:sldMk cId="2071731221" sldId="282"/>
            <ac:cxnSpMk id="8" creationId="{028112B9-F490-43DC-BE6B-DBBC7AB7FFD1}"/>
          </ac:cxnSpMkLst>
        </pc:cxnChg>
        <pc:cxnChg chg="add mod">
          <ac:chgData name="Japutri, Ayreen" userId="c0cf6e22-7c64-4af9-8095-a465ca741eee" providerId="ADAL" clId="{0CD2DEE4-9DEC-4033-A81F-D63DD8DCF65B}" dt="2021-02-08T14:19:21.170" v="39" actId="14100"/>
          <ac:cxnSpMkLst>
            <pc:docMk/>
            <pc:sldMk cId="2071731221" sldId="282"/>
            <ac:cxnSpMk id="11" creationId="{71149831-9B26-43A7-AE7E-2429D936FA08}"/>
          </ac:cxnSpMkLst>
        </pc:cxnChg>
        <pc:cxnChg chg="add">
          <ac:chgData name="Japutri, Ayreen" userId="c0cf6e22-7c64-4af9-8095-a465ca741eee" providerId="ADAL" clId="{0CD2DEE4-9DEC-4033-A81F-D63DD8DCF65B}" dt="2021-02-08T14:19:52.435" v="41" actId="11529"/>
          <ac:cxnSpMkLst>
            <pc:docMk/>
            <pc:sldMk cId="2071731221" sldId="282"/>
            <ac:cxnSpMk id="29" creationId="{A60110FA-EEB5-441E-83D9-6E7E395E787E}"/>
          </ac:cxnSpMkLst>
        </pc:cxnChg>
      </pc:sldChg>
      <pc:sldChg chg="addSp modSp mod modAnim">
        <pc:chgData name="Japutri, Ayreen" userId="c0cf6e22-7c64-4af9-8095-a465ca741eee" providerId="ADAL" clId="{0CD2DEE4-9DEC-4033-A81F-D63DD8DCF65B}" dt="2021-02-08T13:54:58.006" v="17"/>
        <pc:sldMkLst>
          <pc:docMk/>
          <pc:sldMk cId="909791794" sldId="285"/>
        </pc:sldMkLst>
        <pc:picChg chg="add mod">
          <ac:chgData name="Japutri, Ayreen" userId="c0cf6e22-7c64-4af9-8095-a465ca741eee" providerId="ADAL" clId="{0CD2DEE4-9DEC-4033-A81F-D63DD8DCF65B}" dt="2021-02-08T13:53:20.135" v="11" actId="1076"/>
          <ac:picMkLst>
            <pc:docMk/>
            <pc:sldMk cId="909791794" sldId="285"/>
            <ac:picMk id="7" creationId="{2C8DEB77-31B4-459E-89C9-463427F7A857}"/>
          </ac:picMkLst>
        </pc:picChg>
        <pc:picChg chg="add mod">
          <ac:chgData name="Japutri, Ayreen" userId="c0cf6e22-7c64-4af9-8095-a465ca741eee" providerId="ADAL" clId="{0CD2DEE4-9DEC-4033-A81F-D63DD8DCF65B}" dt="2021-02-08T13:53:58.589" v="14" actId="1076"/>
          <ac:picMkLst>
            <pc:docMk/>
            <pc:sldMk cId="909791794" sldId="285"/>
            <ac:picMk id="10" creationId="{23038959-4EC0-4631-8829-0498BA8886B9}"/>
          </ac:picMkLst>
        </pc:picChg>
        <pc:cxnChg chg="add">
          <ac:chgData name="Japutri, Ayreen" userId="c0cf6e22-7c64-4af9-8095-a465ca741eee" providerId="ADAL" clId="{0CD2DEE4-9DEC-4033-A81F-D63DD8DCF65B}" dt="2021-02-08T13:54:48.214" v="15" actId="11529"/>
          <ac:cxnSpMkLst>
            <pc:docMk/>
            <pc:sldMk cId="909791794" sldId="285"/>
            <ac:cxnSpMk id="12" creationId="{FD676CF3-C097-4833-AA54-46DECE44BAD2}"/>
          </ac:cxnSpMkLst>
        </pc:cxnChg>
      </pc:sldChg>
    </pc:docChg>
  </pc:docChgLst>
  <pc:docChgLst>
    <pc:chgData name="Japutri, Ayreen" userId="S::s_japutri20@hwr-berlin.de::c0cf6e22-7c64-4af9-8095-a465ca741eee" providerId="AD" clId="Web-{B50AA2D6-330C-43BF-A80A-85A72C7773C0}"/>
    <pc:docChg chg="modSld">
      <pc:chgData name="Japutri, Ayreen" userId="S::s_japutri20@hwr-berlin.de::c0cf6e22-7c64-4af9-8095-a465ca741eee" providerId="AD" clId="Web-{B50AA2D6-330C-43BF-A80A-85A72C7773C0}" dt="2021-02-08T13:45:58.307" v="3" actId="1076"/>
      <pc:docMkLst>
        <pc:docMk/>
      </pc:docMkLst>
      <pc:sldChg chg="addSp modSp">
        <pc:chgData name="Japutri, Ayreen" userId="S::s_japutri20@hwr-berlin.de::c0cf6e22-7c64-4af9-8095-a465ca741eee" providerId="AD" clId="Web-{B50AA2D6-330C-43BF-A80A-85A72C7773C0}" dt="2021-02-08T13:45:58.307" v="3" actId="1076"/>
        <pc:sldMkLst>
          <pc:docMk/>
          <pc:sldMk cId="2071731221" sldId="282"/>
        </pc:sldMkLst>
        <pc:picChg chg="add mod">
          <ac:chgData name="Japutri, Ayreen" userId="S::s_japutri20@hwr-berlin.de::c0cf6e22-7c64-4af9-8095-a465ca741eee" providerId="AD" clId="Web-{B50AA2D6-330C-43BF-A80A-85A72C7773C0}" dt="2021-02-08T13:45:08.038" v="1" actId="1076"/>
          <ac:picMkLst>
            <pc:docMk/>
            <pc:sldMk cId="2071731221" sldId="282"/>
            <ac:picMk id="5" creationId="{95AB49C1-8EFF-459C-B27A-9E042D17C75E}"/>
          </ac:picMkLst>
        </pc:picChg>
        <pc:picChg chg="add mod">
          <ac:chgData name="Japutri, Ayreen" userId="S::s_japutri20@hwr-berlin.de::c0cf6e22-7c64-4af9-8095-a465ca741eee" providerId="AD" clId="Web-{B50AA2D6-330C-43BF-A80A-85A72C7773C0}" dt="2021-02-08T13:45:58.307" v="3" actId="1076"/>
          <ac:picMkLst>
            <pc:docMk/>
            <pc:sldMk cId="2071731221" sldId="282"/>
            <ac:picMk id="6" creationId="{CB91514B-36FA-42A4-82F2-781B94A726A0}"/>
          </ac:picMkLst>
        </pc:picChg>
      </pc:sldChg>
    </pc:docChg>
  </pc:docChgLst>
  <pc:docChgLst>
    <pc:chgData name="Halili, Gesara" userId="61a6e8b5-679f-4fa3-bb46-a61d6a7b84a7" providerId="ADAL" clId="{649164F9-F98B-4E86-BD3B-156103597800}"/>
    <pc:docChg chg="undo redo custSel addSld delSld modSld">
      <pc:chgData name="Halili, Gesara" userId="61a6e8b5-679f-4fa3-bb46-a61d6a7b84a7" providerId="ADAL" clId="{649164F9-F98B-4E86-BD3B-156103597800}" dt="2021-02-08T12:43:20.826" v="796" actId="2696"/>
      <pc:docMkLst>
        <pc:docMk/>
      </pc:docMkLst>
      <pc:sldChg chg="del">
        <pc:chgData name="Halili, Gesara" userId="61a6e8b5-679f-4fa3-bb46-a61d6a7b84a7" providerId="ADAL" clId="{649164F9-F98B-4E86-BD3B-156103597800}" dt="2021-02-08T10:35:35.057" v="2" actId="2696"/>
        <pc:sldMkLst>
          <pc:docMk/>
          <pc:sldMk cId="1976823753" sldId="258"/>
        </pc:sldMkLst>
      </pc:sldChg>
      <pc:sldChg chg="delSp modSp del">
        <pc:chgData name="Halili, Gesara" userId="61a6e8b5-679f-4fa3-bb46-a61d6a7b84a7" providerId="ADAL" clId="{649164F9-F98B-4E86-BD3B-156103597800}" dt="2021-02-08T11:46:29.631" v="750" actId="2696"/>
        <pc:sldMkLst>
          <pc:docMk/>
          <pc:sldMk cId="1736103784" sldId="259"/>
        </pc:sldMkLst>
        <pc:spChg chg="del mod">
          <ac:chgData name="Halili, Gesara" userId="61a6e8b5-679f-4fa3-bb46-a61d6a7b84a7" providerId="ADAL" clId="{649164F9-F98B-4E86-BD3B-156103597800}" dt="2021-02-08T11:38:09.596" v="627"/>
          <ac:spMkLst>
            <pc:docMk/>
            <pc:sldMk cId="1736103784" sldId="259"/>
            <ac:spMk id="3" creationId="{10F6E396-FA28-462C-851B-2443AA08AE31}"/>
          </ac:spMkLst>
        </pc:spChg>
      </pc:sldChg>
      <pc:sldChg chg="del">
        <pc:chgData name="Halili, Gesara" userId="61a6e8b5-679f-4fa3-bb46-a61d6a7b84a7" providerId="ADAL" clId="{649164F9-F98B-4E86-BD3B-156103597800}" dt="2021-02-08T10:35:36.386" v="3" actId="2696"/>
        <pc:sldMkLst>
          <pc:docMk/>
          <pc:sldMk cId="3187692398" sldId="264"/>
        </pc:sldMkLst>
      </pc:sldChg>
      <pc:sldChg chg="modNotesTx">
        <pc:chgData name="Halili, Gesara" userId="61a6e8b5-679f-4fa3-bb46-a61d6a7b84a7" providerId="ADAL" clId="{649164F9-F98B-4E86-BD3B-156103597800}" dt="2021-02-08T12:19:03.841" v="791" actId="20577"/>
        <pc:sldMkLst>
          <pc:docMk/>
          <pc:sldMk cId="286956064" sldId="271"/>
        </pc:sldMkLst>
      </pc:sldChg>
      <pc:sldChg chg="delCm">
        <pc:chgData name="Halili, Gesara" userId="61a6e8b5-679f-4fa3-bb46-a61d6a7b84a7" providerId="ADAL" clId="{649164F9-F98B-4E86-BD3B-156103597800}" dt="2021-02-08T10:35:28.615" v="0" actId="1592"/>
        <pc:sldMkLst>
          <pc:docMk/>
          <pc:sldMk cId="1118495230" sldId="272"/>
        </pc:sldMkLst>
      </pc:sldChg>
      <pc:sldChg chg="add del">
        <pc:chgData name="Halili, Gesara" userId="61a6e8b5-679f-4fa3-bb46-a61d6a7b84a7" providerId="ADAL" clId="{649164F9-F98B-4E86-BD3B-156103597800}" dt="2021-02-08T12:43:20.826" v="796" actId="2696"/>
        <pc:sldMkLst>
          <pc:docMk/>
          <pc:sldMk cId="3745201896" sldId="274"/>
        </pc:sldMkLst>
      </pc:sldChg>
      <pc:sldChg chg="addSp modSp modAnim">
        <pc:chgData name="Halili, Gesara" userId="61a6e8b5-679f-4fa3-bb46-a61d6a7b84a7" providerId="ADAL" clId="{649164F9-F98B-4E86-BD3B-156103597800}" dt="2021-02-08T12:17:38.499" v="782" actId="20577"/>
        <pc:sldMkLst>
          <pc:docMk/>
          <pc:sldMk cId="1306608178" sldId="276"/>
        </pc:sldMkLst>
        <pc:spChg chg="mod">
          <ac:chgData name="Halili, Gesara" userId="61a6e8b5-679f-4fa3-bb46-a61d6a7b84a7" providerId="ADAL" clId="{649164F9-F98B-4E86-BD3B-156103597800}" dt="2021-02-08T12:17:38.499" v="782" actId="20577"/>
          <ac:spMkLst>
            <pc:docMk/>
            <pc:sldMk cId="1306608178" sldId="276"/>
            <ac:spMk id="4" creationId="{018B94F3-B892-A64C-8B85-D076C7DC75E1}"/>
          </ac:spMkLst>
        </pc:spChg>
        <pc:spChg chg="add mod">
          <ac:chgData name="Halili, Gesara" userId="61a6e8b5-679f-4fa3-bb46-a61d6a7b84a7" providerId="ADAL" clId="{649164F9-F98B-4E86-BD3B-156103597800}" dt="2021-02-08T11:44:35.219" v="699" actId="1037"/>
          <ac:spMkLst>
            <pc:docMk/>
            <pc:sldMk cId="1306608178" sldId="276"/>
            <ac:spMk id="5" creationId="{FD44B3D1-5889-4EE5-A70C-AFC2C6B6F7BD}"/>
          </ac:spMkLst>
        </pc:spChg>
        <pc:spChg chg="add mod">
          <ac:chgData name="Halili, Gesara" userId="61a6e8b5-679f-4fa3-bb46-a61d6a7b84a7" providerId="ADAL" clId="{649164F9-F98B-4E86-BD3B-156103597800}" dt="2021-02-08T12:07:45.197" v="765" actId="164"/>
          <ac:spMkLst>
            <pc:docMk/>
            <pc:sldMk cId="1306608178" sldId="276"/>
            <ac:spMk id="14" creationId="{B330CB08-3E4D-4EEC-8D23-979023115172}"/>
          </ac:spMkLst>
        </pc:spChg>
        <pc:spChg chg="add mod">
          <ac:chgData name="Halili, Gesara" userId="61a6e8b5-679f-4fa3-bb46-a61d6a7b84a7" providerId="ADAL" clId="{649164F9-F98B-4E86-BD3B-156103597800}" dt="2021-02-08T12:07:45.197" v="765" actId="164"/>
          <ac:spMkLst>
            <pc:docMk/>
            <pc:sldMk cId="1306608178" sldId="276"/>
            <ac:spMk id="15" creationId="{CE5E7C87-B79B-408B-B315-1B7FB89CA2A4}"/>
          </ac:spMkLst>
        </pc:spChg>
        <pc:spChg chg="add mod">
          <ac:chgData name="Halili, Gesara" userId="61a6e8b5-679f-4fa3-bb46-a61d6a7b84a7" providerId="ADAL" clId="{649164F9-F98B-4E86-BD3B-156103597800}" dt="2021-02-08T12:09:57.436" v="767" actId="208"/>
          <ac:spMkLst>
            <pc:docMk/>
            <pc:sldMk cId="1306608178" sldId="276"/>
            <ac:spMk id="20" creationId="{DCF44085-E865-414A-9231-F839F67E562F}"/>
          </ac:spMkLst>
        </pc:spChg>
        <pc:spChg chg="add mod">
          <ac:chgData name="Halili, Gesara" userId="61a6e8b5-679f-4fa3-bb46-a61d6a7b84a7" providerId="ADAL" clId="{649164F9-F98B-4E86-BD3B-156103597800}" dt="2021-02-08T12:11:17.214" v="768" actId="208"/>
          <ac:spMkLst>
            <pc:docMk/>
            <pc:sldMk cId="1306608178" sldId="276"/>
            <ac:spMk id="22" creationId="{D332B50E-6C29-4087-8C36-90F00292A413}"/>
          </ac:spMkLst>
        </pc:spChg>
        <pc:spChg chg="add mod">
          <ac:chgData name="Halili, Gesara" userId="61a6e8b5-679f-4fa3-bb46-a61d6a7b84a7" providerId="ADAL" clId="{649164F9-F98B-4E86-BD3B-156103597800}" dt="2021-02-08T12:11:41.680" v="770" actId="1076"/>
          <ac:spMkLst>
            <pc:docMk/>
            <pc:sldMk cId="1306608178" sldId="276"/>
            <ac:spMk id="24" creationId="{461C5F5F-1E7C-4DCB-9706-559E3D9F09B7}"/>
          </ac:spMkLst>
        </pc:spChg>
        <pc:grpChg chg="add mod">
          <ac:chgData name="Halili, Gesara" userId="61a6e8b5-679f-4fa3-bb46-a61d6a7b84a7" providerId="ADAL" clId="{649164F9-F98B-4E86-BD3B-156103597800}" dt="2021-02-08T12:07:45.197" v="765" actId="164"/>
          <ac:grpSpMkLst>
            <pc:docMk/>
            <pc:sldMk cId="1306608178" sldId="276"/>
            <ac:grpSpMk id="6" creationId="{CD6391AD-2B02-4B9B-9402-195734674002}"/>
          </ac:grpSpMkLst>
        </pc:grpChg>
        <pc:picChg chg="mod">
          <ac:chgData name="Halili, Gesara" userId="61a6e8b5-679f-4fa3-bb46-a61d6a7b84a7" providerId="ADAL" clId="{649164F9-F98B-4E86-BD3B-156103597800}" dt="2021-02-08T11:44:10.998" v="690" actId="1076"/>
          <ac:picMkLst>
            <pc:docMk/>
            <pc:sldMk cId="1306608178" sldId="276"/>
            <ac:picMk id="16" creationId="{86B96931-4409-334E-A081-4B4C88A1DAA0}"/>
          </ac:picMkLst>
        </pc:picChg>
      </pc:sldChg>
      <pc:sldChg chg="addSp delSp modSp modAnim">
        <pc:chgData name="Halili, Gesara" userId="61a6e8b5-679f-4fa3-bb46-a61d6a7b84a7" providerId="ADAL" clId="{649164F9-F98B-4E86-BD3B-156103597800}" dt="2021-02-08T12:06:40.728" v="755"/>
        <pc:sldMkLst>
          <pc:docMk/>
          <pc:sldMk cId="4259591423" sldId="277"/>
        </pc:sldMkLst>
        <pc:spChg chg="add del mod">
          <ac:chgData name="Halili, Gesara" userId="61a6e8b5-679f-4fa3-bb46-a61d6a7b84a7" providerId="ADAL" clId="{649164F9-F98B-4E86-BD3B-156103597800}" dt="2021-02-08T11:28:49.038" v="322" actId="767"/>
          <ac:spMkLst>
            <pc:docMk/>
            <pc:sldMk cId="4259591423" sldId="277"/>
            <ac:spMk id="3" creationId="{23B719F2-1658-4C86-9921-0115447357D2}"/>
          </ac:spMkLst>
        </pc:spChg>
        <pc:spChg chg="mod">
          <ac:chgData name="Halili, Gesara" userId="61a6e8b5-679f-4fa3-bb46-a61d6a7b84a7" providerId="ADAL" clId="{649164F9-F98B-4E86-BD3B-156103597800}" dt="2021-02-08T12:06:09.705" v="753" actId="1076"/>
          <ac:spMkLst>
            <pc:docMk/>
            <pc:sldMk cId="4259591423" sldId="277"/>
            <ac:spMk id="4" creationId="{018B94F3-B892-A64C-8B85-D076C7DC75E1}"/>
          </ac:spMkLst>
        </pc:spChg>
        <pc:spChg chg="add del">
          <ac:chgData name="Halili, Gesara" userId="61a6e8b5-679f-4fa3-bb46-a61d6a7b84a7" providerId="ADAL" clId="{649164F9-F98B-4E86-BD3B-156103597800}" dt="2021-02-08T11:29:52.767" v="379" actId="478"/>
          <ac:spMkLst>
            <pc:docMk/>
            <pc:sldMk cId="4259591423" sldId="277"/>
            <ac:spMk id="5" creationId="{869DAF4C-F668-4113-9E12-C42D3E5A179A}"/>
          </ac:spMkLst>
        </pc:spChg>
        <pc:spChg chg="add mod">
          <ac:chgData name="Halili, Gesara" userId="61a6e8b5-679f-4fa3-bb46-a61d6a7b84a7" providerId="ADAL" clId="{649164F9-F98B-4E86-BD3B-156103597800}" dt="2021-02-08T12:06:37.355" v="754" actId="164"/>
          <ac:spMkLst>
            <pc:docMk/>
            <pc:sldMk cId="4259591423" sldId="277"/>
            <ac:spMk id="8" creationId="{780858F7-13D2-4BBA-9183-28B3EC437573}"/>
          </ac:spMkLst>
        </pc:spChg>
        <pc:spChg chg="add del mod">
          <ac:chgData name="Halili, Gesara" userId="61a6e8b5-679f-4fa3-bb46-a61d6a7b84a7" providerId="ADAL" clId="{649164F9-F98B-4E86-BD3B-156103597800}" dt="2021-02-08T11:28:50.898" v="324"/>
          <ac:spMkLst>
            <pc:docMk/>
            <pc:sldMk cId="4259591423" sldId="277"/>
            <ac:spMk id="14" creationId="{1A5D5AF9-49D1-4513-B2BC-29E0217963D1}"/>
          </ac:spMkLst>
        </pc:spChg>
        <pc:spChg chg="add del">
          <ac:chgData name="Halili, Gesara" userId="61a6e8b5-679f-4fa3-bb46-a61d6a7b84a7" providerId="ADAL" clId="{649164F9-F98B-4E86-BD3B-156103597800}" dt="2021-02-08T11:28:09.043" v="316"/>
          <ac:spMkLst>
            <pc:docMk/>
            <pc:sldMk cId="4259591423" sldId="277"/>
            <ac:spMk id="16" creationId="{06F5E9A7-EB48-44F4-908F-5772173AD498}"/>
          </ac:spMkLst>
        </pc:spChg>
        <pc:spChg chg="add mod">
          <ac:chgData name="Halili, Gesara" userId="61a6e8b5-679f-4fa3-bb46-a61d6a7b84a7" providerId="ADAL" clId="{649164F9-F98B-4E86-BD3B-156103597800}" dt="2021-02-08T12:06:37.355" v="754" actId="164"/>
          <ac:spMkLst>
            <pc:docMk/>
            <pc:sldMk cId="4259591423" sldId="277"/>
            <ac:spMk id="20" creationId="{01246AA8-2522-4A81-AFE9-F6D89EC001B6}"/>
          </ac:spMkLst>
        </pc:spChg>
        <pc:grpChg chg="add mod">
          <ac:chgData name="Halili, Gesara" userId="61a6e8b5-679f-4fa3-bb46-a61d6a7b84a7" providerId="ADAL" clId="{649164F9-F98B-4E86-BD3B-156103597800}" dt="2021-02-08T12:06:37.355" v="754" actId="164"/>
          <ac:grpSpMkLst>
            <pc:docMk/>
            <pc:sldMk cId="4259591423" sldId="277"/>
            <ac:grpSpMk id="10" creationId="{94382F83-D38D-4627-9438-C63101DD1A7E}"/>
          </ac:grpSpMkLst>
        </pc:grpChg>
      </pc:sldChg>
      <pc:sldChg chg="del">
        <pc:chgData name="Halili, Gesara" userId="61a6e8b5-679f-4fa3-bb46-a61d6a7b84a7" providerId="ADAL" clId="{649164F9-F98B-4E86-BD3B-156103597800}" dt="2021-02-08T10:35:33.162" v="1" actId="2696"/>
        <pc:sldMkLst>
          <pc:docMk/>
          <pc:sldMk cId="112931005" sldId="279"/>
        </pc:sldMkLst>
      </pc:sldChg>
      <pc:sldChg chg="addSp delSp modSp modAnim">
        <pc:chgData name="Halili, Gesara" userId="61a6e8b5-679f-4fa3-bb46-a61d6a7b84a7" providerId="ADAL" clId="{649164F9-F98B-4E86-BD3B-156103597800}" dt="2021-02-08T12:07:08.736" v="758"/>
        <pc:sldMkLst>
          <pc:docMk/>
          <pc:sldMk cId="4294509954" sldId="286"/>
        </pc:sldMkLst>
        <pc:spChg chg="del">
          <ac:chgData name="Halili, Gesara" userId="61a6e8b5-679f-4fa3-bb46-a61d6a7b84a7" providerId="ADAL" clId="{649164F9-F98B-4E86-BD3B-156103597800}" dt="2021-02-08T11:31:36.578" v="423" actId="478"/>
          <ac:spMkLst>
            <pc:docMk/>
            <pc:sldMk cId="4294509954" sldId="286"/>
            <ac:spMk id="3" creationId="{5CE42AE9-ACFC-4CB9-98D8-8C459DD50F3B}"/>
          </ac:spMkLst>
        </pc:spChg>
        <pc:spChg chg="mod">
          <ac:chgData name="Halili, Gesara" userId="61a6e8b5-679f-4fa3-bb46-a61d6a7b84a7" providerId="ADAL" clId="{649164F9-F98B-4E86-BD3B-156103597800}" dt="2021-02-08T11:33:24.802" v="543" actId="20577"/>
          <ac:spMkLst>
            <pc:docMk/>
            <pc:sldMk cId="4294509954" sldId="286"/>
            <ac:spMk id="4" creationId="{018B94F3-B892-A64C-8B85-D076C7DC75E1}"/>
          </ac:spMkLst>
        </pc:spChg>
        <pc:spChg chg="add del mod">
          <ac:chgData name="Halili, Gesara" userId="61a6e8b5-679f-4fa3-bb46-a61d6a7b84a7" providerId="ADAL" clId="{649164F9-F98B-4E86-BD3B-156103597800}" dt="2021-02-08T11:34:16.347" v="550" actId="478"/>
          <ac:spMkLst>
            <pc:docMk/>
            <pc:sldMk cId="4294509954" sldId="286"/>
            <ac:spMk id="6" creationId="{0BBAA011-2448-4427-8F71-BF056A0AD8A9}"/>
          </ac:spMkLst>
        </pc:spChg>
        <pc:spChg chg="del">
          <ac:chgData name="Halili, Gesara" userId="61a6e8b5-679f-4fa3-bb46-a61d6a7b84a7" providerId="ADAL" clId="{649164F9-F98B-4E86-BD3B-156103597800}" dt="2021-02-08T11:31:39.216" v="424" actId="478"/>
          <ac:spMkLst>
            <pc:docMk/>
            <pc:sldMk cId="4294509954" sldId="286"/>
            <ac:spMk id="16" creationId="{A392136B-C5AF-4F8C-98FB-D90F1EB4A15C}"/>
          </ac:spMkLst>
        </pc:spChg>
        <pc:spChg chg="del">
          <ac:chgData name="Halili, Gesara" userId="61a6e8b5-679f-4fa3-bb46-a61d6a7b84a7" providerId="ADAL" clId="{649164F9-F98B-4E86-BD3B-156103597800}" dt="2021-02-08T11:31:40.928" v="425" actId="478"/>
          <ac:spMkLst>
            <pc:docMk/>
            <pc:sldMk cId="4294509954" sldId="286"/>
            <ac:spMk id="20" creationId="{8FA0F67A-7655-4481-B371-E6F58F988FA6}"/>
          </ac:spMkLst>
        </pc:spChg>
        <pc:spChg chg="add mod">
          <ac:chgData name="Halili, Gesara" userId="61a6e8b5-679f-4fa3-bb46-a61d6a7b84a7" providerId="ADAL" clId="{649164F9-F98B-4E86-BD3B-156103597800}" dt="2021-02-08T12:07:07.287" v="757" actId="164"/>
          <ac:spMkLst>
            <pc:docMk/>
            <pc:sldMk cId="4294509954" sldId="286"/>
            <ac:spMk id="22" creationId="{A3CE466C-2EAA-4AB6-ABB0-8620ED0A84ED}"/>
          </ac:spMkLst>
        </pc:spChg>
        <pc:spChg chg="add mod">
          <ac:chgData name="Halili, Gesara" userId="61a6e8b5-679f-4fa3-bb46-a61d6a7b84a7" providerId="ADAL" clId="{649164F9-F98B-4E86-BD3B-156103597800}" dt="2021-02-08T12:07:07.287" v="757" actId="164"/>
          <ac:spMkLst>
            <pc:docMk/>
            <pc:sldMk cId="4294509954" sldId="286"/>
            <ac:spMk id="24" creationId="{589BADBF-9326-41BA-9FC6-73AF9113AF5A}"/>
          </ac:spMkLst>
        </pc:spChg>
        <pc:spChg chg="add del">
          <ac:chgData name="Halili, Gesara" userId="61a6e8b5-679f-4fa3-bb46-a61d6a7b84a7" providerId="ADAL" clId="{649164F9-F98B-4E86-BD3B-156103597800}" dt="2021-02-08T11:34:43.347" v="556"/>
          <ac:spMkLst>
            <pc:docMk/>
            <pc:sldMk cId="4294509954" sldId="286"/>
            <ac:spMk id="25" creationId="{E1960961-A7D8-4F56-8C97-ABEBAD8C06B2}"/>
          </ac:spMkLst>
        </pc:spChg>
        <pc:spChg chg="add del">
          <ac:chgData name="Halili, Gesara" userId="61a6e8b5-679f-4fa3-bb46-a61d6a7b84a7" providerId="ADAL" clId="{649164F9-F98B-4E86-BD3B-156103597800}" dt="2021-02-08T11:34:43.347" v="556"/>
          <ac:spMkLst>
            <pc:docMk/>
            <pc:sldMk cId="4294509954" sldId="286"/>
            <ac:spMk id="26" creationId="{DD663E5E-3B0F-4F57-8196-2383B10F56FD}"/>
          </ac:spMkLst>
        </pc:spChg>
        <pc:grpChg chg="add mod">
          <ac:chgData name="Halili, Gesara" userId="61a6e8b5-679f-4fa3-bb46-a61d6a7b84a7" providerId="ADAL" clId="{649164F9-F98B-4E86-BD3B-156103597800}" dt="2021-02-08T12:07:07.287" v="757" actId="164"/>
          <ac:grpSpMkLst>
            <pc:docMk/>
            <pc:sldMk cId="4294509954" sldId="286"/>
            <ac:grpSpMk id="7" creationId="{DA96538B-733B-4A4B-AEB6-CECE499228D4}"/>
          </ac:grpSpMkLst>
        </pc:grpChg>
      </pc:sldChg>
      <pc:sldChg chg="delSp modSp">
        <pc:chgData name="Halili, Gesara" userId="61a6e8b5-679f-4fa3-bb46-a61d6a7b84a7" providerId="ADAL" clId="{649164F9-F98B-4E86-BD3B-156103597800}" dt="2021-02-08T12:06:03.746" v="752" actId="1076"/>
        <pc:sldMkLst>
          <pc:docMk/>
          <pc:sldMk cId="468346217" sldId="287"/>
        </pc:sldMkLst>
        <pc:spChg chg="mod">
          <ac:chgData name="Halili, Gesara" userId="61a6e8b5-679f-4fa3-bb46-a61d6a7b84a7" providerId="ADAL" clId="{649164F9-F98B-4E86-BD3B-156103597800}" dt="2021-02-08T12:06:03.746" v="752" actId="1076"/>
          <ac:spMkLst>
            <pc:docMk/>
            <pc:sldMk cId="468346217" sldId="287"/>
            <ac:spMk id="4" creationId="{018B94F3-B892-A64C-8B85-D076C7DC75E1}"/>
          </ac:spMkLst>
        </pc:spChg>
        <pc:spChg chg="del">
          <ac:chgData name="Halili, Gesara" userId="61a6e8b5-679f-4fa3-bb46-a61d6a7b84a7" providerId="ADAL" clId="{649164F9-F98B-4E86-BD3B-156103597800}" dt="2021-02-08T10:35:45.623" v="4" actId="478"/>
          <ac:spMkLst>
            <pc:docMk/>
            <pc:sldMk cId="468346217" sldId="287"/>
            <ac:spMk id="26" creationId="{B1BEC41F-FDAB-4B10-A102-1A40F293C7A0}"/>
          </ac:spMkLst>
        </pc:spChg>
        <pc:spChg chg="del">
          <ac:chgData name="Halili, Gesara" userId="61a6e8b5-679f-4fa3-bb46-a61d6a7b84a7" providerId="ADAL" clId="{649164F9-F98B-4E86-BD3B-156103597800}" dt="2021-02-08T10:35:48.726" v="5" actId="478"/>
          <ac:spMkLst>
            <pc:docMk/>
            <pc:sldMk cId="468346217" sldId="287"/>
            <ac:spMk id="27" creationId="{2F1229F1-B03D-4C2E-A93F-FD202C37D5B1}"/>
          </ac:spMkLst>
        </pc:spChg>
        <pc:spChg chg="del">
          <ac:chgData name="Halili, Gesara" userId="61a6e8b5-679f-4fa3-bb46-a61d6a7b84a7" providerId="ADAL" clId="{649164F9-F98B-4E86-BD3B-156103597800}" dt="2021-02-08T10:35:50.801" v="6" actId="478"/>
          <ac:spMkLst>
            <pc:docMk/>
            <pc:sldMk cId="468346217" sldId="287"/>
            <ac:spMk id="28" creationId="{6CB340C6-8CBF-4F2C-B42F-0D97B541A683}"/>
          </ac:spMkLst>
        </pc:spChg>
      </pc:sldChg>
      <pc:sldChg chg="new add del">
        <pc:chgData name="Halili, Gesara" userId="61a6e8b5-679f-4fa3-bb46-a61d6a7b84a7" providerId="ADAL" clId="{649164F9-F98B-4E86-BD3B-156103597800}" dt="2021-02-08T12:43:14.932" v="795" actId="680"/>
        <pc:sldMkLst>
          <pc:docMk/>
          <pc:sldMk cId="3679481277" sldId="288"/>
        </pc:sldMkLst>
      </pc:sldChg>
    </pc:docChg>
  </pc:docChgLst>
  <pc:docChgLst>
    <pc:chgData name="Brummund, Elias" userId="S::s_brummund@hwr-berlin.de::ab7e88b4-97db-46c5-bf26-6ed58c29463b" providerId="AD" clId="Web-{F52ABFB0-B36F-4C23-9F78-5F2272298127}"/>
    <pc:docChg chg="addSld delSld modSld addMainMaster delMainMaster">
      <pc:chgData name="Brummund, Elias" userId="S::s_brummund@hwr-berlin.de::ab7e88b4-97db-46c5-bf26-6ed58c29463b" providerId="AD" clId="Web-{F52ABFB0-B36F-4C23-9F78-5F2272298127}" dt="2021-02-02T19:31:48.045" v="9"/>
      <pc:docMkLst>
        <pc:docMk/>
      </pc:docMkLst>
    </pc:docChg>
  </pc:docChgLst>
  <pc:docChgLst>
    <pc:chgData name="Halili, Gesara" userId="S::s_halili20@hwr-berlin.de::61a6e8b5-679f-4fa3-bb46-a61d6a7b84a7" providerId="AD" clId="Web-{9D283221-B88D-4DBD-A3E6-04955EB88B88}"/>
    <pc:docChg chg="addSld delSld">
      <pc:chgData name="Halili, Gesara" userId="S::s_halili20@hwr-berlin.de::61a6e8b5-679f-4fa3-bb46-a61d6a7b84a7" providerId="AD" clId="Web-{9D283221-B88D-4DBD-A3E6-04955EB88B88}" dt="2021-02-06T19:55:15.972" v="1"/>
      <pc:docMkLst>
        <pc:docMk/>
      </pc:docMkLst>
      <pc:sldChg chg="new del">
        <pc:chgData name="Halili, Gesara" userId="S::s_halili20@hwr-berlin.de::61a6e8b5-679f-4fa3-bb46-a61d6a7b84a7" providerId="AD" clId="Web-{9D283221-B88D-4DBD-A3E6-04955EB88B88}" dt="2021-02-06T19:55:15.972" v="1"/>
        <pc:sldMkLst>
          <pc:docMk/>
          <pc:sldMk cId="1102952931" sldId="287"/>
        </pc:sldMkLst>
      </pc:sldChg>
    </pc:docChg>
  </pc:docChgLst>
  <pc:docChgLst>
    <pc:chgData name="Japutri, Ayreen" userId="S::s_japutri20@hwr-berlin.de::c0cf6e22-7c64-4af9-8095-a465ca741eee" providerId="AD" clId="Web-{A14356BB-21EF-47EB-B368-83E89EC3D3D4}"/>
    <pc:docChg chg="modSld">
      <pc:chgData name="Japutri, Ayreen" userId="S::s_japutri20@hwr-berlin.de::c0cf6e22-7c64-4af9-8095-a465ca741eee" providerId="AD" clId="Web-{A14356BB-21EF-47EB-B368-83E89EC3D3D4}" dt="2021-02-08T16:09:00.107" v="4" actId="1076"/>
      <pc:docMkLst>
        <pc:docMk/>
      </pc:docMkLst>
      <pc:sldChg chg="addSp modSp">
        <pc:chgData name="Japutri, Ayreen" userId="S::s_japutri20@hwr-berlin.de::c0cf6e22-7c64-4af9-8095-a465ca741eee" providerId="AD" clId="Web-{A14356BB-21EF-47EB-B368-83E89EC3D3D4}" dt="2021-02-08T16:09:00.107" v="4" actId="1076"/>
        <pc:sldMkLst>
          <pc:docMk/>
          <pc:sldMk cId="2071731221" sldId="282"/>
        </pc:sldMkLst>
        <pc:picChg chg="add mod">
          <ac:chgData name="Japutri, Ayreen" userId="S::s_japutri20@hwr-berlin.de::c0cf6e22-7c64-4af9-8095-a465ca741eee" providerId="AD" clId="Web-{A14356BB-21EF-47EB-B368-83E89EC3D3D4}" dt="2021-02-08T16:09:00.107" v="4" actId="1076"/>
          <ac:picMkLst>
            <pc:docMk/>
            <pc:sldMk cId="2071731221" sldId="282"/>
            <ac:picMk id="7" creationId="{C40B9896-D208-4E6F-B76A-85AFB2763068}"/>
          </ac:picMkLst>
        </pc:picChg>
      </pc:sldChg>
    </pc:docChg>
  </pc:docChgLst>
  <pc:docChgLst>
    <pc:chgData name="Halili, Gesara" userId="S::s_halili20@hwr-berlin.de::61a6e8b5-679f-4fa3-bb46-a61d6a7b84a7" providerId="AD" clId="Web-{39CB2B78-92D0-477F-9E26-2E24C273B156}"/>
    <pc:docChg chg="delSld">
      <pc:chgData name="Halili, Gesara" userId="S::s_halili20@hwr-berlin.de::61a6e8b5-679f-4fa3-bb46-a61d6a7b84a7" providerId="AD" clId="Web-{39CB2B78-92D0-477F-9E26-2E24C273B156}" dt="2021-02-06T20:24:01.692" v="0"/>
      <pc:docMkLst>
        <pc:docMk/>
      </pc:docMkLst>
      <pc:sldChg chg="del">
        <pc:chgData name="Halili, Gesara" userId="S::s_halili20@hwr-berlin.de::61a6e8b5-679f-4fa3-bb46-a61d6a7b84a7" providerId="AD" clId="Web-{39CB2B78-92D0-477F-9E26-2E24C273B156}" dt="2021-02-06T20:24:01.692" v="0"/>
        <pc:sldMkLst>
          <pc:docMk/>
          <pc:sldMk cId="2800550185" sldId="275"/>
        </pc:sldMkLst>
      </pc:sldChg>
    </pc:docChg>
  </pc:docChgLst>
  <pc:docChgLst>
    <pc:chgData name="Brummund, Elias" userId="S::s_brummund@hwr-berlin.de::ab7e88b4-97db-46c5-bf26-6ed58c29463b" providerId="AD" clId="Web-{573117FC-8799-478E-8327-5010EA4F7BFD}"/>
    <pc:docChg chg="addSld modSld addMainMaster delMainMaster">
      <pc:chgData name="Brummund, Elias" userId="S::s_brummund@hwr-berlin.de::ab7e88b4-97db-46c5-bf26-6ed58c29463b" providerId="AD" clId="Web-{573117FC-8799-478E-8327-5010EA4F7BFD}" dt="2021-02-02T19:34:43.028" v="2"/>
      <pc:docMkLst>
        <pc:docMk/>
      </pc:docMkLst>
    </pc:docChg>
  </pc:docChgLst>
  <pc:docChgLst>
    <pc:chgData name="Gesara Halili" userId="61a6e8b5-679f-4fa3-bb46-a61d6a7b84a7" providerId="ADAL" clId="{649164F9-F98B-4E86-BD3B-156103597800}"/>
    <pc:docChg chg="undo custSel addSld delSld modSld sldOrd">
      <pc:chgData name="Gesara Halili" userId="61a6e8b5-679f-4fa3-bb46-a61d6a7b84a7" providerId="ADAL" clId="{649164F9-F98B-4E86-BD3B-156103597800}" dt="2021-02-07T09:37:53.048" v="3764" actId="20577"/>
      <pc:docMkLst>
        <pc:docMk/>
      </pc:docMkLst>
      <pc:sldChg chg="addSp modSp addCm modCm">
        <pc:chgData name="Gesara Halili" userId="61a6e8b5-679f-4fa3-bb46-a61d6a7b84a7" providerId="ADAL" clId="{649164F9-F98B-4E86-BD3B-156103597800}" dt="2021-02-05T17:06:47.392" v="437"/>
        <pc:sldMkLst>
          <pc:docMk/>
          <pc:sldMk cId="1736103784" sldId="259"/>
        </pc:sldMkLst>
        <pc:spChg chg="mod">
          <ac:chgData name="Gesara Halili" userId="61a6e8b5-679f-4fa3-bb46-a61d6a7b84a7" providerId="ADAL" clId="{649164F9-F98B-4E86-BD3B-156103597800}" dt="2021-02-05T16:59:55.306" v="24" actId="20577"/>
          <ac:spMkLst>
            <pc:docMk/>
            <pc:sldMk cId="1736103784" sldId="259"/>
            <ac:spMk id="2" creationId="{F3C14F66-4312-C145-A9DF-C098A9408962}"/>
          </ac:spMkLst>
        </pc:spChg>
        <pc:spChg chg="add mod">
          <ac:chgData name="Gesara Halili" userId="61a6e8b5-679f-4fa3-bb46-a61d6a7b84a7" providerId="ADAL" clId="{649164F9-F98B-4E86-BD3B-156103597800}" dt="2021-02-05T17:05:59.770" v="435" actId="1076"/>
          <ac:spMkLst>
            <pc:docMk/>
            <pc:sldMk cId="1736103784" sldId="259"/>
            <ac:spMk id="3" creationId="{10F6E396-FA28-462C-851B-2443AA08AE31}"/>
          </ac:spMkLst>
        </pc:spChg>
      </pc:sldChg>
      <pc:sldChg chg="addSp delSp modSp delAnim modAnim">
        <pc:chgData name="Gesara Halili" userId="61a6e8b5-679f-4fa3-bb46-a61d6a7b84a7" providerId="ADAL" clId="{649164F9-F98B-4E86-BD3B-156103597800}" dt="2021-02-07T09:04:44.982" v="3393"/>
        <pc:sldMkLst>
          <pc:docMk/>
          <pc:sldMk cId="2023990147" sldId="269"/>
        </pc:sldMkLst>
        <pc:spChg chg="mod">
          <ac:chgData name="Gesara Halili" userId="61a6e8b5-679f-4fa3-bb46-a61d6a7b84a7" providerId="ADAL" clId="{649164F9-F98B-4E86-BD3B-156103597800}" dt="2021-02-06T14:18:38.928" v="2730" actId="20577"/>
          <ac:spMkLst>
            <pc:docMk/>
            <pc:sldMk cId="2023990147" sldId="269"/>
            <ac:spMk id="2" creationId="{18588F20-A0B5-AA48-BFE4-F4E62E6AA599}"/>
          </ac:spMkLst>
        </pc:spChg>
        <pc:spChg chg="del mod">
          <ac:chgData name="Gesara Halili" userId="61a6e8b5-679f-4fa3-bb46-a61d6a7b84a7" providerId="ADAL" clId="{649164F9-F98B-4E86-BD3B-156103597800}" dt="2021-02-06T11:31:25.950" v="813" actId="478"/>
          <ac:spMkLst>
            <pc:docMk/>
            <pc:sldMk cId="2023990147" sldId="269"/>
            <ac:spMk id="3" creationId="{BFFB73CF-6D23-0847-90D5-2D9EC0E63AD0}"/>
          </ac:spMkLst>
        </pc:spChg>
        <pc:spChg chg="add">
          <ac:chgData name="Gesara Halili" userId="61a6e8b5-679f-4fa3-bb46-a61d6a7b84a7" providerId="ADAL" clId="{649164F9-F98B-4E86-BD3B-156103597800}" dt="2021-02-06T11:52:03.590" v="896"/>
          <ac:spMkLst>
            <pc:docMk/>
            <pc:sldMk cId="2023990147" sldId="269"/>
            <ac:spMk id="8" creationId="{D81E3AC2-B7BE-498C-B1D6-ED12B82D239A}"/>
          </ac:spMkLst>
        </pc:spChg>
        <pc:spChg chg="mod">
          <ac:chgData name="Gesara Halili" userId="61a6e8b5-679f-4fa3-bb46-a61d6a7b84a7" providerId="ADAL" clId="{649164F9-F98B-4E86-BD3B-156103597800}" dt="2021-02-06T12:00:30.672" v="962" actId="20577"/>
          <ac:spMkLst>
            <pc:docMk/>
            <pc:sldMk cId="2023990147" sldId="269"/>
            <ac:spMk id="15" creationId="{C89B8188-74BF-944F-8289-648B6D98B8AC}"/>
          </ac:spMkLst>
        </pc:spChg>
        <pc:spChg chg="mod">
          <ac:chgData name="Gesara Halili" userId="61a6e8b5-679f-4fa3-bb46-a61d6a7b84a7" providerId="ADAL" clId="{649164F9-F98B-4E86-BD3B-156103597800}" dt="2021-02-06T11:39:44.177" v="836" actId="1076"/>
          <ac:spMkLst>
            <pc:docMk/>
            <pc:sldMk cId="2023990147" sldId="269"/>
            <ac:spMk id="31" creationId="{F25EB207-5D2A-4A08-AF97-72CA17865531}"/>
          </ac:spMkLst>
        </pc:spChg>
        <pc:spChg chg="mod">
          <ac:chgData name="Gesara Halili" userId="61a6e8b5-679f-4fa3-bb46-a61d6a7b84a7" providerId="ADAL" clId="{649164F9-F98B-4E86-BD3B-156103597800}" dt="2021-02-06T11:39:35.200" v="835" actId="1076"/>
          <ac:spMkLst>
            <pc:docMk/>
            <pc:sldMk cId="2023990147" sldId="269"/>
            <ac:spMk id="32" creationId="{8B1D9FC4-3194-40A0-8915-3901C915FB33}"/>
          </ac:spMkLst>
        </pc:spChg>
        <pc:spChg chg="del mod">
          <ac:chgData name="Gesara Halili" userId="61a6e8b5-679f-4fa3-bb46-a61d6a7b84a7" providerId="ADAL" clId="{649164F9-F98B-4E86-BD3B-156103597800}" dt="2021-02-06T11:39:14.330" v="831" actId="478"/>
          <ac:spMkLst>
            <pc:docMk/>
            <pc:sldMk cId="2023990147" sldId="269"/>
            <ac:spMk id="33" creationId="{41FA2D53-0B1F-4545-9967-D6F090192D52}"/>
          </ac:spMkLst>
        </pc:spChg>
        <pc:spChg chg="mod">
          <ac:chgData name="Gesara Halili" userId="61a6e8b5-679f-4fa3-bb46-a61d6a7b84a7" providerId="ADAL" clId="{649164F9-F98B-4E86-BD3B-156103597800}" dt="2021-02-06T11:45:02.356" v="849" actId="207"/>
          <ac:spMkLst>
            <pc:docMk/>
            <pc:sldMk cId="2023990147" sldId="269"/>
            <ac:spMk id="42" creationId="{7AC57DE7-E1C6-427D-ABC6-B066DADCFA55}"/>
          </ac:spMkLst>
        </pc:spChg>
        <pc:spChg chg="mod">
          <ac:chgData name="Gesara Halili" userId="61a6e8b5-679f-4fa3-bb46-a61d6a7b84a7" providerId="ADAL" clId="{649164F9-F98B-4E86-BD3B-156103597800}" dt="2021-02-06T11:45:02.356" v="849" actId="207"/>
          <ac:spMkLst>
            <pc:docMk/>
            <pc:sldMk cId="2023990147" sldId="269"/>
            <ac:spMk id="43" creationId="{AACC1764-A2AB-46F3-B013-5B1B82AE1BB3}"/>
          </ac:spMkLst>
        </pc:spChg>
        <pc:spChg chg="mod">
          <ac:chgData name="Gesara Halili" userId="61a6e8b5-679f-4fa3-bb46-a61d6a7b84a7" providerId="ADAL" clId="{649164F9-F98B-4E86-BD3B-156103597800}" dt="2021-02-06T11:45:26.449" v="856" actId="255"/>
          <ac:spMkLst>
            <pc:docMk/>
            <pc:sldMk cId="2023990147" sldId="269"/>
            <ac:spMk id="44" creationId="{A0F692A8-0A9F-4E28-BC19-42042F246200}"/>
          </ac:spMkLst>
        </pc:spChg>
        <pc:spChg chg="mod">
          <ac:chgData name="Gesara Halili" userId="61a6e8b5-679f-4fa3-bb46-a61d6a7b84a7" providerId="ADAL" clId="{649164F9-F98B-4E86-BD3B-156103597800}" dt="2021-02-06T11:44:27.987" v="847" actId="207"/>
          <ac:spMkLst>
            <pc:docMk/>
            <pc:sldMk cId="2023990147" sldId="269"/>
            <ac:spMk id="45" creationId="{45620B59-2A25-4249-BA61-2BDBFAD90EB6}"/>
          </ac:spMkLst>
        </pc:spChg>
        <pc:spChg chg="mod">
          <ac:chgData name="Gesara Halili" userId="61a6e8b5-679f-4fa3-bb46-a61d6a7b84a7" providerId="ADAL" clId="{649164F9-F98B-4E86-BD3B-156103597800}" dt="2021-02-06T11:44:27.987" v="847" actId="207"/>
          <ac:spMkLst>
            <pc:docMk/>
            <pc:sldMk cId="2023990147" sldId="269"/>
            <ac:spMk id="46" creationId="{73097AA0-330C-4CF0-8365-8ECC3AB39E6C}"/>
          </ac:spMkLst>
        </pc:spChg>
        <pc:spChg chg="mod">
          <ac:chgData name="Gesara Halili" userId="61a6e8b5-679f-4fa3-bb46-a61d6a7b84a7" providerId="ADAL" clId="{649164F9-F98B-4E86-BD3B-156103597800}" dt="2021-02-06T11:45:18.089" v="854" actId="403"/>
          <ac:spMkLst>
            <pc:docMk/>
            <pc:sldMk cId="2023990147" sldId="269"/>
            <ac:spMk id="47" creationId="{AB150D8F-B9E4-4B4F-BEFD-251093286D46}"/>
          </ac:spMkLst>
        </pc:spChg>
        <pc:spChg chg="mod">
          <ac:chgData name="Gesara Halili" userId="61a6e8b5-679f-4fa3-bb46-a61d6a7b84a7" providerId="ADAL" clId="{649164F9-F98B-4E86-BD3B-156103597800}" dt="2021-02-06T11:44:41.961" v="848" actId="207"/>
          <ac:spMkLst>
            <pc:docMk/>
            <pc:sldMk cId="2023990147" sldId="269"/>
            <ac:spMk id="48" creationId="{E423C581-33BD-49C3-A874-FD6F0481A0A3}"/>
          </ac:spMkLst>
        </pc:spChg>
        <pc:spChg chg="mod">
          <ac:chgData name="Gesara Halili" userId="61a6e8b5-679f-4fa3-bb46-a61d6a7b84a7" providerId="ADAL" clId="{649164F9-F98B-4E86-BD3B-156103597800}" dt="2021-02-06T11:44:41.961" v="848" actId="207"/>
          <ac:spMkLst>
            <pc:docMk/>
            <pc:sldMk cId="2023990147" sldId="269"/>
            <ac:spMk id="49" creationId="{22924D54-C46D-4CE6-A1CE-828F31D1D5E7}"/>
          </ac:spMkLst>
        </pc:spChg>
        <pc:spChg chg="mod">
          <ac:chgData name="Gesara Halili" userId="61a6e8b5-679f-4fa3-bb46-a61d6a7b84a7" providerId="ADAL" clId="{649164F9-F98B-4E86-BD3B-156103597800}" dt="2021-02-06T11:45:33.107" v="857" actId="255"/>
          <ac:spMkLst>
            <pc:docMk/>
            <pc:sldMk cId="2023990147" sldId="269"/>
            <ac:spMk id="50" creationId="{F484DD16-0285-4105-9835-98A403FBFBED}"/>
          </ac:spMkLst>
        </pc:spChg>
        <pc:spChg chg="add del">
          <ac:chgData name="Gesara Halili" userId="61a6e8b5-679f-4fa3-bb46-a61d6a7b84a7" providerId="ADAL" clId="{649164F9-F98B-4E86-BD3B-156103597800}" dt="2021-02-06T11:54:48.330" v="908" actId="478"/>
          <ac:spMkLst>
            <pc:docMk/>
            <pc:sldMk cId="2023990147" sldId="269"/>
            <ac:spMk id="55" creationId="{88721AB6-9942-4092-9948-369AEE84CBB7}"/>
          </ac:spMkLst>
        </pc:spChg>
        <pc:spChg chg="add mod">
          <ac:chgData name="Gesara Halili" userId="61a6e8b5-679f-4fa3-bb46-a61d6a7b84a7" providerId="ADAL" clId="{649164F9-F98B-4E86-BD3B-156103597800}" dt="2021-02-06T12:17:26.223" v="1197" actId="164"/>
          <ac:spMkLst>
            <pc:docMk/>
            <pc:sldMk cId="2023990147" sldId="269"/>
            <ac:spMk id="56" creationId="{BDD2AA9E-C307-4BCE-AF82-67C3060C4BCE}"/>
          </ac:spMkLst>
        </pc:spChg>
        <pc:spChg chg="add del mod">
          <ac:chgData name="Gesara Halili" userId="61a6e8b5-679f-4fa3-bb46-a61d6a7b84a7" providerId="ADAL" clId="{649164F9-F98B-4E86-BD3B-156103597800}" dt="2021-02-06T12:00:22.340" v="957" actId="478"/>
          <ac:spMkLst>
            <pc:docMk/>
            <pc:sldMk cId="2023990147" sldId="269"/>
            <ac:spMk id="57" creationId="{4D654992-326C-4DE1-8224-D5F035BD8DAE}"/>
          </ac:spMkLst>
        </pc:spChg>
        <pc:spChg chg="add del mod">
          <ac:chgData name="Gesara Halili" userId="61a6e8b5-679f-4fa3-bb46-a61d6a7b84a7" providerId="ADAL" clId="{649164F9-F98B-4E86-BD3B-156103597800}" dt="2021-02-06T12:00:28.609" v="961" actId="478"/>
          <ac:spMkLst>
            <pc:docMk/>
            <pc:sldMk cId="2023990147" sldId="269"/>
            <ac:spMk id="58" creationId="{04F503D9-5C44-436D-B827-210F99E742FC}"/>
          </ac:spMkLst>
        </pc:spChg>
        <pc:spChg chg="add mod">
          <ac:chgData name="Gesara Halili" userId="61a6e8b5-679f-4fa3-bb46-a61d6a7b84a7" providerId="ADAL" clId="{649164F9-F98B-4E86-BD3B-156103597800}" dt="2021-02-06T12:17:34.661" v="1198" actId="164"/>
          <ac:spMkLst>
            <pc:docMk/>
            <pc:sldMk cId="2023990147" sldId="269"/>
            <ac:spMk id="61" creationId="{D5166721-D1E7-4463-ABD2-FCA7958471BA}"/>
          </ac:spMkLst>
        </pc:spChg>
        <pc:spChg chg="add del mod">
          <ac:chgData name="Gesara Halili" userId="61a6e8b5-679f-4fa3-bb46-a61d6a7b84a7" providerId="ADAL" clId="{649164F9-F98B-4E86-BD3B-156103597800}" dt="2021-02-06T12:18:05.203" v="1199" actId="164"/>
          <ac:spMkLst>
            <pc:docMk/>
            <pc:sldMk cId="2023990147" sldId="269"/>
            <ac:spMk id="65" creationId="{81FEEEE8-7FA2-4398-B6A5-C0DD436F0FEB}"/>
          </ac:spMkLst>
        </pc:spChg>
        <pc:spChg chg="add mod">
          <ac:chgData name="Gesara Halili" userId="61a6e8b5-679f-4fa3-bb46-a61d6a7b84a7" providerId="ADAL" clId="{649164F9-F98B-4E86-BD3B-156103597800}" dt="2021-02-07T09:04:03.180" v="3388" actId="164"/>
          <ac:spMkLst>
            <pc:docMk/>
            <pc:sldMk cId="2023990147" sldId="269"/>
            <ac:spMk id="73" creationId="{0492C1D2-FED3-4FF5-8DCD-ED18A444DB92}"/>
          </ac:spMkLst>
        </pc:spChg>
        <pc:spChg chg="add del mod">
          <ac:chgData name="Gesara Halili" userId="61a6e8b5-679f-4fa3-bb46-a61d6a7b84a7" providerId="ADAL" clId="{649164F9-F98B-4E86-BD3B-156103597800}" dt="2021-02-06T12:50:52.713" v="1893" actId="478"/>
          <ac:spMkLst>
            <pc:docMk/>
            <pc:sldMk cId="2023990147" sldId="269"/>
            <ac:spMk id="74" creationId="{B71ACE94-F994-4F23-8A83-C8C13C6AAC9D}"/>
          </ac:spMkLst>
        </pc:spChg>
        <pc:spChg chg="add del mod">
          <ac:chgData name="Gesara Halili" userId="61a6e8b5-679f-4fa3-bb46-a61d6a7b84a7" providerId="ADAL" clId="{649164F9-F98B-4E86-BD3B-156103597800}" dt="2021-02-06T12:45:39.156" v="1739" actId="478"/>
          <ac:spMkLst>
            <pc:docMk/>
            <pc:sldMk cId="2023990147" sldId="269"/>
            <ac:spMk id="79" creationId="{AA5E2253-AB31-4BD7-BC19-C2E96EC91241}"/>
          </ac:spMkLst>
        </pc:spChg>
        <pc:spChg chg="add mod">
          <ac:chgData name="Gesara Halili" userId="61a6e8b5-679f-4fa3-bb46-a61d6a7b84a7" providerId="ADAL" clId="{649164F9-F98B-4E86-BD3B-156103597800}" dt="2021-02-07T09:04:03.180" v="3388" actId="164"/>
          <ac:spMkLst>
            <pc:docMk/>
            <pc:sldMk cId="2023990147" sldId="269"/>
            <ac:spMk id="81" creationId="{3692DF40-AC85-45B3-86C1-56BA3BDF5200}"/>
          </ac:spMkLst>
        </pc:spChg>
        <pc:spChg chg="add mod">
          <ac:chgData name="Gesara Halili" userId="61a6e8b5-679f-4fa3-bb46-a61d6a7b84a7" providerId="ADAL" clId="{649164F9-F98B-4E86-BD3B-156103597800}" dt="2021-02-07T09:04:03.180" v="3388" actId="164"/>
          <ac:spMkLst>
            <pc:docMk/>
            <pc:sldMk cId="2023990147" sldId="269"/>
            <ac:spMk id="83" creationId="{4EBB8E66-00FA-4498-ADE2-1502F10E4222}"/>
          </ac:spMkLst>
        </pc:spChg>
        <pc:spChg chg="add mod">
          <ac:chgData name="Gesara Halili" userId="61a6e8b5-679f-4fa3-bb46-a61d6a7b84a7" providerId="ADAL" clId="{649164F9-F98B-4E86-BD3B-156103597800}" dt="2021-02-07T09:04:03.180" v="3388" actId="164"/>
          <ac:spMkLst>
            <pc:docMk/>
            <pc:sldMk cId="2023990147" sldId="269"/>
            <ac:spMk id="85" creationId="{0C7D3E2C-3C2F-4343-A775-8D30847DF606}"/>
          </ac:spMkLst>
        </pc:spChg>
        <pc:spChg chg="add mod">
          <ac:chgData name="Gesara Halili" userId="61a6e8b5-679f-4fa3-bb46-a61d6a7b84a7" providerId="ADAL" clId="{649164F9-F98B-4E86-BD3B-156103597800}" dt="2021-02-07T09:04:03.180" v="3388" actId="164"/>
          <ac:spMkLst>
            <pc:docMk/>
            <pc:sldMk cId="2023990147" sldId="269"/>
            <ac:spMk id="87" creationId="{33C1BD58-567D-4C3B-9CBB-C032DF83C790}"/>
          </ac:spMkLst>
        </pc:spChg>
        <pc:spChg chg="add del">
          <ac:chgData name="Gesara Halili" userId="61a6e8b5-679f-4fa3-bb46-a61d6a7b84a7" providerId="ADAL" clId="{649164F9-F98B-4E86-BD3B-156103597800}" dt="2021-02-06T12:31:56.587" v="1294"/>
          <ac:spMkLst>
            <pc:docMk/>
            <pc:sldMk cId="2023990147" sldId="269"/>
            <ac:spMk id="89" creationId="{AAFBC016-92A5-4016-81FA-480AE0C64EF0}"/>
          </ac:spMkLst>
        </pc:spChg>
        <pc:spChg chg="add mod">
          <ac:chgData name="Gesara Halili" userId="61a6e8b5-679f-4fa3-bb46-a61d6a7b84a7" providerId="ADAL" clId="{649164F9-F98B-4E86-BD3B-156103597800}" dt="2021-02-07T09:04:03.180" v="3388" actId="164"/>
          <ac:spMkLst>
            <pc:docMk/>
            <pc:sldMk cId="2023990147" sldId="269"/>
            <ac:spMk id="91" creationId="{D71C19FA-9C00-4B8A-9FB7-6682517353EA}"/>
          </ac:spMkLst>
        </pc:spChg>
        <pc:spChg chg="add mod">
          <ac:chgData name="Gesara Halili" userId="61a6e8b5-679f-4fa3-bb46-a61d6a7b84a7" providerId="ADAL" clId="{649164F9-F98B-4E86-BD3B-156103597800}" dt="2021-02-06T12:34:30.780" v="1644" actId="1076"/>
          <ac:spMkLst>
            <pc:docMk/>
            <pc:sldMk cId="2023990147" sldId="269"/>
            <ac:spMk id="92" creationId="{81C4213E-5642-4A62-BA26-6E623A21A634}"/>
          </ac:spMkLst>
        </pc:spChg>
        <pc:spChg chg="add mod">
          <ac:chgData name="Gesara Halili" userId="61a6e8b5-679f-4fa3-bb46-a61d6a7b84a7" providerId="ADAL" clId="{649164F9-F98B-4E86-BD3B-156103597800}" dt="2021-02-06T12:34:55.317" v="1647" actId="1076"/>
          <ac:spMkLst>
            <pc:docMk/>
            <pc:sldMk cId="2023990147" sldId="269"/>
            <ac:spMk id="93" creationId="{DCDEADCD-E9ED-44FF-BAD8-E62139DBF35C}"/>
          </ac:spMkLst>
        </pc:spChg>
        <pc:spChg chg="add del">
          <ac:chgData name="Gesara Halili" userId="61a6e8b5-679f-4fa3-bb46-a61d6a7b84a7" providerId="ADAL" clId="{649164F9-F98B-4E86-BD3B-156103597800}" dt="2021-02-06T12:45:52.139" v="1741" actId="478"/>
          <ac:spMkLst>
            <pc:docMk/>
            <pc:sldMk cId="2023990147" sldId="269"/>
            <ac:spMk id="94" creationId="{E960569A-29C4-4CB1-BDA6-52942D48DB04}"/>
          </ac:spMkLst>
        </pc:spChg>
        <pc:spChg chg="add mod">
          <ac:chgData name="Gesara Halili" userId="61a6e8b5-679f-4fa3-bb46-a61d6a7b84a7" providerId="ADAL" clId="{649164F9-F98B-4E86-BD3B-156103597800}" dt="2021-02-07T09:04:42.692" v="3392" actId="164"/>
          <ac:spMkLst>
            <pc:docMk/>
            <pc:sldMk cId="2023990147" sldId="269"/>
            <ac:spMk id="95" creationId="{83CF49A7-E82B-4B88-8E86-93255AD0D45A}"/>
          </ac:spMkLst>
        </pc:spChg>
        <pc:spChg chg="add mod">
          <ac:chgData name="Gesara Halili" userId="61a6e8b5-679f-4fa3-bb46-a61d6a7b84a7" providerId="ADAL" clId="{649164F9-F98B-4E86-BD3B-156103597800}" dt="2021-02-07T09:04:42.692" v="3392" actId="164"/>
          <ac:spMkLst>
            <pc:docMk/>
            <pc:sldMk cId="2023990147" sldId="269"/>
            <ac:spMk id="101" creationId="{2B2D845B-0ED3-4294-8580-3F53A79A67D4}"/>
          </ac:spMkLst>
        </pc:spChg>
        <pc:spChg chg="add mod">
          <ac:chgData name="Gesara Halili" userId="61a6e8b5-679f-4fa3-bb46-a61d6a7b84a7" providerId="ADAL" clId="{649164F9-F98B-4E86-BD3B-156103597800}" dt="2021-02-07T09:04:42.692" v="3392" actId="164"/>
          <ac:spMkLst>
            <pc:docMk/>
            <pc:sldMk cId="2023990147" sldId="269"/>
            <ac:spMk id="103" creationId="{1D2FFBDD-A9FC-4169-9EFC-C3FE9207B13C}"/>
          </ac:spMkLst>
        </pc:spChg>
        <pc:spChg chg="add mod">
          <ac:chgData name="Gesara Halili" userId="61a6e8b5-679f-4fa3-bb46-a61d6a7b84a7" providerId="ADAL" clId="{649164F9-F98B-4E86-BD3B-156103597800}" dt="2021-02-07T09:04:42.692" v="3392" actId="164"/>
          <ac:spMkLst>
            <pc:docMk/>
            <pc:sldMk cId="2023990147" sldId="269"/>
            <ac:spMk id="105" creationId="{1C26E180-836F-4AC7-9C6A-EB0FAD264C62}"/>
          </ac:spMkLst>
        </pc:spChg>
        <pc:spChg chg="add mod">
          <ac:chgData name="Gesara Halili" userId="61a6e8b5-679f-4fa3-bb46-a61d6a7b84a7" providerId="ADAL" clId="{649164F9-F98B-4E86-BD3B-156103597800}" dt="2021-02-07T09:04:42.692" v="3392" actId="164"/>
          <ac:spMkLst>
            <pc:docMk/>
            <pc:sldMk cId="2023990147" sldId="269"/>
            <ac:spMk id="107" creationId="{F81633CA-3B49-4D83-866B-1DEAA3F94B6D}"/>
          </ac:spMkLst>
        </pc:spChg>
        <pc:grpChg chg="add mod">
          <ac:chgData name="Gesara Halili" userId="61a6e8b5-679f-4fa3-bb46-a61d6a7b84a7" providerId="ADAL" clId="{649164F9-F98B-4E86-BD3B-156103597800}" dt="2021-02-07T09:04:03.180" v="3388" actId="164"/>
          <ac:grpSpMkLst>
            <pc:docMk/>
            <pc:sldMk cId="2023990147" sldId="269"/>
            <ac:grpSpMk id="3" creationId="{7A516D2F-736C-4A82-A66C-E8CC66E160C6}"/>
          </ac:grpSpMkLst>
        </pc:grpChg>
        <pc:grpChg chg="add mod">
          <ac:chgData name="Gesara Halili" userId="61a6e8b5-679f-4fa3-bb46-a61d6a7b84a7" providerId="ADAL" clId="{649164F9-F98B-4E86-BD3B-156103597800}" dt="2021-02-07T09:04:42.692" v="3392" actId="164"/>
          <ac:grpSpMkLst>
            <pc:docMk/>
            <pc:sldMk cId="2023990147" sldId="269"/>
            <ac:grpSpMk id="10" creationId="{743D4F74-784D-4475-83BF-462E177F8B43}"/>
          </ac:grpSpMkLst>
        </pc:grpChg>
        <pc:grpChg chg="add del mod">
          <ac:chgData name="Gesara Halili" userId="61a6e8b5-679f-4fa3-bb46-a61d6a7b84a7" providerId="ADAL" clId="{649164F9-F98B-4E86-BD3B-156103597800}" dt="2021-02-06T11:38:31.912" v="823" actId="478"/>
          <ac:grpSpMkLst>
            <pc:docMk/>
            <pc:sldMk cId="2023990147" sldId="269"/>
            <ac:grpSpMk id="11" creationId="{988B74E8-0FAA-4061-B834-087F0992C606}"/>
          </ac:grpSpMkLst>
        </pc:grpChg>
        <pc:grpChg chg="add del mod">
          <ac:chgData name="Gesara Halili" userId="61a6e8b5-679f-4fa3-bb46-a61d6a7b84a7" providerId="ADAL" clId="{649164F9-F98B-4E86-BD3B-156103597800}" dt="2021-02-06T11:38:31.912" v="823" actId="478"/>
          <ac:grpSpMkLst>
            <pc:docMk/>
            <pc:sldMk cId="2023990147" sldId="269"/>
            <ac:grpSpMk id="17" creationId="{E9844C55-E20C-43AF-9838-70E6407F6CEA}"/>
          </ac:grpSpMkLst>
        </pc:grpChg>
        <pc:grpChg chg="add del mod">
          <ac:chgData name="Gesara Halili" userId="61a6e8b5-679f-4fa3-bb46-a61d6a7b84a7" providerId="ADAL" clId="{649164F9-F98B-4E86-BD3B-156103597800}" dt="2021-02-06T11:38:31.912" v="823" actId="478"/>
          <ac:grpSpMkLst>
            <pc:docMk/>
            <pc:sldMk cId="2023990147" sldId="269"/>
            <ac:grpSpMk id="21" creationId="{58B04E5F-814C-425A-8797-8ED1000C20A8}"/>
          </ac:grpSpMkLst>
        </pc:grpChg>
        <pc:grpChg chg="add del mod">
          <ac:chgData name="Gesara Halili" userId="61a6e8b5-679f-4fa3-bb46-a61d6a7b84a7" providerId="ADAL" clId="{649164F9-F98B-4E86-BD3B-156103597800}" dt="2021-02-06T11:39:55.550" v="838" actId="478"/>
          <ac:grpSpMkLst>
            <pc:docMk/>
            <pc:sldMk cId="2023990147" sldId="269"/>
            <ac:grpSpMk id="26" creationId="{CF39C2D5-4E70-427C-8308-725FB5D037DA}"/>
          </ac:grpSpMkLst>
        </pc:grpChg>
        <pc:grpChg chg="add del mod">
          <ac:chgData name="Gesara Halili" userId="61a6e8b5-679f-4fa3-bb46-a61d6a7b84a7" providerId="ADAL" clId="{649164F9-F98B-4E86-BD3B-156103597800}" dt="2021-02-06T11:39:55.550" v="838" actId="478"/>
          <ac:grpSpMkLst>
            <pc:docMk/>
            <pc:sldMk cId="2023990147" sldId="269"/>
            <ac:grpSpMk id="30" creationId="{2C956EA5-F44B-4A0F-862E-87F00D8F4323}"/>
          </ac:grpSpMkLst>
        </pc:grpChg>
        <pc:grpChg chg="add del mod">
          <ac:chgData name="Gesara Halili" userId="61a6e8b5-679f-4fa3-bb46-a61d6a7b84a7" providerId="ADAL" clId="{649164F9-F98B-4E86-BD3B-156103597800}" dt="2021-02-06T11:40:00.161" v="839" actId="478"/>
          <ac:grpSpMkLst>
            <pc:docMk/>
            <pc:sldMk cId="2023990147" sldId="269"/>
            <ac:grpSpMk id="34" creationId="{AF0EAA41-6FE5-42AD-9470-5C11F8D531EA}"/>
          </ac:grpSpMkLst>
        </pc:grpChg>
        <pc:grpChg chg="add del mod">
          <ac:chgData name="Gesara Halili" userId="61a6e8b5-679f-4fa3-bb46-a61d6a7b84a7" providerId="ADAL" clId="{649164F9-F98B-4E86-BD3B-156103597800}" dt="2021-02-06T12:19:57.620" v="1207" actId="478"/>
          <ac:grpSpMkLst>
            <pc:docMk/>
            <pc:sldMk cId="2023990147" sldId="269"/>
            <ac:grpSpMk id="38" creationId="{40627A22-F4A7-4461-BE80-E210CBC138A8}"/>
          </ac:grpSpMkLst>
        </pc:grpChg>
        <pc:grpChg chg="mod">
          <ac:chgData name="Gesara Halili" userId="61a6e8b5-679f-4fa3-bb46-a61d6a7b84a7" providerId="ADAL" clId="{649164F9-F98B-4E86-BD3B-156103597800}" dt="2021-02-06T11:43:53.759" v="846" actId="207"/>
          <ac:grpSpMkLst>
            <pc:docMk/>
            <pc:sldMk cId="2023990147" sldId="269"/>
            <ac:grpSpMk id="39" creationId="{362FF8B9-909B-409C-A309-A5324C4F03E8}"/>
          </ac:grpSpMkLst>
        </pc:grpChg>
        <pc:grpChg chg="mod">
          <ac:chgData name="Gesara Halili" userId="61a6e8b5-679f-4fa3-bb46-a61d6a7b84a7" providerId="ADAL" clId="{649164F9-F98B-4E86-BD3B-156103597800}" dt="2021-02-06T11:43:53.759" v="846" actId="207"/>
          <ac:grpSpMkLst>
            <pc:docMk/>
            <pc:sldMk cId="2023990147" sldId="269"/>
            <ac:grpSpMk id="40" creationId="{FA1DEF98-2E75-409D-9A04-C41AE6644D87}"/>
          </ac:grpSpMkLst>
        </pc:grpChg>
        <pc:grpChg chg="mod">
          <ac:chgData name="Gesara Halili" userId="61a6e8b5-679f-4fa3-bb46-a61d6a7b84a7" providerId="ADAL" clId="{649164F9-F98B-4E86-BD3B-156103597800}" dt="2021-02-06T11:43:53.759" v="846" actId="207"/>
          <ac:grpSpMkLst>
            <pc:docMk/>
            <pc:sldMk cId="2023990147" sldId="269"/>
            <ac:grpSpMk id="41" creationId="{699A8AD1-17D3-45A3-B482-660043D5DA4B}"/>
          </ac:grpSpMkLst>
        </pc:grpChg>
        <pc:grpChg chg="add del mod">
          <ac:chgData name="Gesara Halili" userId="61a6e8b5-679f-4fa3-bb46-a61d6a7b84a7" providerId="ADAL" clId="{649164F9-F98B-4E86-BD3B-156103597800}" dt="2021-02-06T12:19:55.118" v="1205" actId="478"/>
          <ac:grpSpMkLst>
            <pc:docMk/>
            <pc:sldMk cId="2023990147" sldId="269"/>
            <ac:grpSpMk id="70" creationId="{360D4D01-A83B-4F9E-9518-0321D2DE63B5}"/>
          </ac:grpSpMkLst>
        </pc:grpChg>
        <pc:grpChg chg="add del mod">
          <ac:chgData name="Gesara Halili" userId="61a6e8b5-679f-4fa3-bb46-a61d6a7b84a7" providerId="ADAL" clId="{649164F9-F98B-4E86-BD3B-156103597800}" dt="2021-02-06T12:19:56.269" v="1206" actId="478"/>
          <ac:grpSpMkLst>
            <pc:docMk/>
            <pc:sldMk cId="2023990147" sldId="269"/>
            <ac:grpSpMk id="71" creationId="{D2D18192-1B09-4854-9B6B-C2E41FBB0E19}"/>
          </ac:grpSpMkLst>
        </pc:grpChg>
        <pc:grpChg chg="add del mod">
          <ac:chgData name="Gesara Halili" userId="61a6e8b5-679f-4fa3-bb46-a61d6a7b84a7" providerId="ADAL" clId="{649164F9-F98B-4E86-BD3B-156103597800}" dt="2021-02-06T12:20:00.139" v="1209" actId="478"/>
          <ac:grpSpMkLst>
            <pc:docMk/>
            <pc:sldMk cId="2023990147" sldId="269"/>
            <ac:grpSpMk id="72" creationId="{7332A413-A529-44CF-83CD-4531D1A58DA7}"/>
          </ac:grpSpMkLst>
        </pc:grpChg>
        <pc:picChg chg="add del mod">
          <ac:chgData name="Gesara Halili" userId="61a6e8b5-679f-4fa3-bb46-a61d6a7b84a7" providerId="ADAL" clId="{649164F9-F98B-4E86-BD3B-156103597800}" dt="2021-02-06T11:39:55.550" v="838" actId="478"/>
          <ac:picMkLst>
            <pc:docMk/>
            <pc:sldMk cId="2023990147" sldId="269"/>
            <ac:picMk id="25" creationId="{85A7FFFA-C1B4-4B2B-AA20-AF7DC9240C88}"/>
          </ac:picMkLst>
        </pc:picChg>
        <pc:picChg chg="add del mod modCrop">
          <ac:chgData name="Gesara Halili" userId="61a6e8b5-679f-4fa3-bb46-a61d6a7b84a7" providerId="ADAL" clId="{649164F9-F98B-4E86-BD3B-156103597800}" dt="2021-02-06T12:19:58.807" v="1208" actId="478"/>
          <ac:picMkLst>
            <pc:docMk/>
            <pc:sldMk cId="2023990147" sldId="269"/>
            <ac:picMk id="51" creationId="{F89D59FE-6257-49EB-9B3F-3495FFE5B05E}"/>
          </ac:picMkLst>
        </pc:picChg>
        <pc:picChg chg="add del mod">
          <ac:chgData name="Gesara Halili" userId="61a6e8b5-679f-4fa3-bb46-a61d6a7b84a7" providerId="ADAL" clId="{649164F9-F98B-4E86-BD3B-156103597800}" dt="2021-02-06T12:03:17.556" v="984" actId="478"/>
          <ac:picMkLst>
            <pc:docMk/>
            <pc:sldMk cId="2023990147" sldId="269"/>
            <ac:picMk id="62" creationId="{6A574DB3-8571-4BC1-A04E-B0488B74CCDA}"/>
          </ac:picMkLst>
        </pc:picChg>
        <pc:picChg chg="add mod">
          <ac:chgData name="Gesara Halili" userId="61a6e8b5-679f-4fa3-bb46-a61d6a7b84a7" providerId="ADAL" clId="{649164F9-F98B-4E86-BD3B-156103597800}" dt="2021-02-06T12:17:34.661" v="1198" actId="164"/>
          <ac:picMkLst>
            <pc:docMk/>
            <pc:sldMk cId="2023990147" sldId="269"/>
            <ac:picMk id="63" creationId="{C17D0A92-7A92-403C-A6A2-2D4235C9E702}"/>
          </ac:picMkLst>
        </pc:picChg>
        <pc:picChg chg="add mod">
          <ac:chgData name="Gesara Halili" userId="61a6e8b5-679f-4fa3-bb46-a61d6a7b84a7" providerId="ADAL" clId="{649164F9-F98B-4E86-BD3B-156103597800}" dt="2021-02-06T12:18:05.203" v="1199" actId="164"/>
          <ac:picMkLst>
            <pc:docMk/>
            <pc:sldMk cId="2023990147" sldId="269"/>
            <ac:picMk id="66" creationId="{57D677DC-7256-4082-83B6-8FFD8BFE08F6}"/>
          </ac:picMkLst>
        </pc:picChg>
        <pc:picChg chg="add mod">
          <ac:chgData name="Gesara Halili" userId="61a6e8b5-679f-4fa3-bb46-a61d6a7b84a7" providerId="ADAL" clId="{649164F9-F98B-4E86-BD3B-156103597800}" dt="2021-02-06T12:35:05.762" v="1649" actId="1076"/>
          <ac:picMkLst>
            <pc:docMk/>
            <pc:sldMk cId="2023990147" sldId="269"/>
            <ac:picMk id="75" creationId="{E489627F-62B3-4246-9C43-145BAA1F4EC0}"/>
          </ac:picMkLst>
        </pc:picChg>
        <pc:picChg chg="add del mod">
          <ac:chgData name="Gesara Halili" userId="61a6e8b5-679f-4fa3-bb46-a61d6a7b84a7" providerId="ADAL" clId="{649164F9-F98B-4E86-BD3B-156103597800}" dt="2021-02-06T12:25:29.894" v="1223" actId="478"/>
          <ac:picMkLst>
            <pc:docMk/>
            <pc:sldMk cId="2023990147" sldId="269"/>
            <ac:picMk id="76" creationId="{53C47878-9E67-47F5-9B6E-5EB33512BA32}"/>
          </ac:picMkLst>
        </pc:picChg>
        <pc:picChg chg="add del mod">
          <ac:chgData name="Gesara Halili" userId="61a6e8b5-679f-4fa3-bb46-a61d6a7b84a7" providerId="ADAL" clId="{649164F9-F98B-4E86-BD3B-156103597800}" dt="2021-02-06T12:25:34.164" v="1225" actId="478"/>
          <ac:picMkLst>
            <pc:docMk/>
            <pc:sldMk cId="2023990147" sldId="269"/>
            <ac:picMk id="77" creationId="{05C0A81B-98A1-42D0-8895-F0C9CDC53FC5}"/>
          </ac:picMkLst>
        </pc:picChg>
        <pc:picChg chg="add del mod">
          <ac:chgData name="Gesara Halili" userId="61a6e8b5-679f-4fa3-bb46-a61d6a7b84a7" providerId="ADAL" clId="{649164F9-F98B-4E86-BD3B-156103597800}" dt="2021-02-06T12:25:31.410" v="1224" actId="478"/>
          <ac:picMkLst>
            <pc:docMk/>
            <pc:sldMk cId="2023990147" sldId="269"/>
            <ac:picMk id="78" creationId="{39658343-F03C-439A-B6A2-CD666A74B8B6}"/>
          </ac:picMkLst>
        </pc:picChg>
        <pc:picChg chg="add mod">
          <ac:chgData name="Gesara Halili" userId="61a6e8b5-679f-4fa3-bb46-a61d6a7b84a7" providerId="ADAL" clId="{649164F9-F98B-4E86-BD3B-156103597800}" dt="2021-02-07T09:04:03.180" v="3388" actId="164"/>
          <ac:picMkLst>
            <pc:docMk/>
            <pc:sldMk cId="2023990147" sldId="269"/>
            <ac:picMk id="80" creationId="{5FC3CD1C-1B14-4D6E-8651-C59EDE272325}"/>
          </ac:picMkLst>
        </pc:picChg>
        <pc:picChg chg="add mod">
          <ac:chgData name="Gesara Halili" userId="61a6e8b5-679f-4fa3-bb46-a61d6a7b84a7" providerId="ADAL" clId="{649164F9-F98B-4E86-BD3B-156103597800}" dt="2021-02-07T09:04:03.180" v="3388" actId="164"/>
          <ac:picMkLst>
            <pc:docMk/>
            <pc:sldMk cId="2023990147" sldId="269"/>
            <ac:picMk id="82" creationId="{505DE7D2-9D2E-4416-913F-1220CED84EE7}"/>
          </ac:picMkLst>
        </pc:picChg>
        <pc:picChg chg="add mod">
          <ac:chgData name="Gesara Halili" userId="61a6e8b5-679f-4fa3-bb46-a61d6a7b84a7" providerId="ADAL" clId="{649164F9-F98B-4E86-BD3B-156103597800}" dt="2021-02-07T09:04:03.180" v="3388" actId="164"/>
          <ac:picMkLst>
            <pc:docMk/>
            <pc:sldMk cId="2023990147" sldId="269"/>
            <ac:picMk id="84" creationId="{230F30BF-4C67-4D4C-8AFD-40C164228369}"/>
          </ac:picMkLst>
        </pc:picChg>
        <pc:picChg chg="add mod">
          <ac:chgData name="Gesara Halili" userId="61a6e8b5-679f-4fa3-bb46-a61d6a7b84a7" providerId="ADAL" clId="{649164F9-F98B-4E86-BD3B-156103597800}" dt="2021-02-07T09:04:03.180" v="3388" actId="164"/>
          <ac:picMkLst>
            <pc:docMk/>
            <pc:sldMk cId="2023990147" sldId="269"/>
            <ac:picMk id="86" creationId="{F1E335F1-DADF-45F0-8B39-9AEBB488E948}"/>
          </ac:picMkLst>
        </pc:picChg>
        <pc:picChg chg="add del">
          <ac:chgData name="Gesara Halili" userId="61a6e8b5-679f-4fa3-bb46-a61d6a7b84a7" providerId="ADAL" clId="{649164F9-F98B-4E86-BD3B-156103597800}" dt="2021-02-06T12:31:56.587" v="1294"/>
          <ac:picMkLst>
            <pc:docMk/>
            <pc:sldMk cId="2023990147" sldId="269"/>
            <ac:picMk id="88" creationId="{0EFA3F0C-8E18-48E0-8F9E-CA1D54CC33E8}"/>
          </ac:picMkLst>
        </pc:picChg>
        <pc:picChg chg="add mod">
          <ac:chgData name="Gesara Halili" userId="61a6e8b5-679f-4fa3-bb46-a61d6a7b84a7" providerId="ADAL" clId="{649164F9-F98B-4E86-BD3B-156103597800}" dt="2021-02-07T09:04:03.180" v="3388" actId="164"/>
          <ac:picMkLst>
            <pc:docMk/>
            <pc:sldMk cId="2023990147" sldId="269"/>
            <ac:picMk id="90" creationId="{F1AAF0C6-9989-4B98-908B-D902C42F4D0A}"/>
          </ac:picMkLst>
        </pc:picChg>
        <pc:picChg chg="add del mod">
          <ac:chgData name="Gesara Halili" userId="61a6e8b5-679f-4fa3-bb46-a61d6a7b84a7" providerId="ADAL" clId="{649164F9-F98B-4E86-BD3B-156103597800}" dt="2021-02-07T09:04:42.692" v="3392" actId="164"/>
          <ac:picMkLst>
            <pc:docMk/>
            <pc:sldMk cId="2023990147" sldId="269"/>
            <ac:picMk id="100" creationId="{922D33F2-9FC8-4BC6-9C50-693DBF637BAF}"/>
          </ac:picMkLst>
        </pc:picChg>
        <pc:picChg chg="add del mod">
          <ac:chgData name="Gesara Halili" userId="61a6e8b5-679f-4fa3-bb46-a61d6a7b84a7" providerId="ADAL" clId="{649164F9-F98B-4E86-BD3B-156103597800}" dt="2021-02-07T09:04:42.692" v="3392" actId="164"/>
          <ac:picMkLst>
            <pc:docMk/>
            <pc:sldMk cId="2023990147" sldId="269"/>
            <ac:picMk id="102" creationId="{433DEE26-DED7-4588-9B7B-CDCE2EA3FEE1}"/>
          </ac:picMkLst>
        </pc:picChg>
        <pc:picChg chg="add del mod">
          <ac:chgData name="Gesara Halili" userId="61a6e8b5-679f-4fa3-bb46-a61d6a7b84a7" providerId="ADAL" clId="{649164F9-F98B-4E86-BD3B-156103597800}" dt="2021-02-07T09:04:42.692" v="3392" actId="164"/>
          <ac:picMkLst>
            <pc:docMk/>
            <pc:sldMk cId="2023990147" sldId="269"/>
            <ac:picMk id="104" creationId="{1AC8145C-FDFD-4354-8FE2-5FD60E7DE100}"/>
          </ac:picMkLst>
        </pc:picChg>
        <pc:picChg chg="add mod">
          <ac:chgData name="Gesara Halili" userId="61a6e8b5-679f-4fa3-bb46-a61d6a7b84a7" providerId="ADAL" clId="{649164F9-F98B-4E86-BD3B-156103597800}" dt="2021-02-07T09:04:42.692" v="3392" actId="164"/>
          <ac:picMkLst>
            <pc:docMk/>
            <pc:sldMk cId="2023990147" sldId="269"/>
            <ac:picMk id="106" creationId="{D52E38FB-7CE3-4E10-825B-BBD307FE4D7C}"/>
          </ac:picMkLst>
        </pc:picChg>
        <pc:picChg chg="add del mod">
          <ac:chgData name="Gesara Halili" userId="61a6e8b5-679f-4fa3-bb46-a61d6a7b84a7" providerId="ADAL" clId="{649164F9-F98B-4E86-BD3B-156103597800}" dt="2021-02-06T12:55:23.023" v="1967"/>
          <ac:picMkLst>
            <pc:docMk/>
            <pc:sldMk cId="2023990147" sldId="269"/>
            <ac:picMk id="109" creationId="{A6081703-1ACD-46E1-942C-0DDDC5E60E61}"/>
          </ac:picMkLst>
        </pc:picChg>
        <pc:picChg chg="add del mod">
          <ac:chgData name="Gesara Halili" userId="61a6e8b5-679f-4fa3-bb46-a61d6a7b84a7" providerId="ADAL" clId="{649164F9-F98B-4E86-BD3B-156103597800}" dt="2021-02-06T12:55:20.511" v="1960"/>
          <ac:picMkLst>
            <pc:docMk/>
            <pc:sldMk cId="2023990147" sldId="269"/>
            <ac:picMk id="110" creationId="{DF88FE5E-3573-4797-AA09-C1D96B1FA67C}"/>
          </ac:picMkLst>
        </pc:picChg>
        <pc:picChg chg="add mod">
          <ac:chgData name="Gesara Halili" userId="61a6e8b5-679f-4fa3-bb46-a61d6a7b84a7" providerId="ADAL" clId="{649164F9-F98B-4E86-BD3B-156103597800}" dt="2021-02-06T12:17:26.223" v="1197" actId="164"/>
          <ac:picMkLst>
            <pc:docMk/>
            <pc:sldMk cId="2023990147" sldId="269"/>
            <ac:picMk id="1026" creationId="{58B311B8-E508-4F43-8691-5680254A1BD0}"/>
          </ac:picMkLst>
        </pc:picChg>
        <pc:picChg chg="add mod">
          <ac:chgData name="Gesara Halili" userId="61a6e8b5-679f-4fa3-bb46-a61d6a7b84a7" providerId="ADAL" clId="{649164F9-F98B-4E86-BD3B-156103597800}" dt="2021-02-07T09:04:03.180" v="3388" actId="164"/>
          <ac:picMkLst>
            <pc:docMk/>
            <pc:sldMk cId="2023990147" sldId="269"/>
            <ac:picMk id="1028" creationId="{629A5238-0024-46EE-AA92-5F01CA096B32}"/>
          </ac:picMkLst>
        </pc:picChg>
        <pc:picChg chg="add del mod modCrop">
          <ac:chgData name="Gesara Halili" userId="61a6e8b5-679f-4fa3-bb46-a61d6a7b84a7" providerId="ADAL" clId="{649164F9-F98B-4E86-BD3B-156103597800}" dt="2021-02-06T12:44:56.421" v="1731" actId="478"/>
          <ac:picMkLst>
            <pc:docMk/>
            <pc:sldMk cId="2023990147" sldId="269"/>
            <ac:picMk id="1030" creationId="{9BCBD71C-72E5-442B-B683-4261C1FDBBF2}"/>
          </ac:picMkLst>
        </pc:picChg>
        <pc:picChg chg="add mod">
          <ac:chgData name="Gesara Halili" userId="61a6e8b5-679f-4fa3-bb46-a61d6a7b84a7" providerId="ADAL" clId="{649164F9-F98B-4E86-BD3B-156103597800}" dt="2021-02-07T09:04:42.692" v="3392" actId="164"/>
          <ac:picMkLst>
            <pc:docMk/>
            <pc:sldMk cId="2023990147" sldId="269"/>
            <ac:picMk id="1036" creationId="{D700C3AB-0B0E-404C-8B14-6319A88110FE}"/>
          </ac:picMkLst>
        </pc:picChg>
        <pc:picChg chg="add del mod">
          <ac:chgData name="Gesara Halili" userId="61a6e8b5-679f-4fa3-bb46-a61d6a7b84a7" providerId="ADAL" clId="{649164F9-F98B-4E86-BD3B-156103597800}" dt="2021-02-06T12:55:26.944" v="1976"/>
          <ac:picMkLst>
            <pc:docMk/>
            <pc:sldMk cId="2023990147" sldId="269"/>
            <ac:picMk id="1038" creationId="{11DF47DE-90C2-4BF6-A980-E974004DDBE3}"/>
          </ac:picMkLst>
        </pc:picChg>
        <pc:cxnChg chg="add mod">
          <ac:chgData name="Gesara Halili" userId="61a6e8b5-679f-4fa3-bb46-a61d6a7b84a7" providerId="ADAL" clId="{649164F9-F98B-4E86-BD3B-156103597800}" dt="2021-02-06T12:17:26.223" v="1197" actId="164"/>
          <ac:cxnSpMkLst>
            <pc:docMk/>
            <pc:sldMk cId="2023990147" sldId="269"/>
            <ac:cxnSpMk id="52" creationId="{FF0F7EFB-AB37-4740-8968-00FA64DABE10}"/>
          </ac:cxnSpMkLst>
        </pc:cxnChg>
        <pc:cxnChg chg="add mod">
          <ac:chgData name="Gesara Halili" userId="61a6e8b5-679f-4fa3-bb46-a61d6a7b84a7" providerId="ADAL" clId="{649164F9-F98B-4E86-BD3B-156103597800}" dt="2021-02-06T12:17:34.661" v="1198" actId="164"/>
          <ac:cxnSpMkLst>
            <pc:docMk/>
            <pc:sldMk cId="2023990147" sldId="269"/>
            <ac:cxnSpMk id="60" creationId="{DAA25EF1-346B-4187-BF67-C03B7BE80617}"/>
          </ac:cxnSpMkLst>
        </pc:cxnChg>
        <pc:cxnChg chg="add mod">
          <ac:chgData name="Gesara Halili" userId="61a6e8b5-679f-4fa3-bb46-a61d6a7b84a7" providerId="ADAL" clId="{649164F9-F98B-4E86-BD3B-156103597800}" dt="2021-02-06T12:19:57.620" v="1207" actId="478"/>
          <ac:cxnSpMkLst>
            <pc:docMk/>
            <pc:sldMk cId="2023990147" sldId="269"/>
            <ac:cxnSpMk id="64" creationId="{C10B7048-929E-449F-81AD-8925A780A4D9}"/>
          </ac:cxnSpMkLst>
        </pc:cxnChg>
      </pc:sldChg>
      <pc:sldChg chg="modSp addCm delCm">
        <pc:chgData name="Gesara Halili" userId="61a6e8b5-679f-4fa3-bb46-a61d6a7b84a7" providerId="ADAL" clId="{649164F9-F98B-4E86-BD3B-156103597800}" dt="2021-02-07T09:13:36.079" v="3436" actId="20577"/>
        <pc:sldMkLst>
          <pc:docMk/>
          <pc:sldMk cId="1538316600" sldId="270"/>
        </pc:sldMkLst>
        <pc:spChg chg="mod">
          <ac:chgData name="Gesara Halili" userId="61a6e8b5-679f-4fa3-bb46-a61d6a7b84a7" providerId="ADAL" clId="{649164F9-F98B-4E86-BD3B-156103597800}" dt="2021-02-07T09:13:36.079" v="3436" actId="20577"/>
          <ac:spMkLst>
            <pc:docMk/>
            <pc:sldMk cId="1538316600" sldId="270"/>
            <ac:spMk id="2" creationId="{C93B6643-5CA6-584F-ADC8-4966327DAB03}"/>
          </ac:spMkLst>
        </pc:spChg>
      </pc:sldChg>
      <pc:sldChg chg="modSp">
        <pc:chgData name="Gesara Halili" userId="61a6e8b5-679f-4fa3-bb46-a61d6a7b84a7" providerId="ADAL" clId="{649164F9-F98B-4E86-BD3B-156103597800}" dt="2021-02-07T09:14:04.918" v="3441"/>
        <pc:sldMkLst>
          <pc:docMk/>
          <pc:sldMk cId="286956064" sldId="271"/>
        </pc:sldMkLst>
        <pc:spChg chg="mod">
          <ac:chgData name="Gesara Halili" userId="61a6e8b5-679f-4fa3-bb46-a61d6a7b84a7" providerId="ADAL" clId="{649164F9-F98B-4E86-BD3B-156103597800}" dt="2021-02-07T09:14:04.918" v="3441"/>
          <ac:spMkLst>
            <pc:docMk/>
            <pc:sldMk cId="286956064" sldId="271"/>
            <ac:spMk id="2" creationId="{6E249DD0-9E88-D04C-B6FE-5246F0B9EB59}"/>
          </ac:spMkLst>
        </pc:spChg>
      </pc:sldChg>
      <pc:sldChg chg="addCm modCm">
        <pc:chgData name="Gesara Halili" userId="61a6e8b5-679f-4fa3-bb46-a61d6a7b84a7" providerId="ADAL" clId="{649164F9-F98B-4E86-BD3B-156103597800}" dt="2021-02-06T15:24:58.708" v="3380"/>
        <pc:sldMkLst>
          <pc:docMk/>
          <pc:sldMk cId="1118495230" sldId="272"/>
        </pc:sldMkLst>
      </pc:sldChg>
      <pc:sldChg chg="addSp delSp modSp del">
        <pc:chgData name="Gesara Halili" userId="61a6e8b5-679f-4fa3-bb46-a61d6a7b84a7" providerId="ADAL" clId="{649164F9-F98B-4E86-BD3B-156103597800}" dt="2021-02-06T11:12:44.953" v="799" actId="2696"/>
        <pc:sldMkLst>
          <pc:docMk/>
          <pc:sldMk cId="2590159215" sldId="273"/>
        </pc:sldMkLst>
        <pc:spChg chg="del mod">
          <ac:chgData name="Gesara Halili" userId="61a6e8b5-679f-4fa3-bb46-a61d6a7b84a7" providerId="ADAL" clId="{649164F9-F98B-4E86-BD3B-156103597800}" dt="2021-02-06T10:42:04.413" v="439" actId="478"/>
          <ac:spMkLst>
            <pc:docMk/>
            <pc:sldMk cId="2590159215" sldId="273"/>
            <ac:spMk id="3" creationId="{FA67F87C-BD2D-5040-B761-C2BA10691331}"/>
          </ac:spMkLst>
        </pc:spChg>
        <pc:spChg chg="add">
          <ac:chgData name="Gesara Halili" userId="61a6e8b5-679f-4fa3-bb46-a61d6a7b84a7" providerId="ADAL" clId="{649164F9-F98B-4E86-BD3B-156103597800}" dt="2021-02-06T10:42:05.432" v="440"/>
          <ac:spMkLst>
            <pc:docMk/>
            <pc:sldMk cId="2590159215" sldId="273"/>
            <ac:spMk id="5" creationId="{8171C25F-BDE9-4DC5-8328-4F0D27E1A320}"/>
          </ac:spMkLst>
        </pc:spChg>
        <pc:spChg chg="add del mod">
          <ac:chgData name="Gesara Halili" userId="61a6e8b5-679f-4fa3-bb46-a61d6a7b84a7" providerId="ADAL" clId="{649164F9-F98B-4E86-BD3B-156103597800}" dt="2021-02-06T11:12:40.235" v="798" actId="478"/>
          <ac:spMkLst>
            <pc:docMk/>
            <pc:sldMk cId="2590159215" sldId="273"/>
            <ac:spMk id="6" creationId="{48049AA6-937A-4089-BAD8-DC4C3F6AC19E}"/>
          </ac:spMkLst>
        </pc:spChg>
        <pc:spChg chg="add mod">
          <ac:chgData name="Gesara Halili" userId="61a6e8b5-679f-4fa3-bb46-a61d6a7b84a7" providerId="ADAL" clId="{649164F9-F98B-4E86-BD3B-156103597800}" dt="2021-02-06T11:05:05.192" v="581" actId="1076"/>
          <ac:spMkLst>
            <pc:docMk/>
            <pc:sldMk cId="2590159215" sldId="273"/>
            <ac:spMk id="13" creationId="{5489145C-1492-46D2-98AC-D7CD8A2DCBE7}"/>
          </ac:spMkLst>
        </pc:spChg>
        <pc:spChg chg="add mod">
          <ac:chgData name="Gesara Halili" userId="61a6e8b5-679f-4fa3-bb46-a61d6a7b84a7" providerId="ADAL" clId="{649164F9-F98B-4E86-BD3B-156103597800}" dt="2021-02-06T11:05:07.556" v="582" actId="1076"/>
          <ac:spMkLst>
            <pc:docMk/>
            <pc:sldMk cId="2590159215" sldId="273"/>
            <ac:spMk id="15" creationId="{0EA29491-A680-4B0C-B9C9-84A7BBC83996}"/>
          </ac:spMkLst>
        </pc:spChg>
        <pc:spChg chg="add mod">
          <ac:chgData name="Gesara Halili" userId="61a6e8b5-679f-4fa3-bb46-a61d6a7b84a7" providerId="ADAL" clId="{649164F9-F98B-4E86-BD3B-156103597800}" dt="2021-02-06T11:00:19.781" v="478" actId="14100"/>
          <ac:spMkLst>
            <pc:docMk/>
            <pc:sldMk cId="2590159215" sldId="273"/>
            <ac:spMk id="16" creationId="{5EFB8BD5-8812-4E8A-878C-5D391BCDDF1A}"/>
          </ac:spMkLst>
        </pc:spChg>
        <pc:spChg chg="add del">
          <ac:chgData name="Gesara Halili" userId="61a6e8b5-679f-4fa3-bb46-a61d6a7b84a7" providerId="ADAL" clId="{649164F9-F98B-4E86-BD3B-156103597800}" dt="2021-02-06T10:58:32.737" v="469"/>
          <ac:spMkLst>
            <pc:docMk/>
            <pc:sldMk cId="2590159215" sldId="273"/>
            <ac:spMk id="17" creationId="{D8E12DFB-048C-4EDC-B7CE-DD71F5188A05}"/>
          </ac:spMkLst>
        </pc:spChg>
        <pc:graphicFrameChg chg="add del mod">
          <ac:chgData name="Gesara Halili" userId="61a6e8b5-679f-4fa3-bb46-a61d6a7b84a7" providerId="ADAL" clId="{649164F9-F98B-4E86-BD3B-156103597800}" dt="2021-02-06T11:06:14.464" v="586" actId="478"/>
          <ac:graphicFrameMkLst>
            <pc:docMk/>
            <pc:sldMk cId="2590159215" sldId="273"/>
            <ac:graphicFrameMk id="7" creationId="{2D7335DA-B2EC-4FD9-9A1E-AEEA96222630}"/>
          </ac:graphicFrameMkLst>
        </pc:graphicFrameChg>
        <pc:graphicFrameChg chg="add del mod">
          <ac:chgData name="Gesara Halili" userId="61a6e8b5-679f-4fa3-bb46-a61d6a7b84a7" providerId="ADAL" clId="{649164F9-F98B-4E86-BD3B-156103597800}" dt="2021-02-06T11:12:37.591" v="797" actId="478"/>
          <ac:graphicFrameMkLst>
            <pc:docMk/>
            <pc:sldMk cId="2590159215" sldId="273"/>
            <ac:graphicFrameMk id="18" creationId="{1BC66544-9C50-416F-8EA9-3AEC254F38ED}"/>
          </ac:graphicFrameMkLst>
        </pc:graphicFrameChg>
      </pc:sldChg>
      <pc:sldChg chg="modSp ord">
        <pc:chgData name="Gesara Halili" userId="61a6e8b5-679f-4fa3-bb46-a61d6a7b84a7" providerId="ADAL" clId="{649164F9-F98B-4E86-BD3B-156103597800}" dt="2021-02-07T09:37:53.048" v="3764" actId="20577"/>
        <pc:sldMkLst>
          <pc:docMk/>
          <pc:sldMk cId="1306608178" sldId="276"/>
        </pc:sldMkLst>
        <pc:spChg chg="mod">
          <ac:chgData name="Gesara Halili" userId="61a6e8b5-679f-4fa3-bb46-a61d6a7b84a7" providerId="ADAL" clId="{649164F9-F98B-4E86-BD3B-156103597800}" dt="2021-02-07T09:13:55.451" v="3439"/>
          <ac:spMkLst>
            <pc:docMk/>
            <pc:sldMk cId="1306608178" sldId="276"/>
            <ac:spMk id="2" creationId="{5510EE57-C0EE-D244-A204-FB10C3EA32B8}"/>
          </ac:spMkLst>
        </pc:spChg>
        <pc:spChg chg="mod">
          <ac:chgData name="Gesara Halili" userId="61a6e8b5-679f-4fa3-bb46-a61d6a7b84a7" providerId="ADAL" clId="{649164F9-F98B-4E86-BD3B-156103597800}" dt="2021-02-07T09:37:53.048" v="3764" actId="20577"/>
          <ac:spMkLst>
            <pc:docMk/>
            <pc:sldMk cId="1306608178" sldId="276"/>
            <ac:spMk id="4" creationId="{018B94F3-B892-A64C-8B85-D076C7DC75E1}"/>
          </ac:spMkLst>
        </pc:spChg>
        <pc:picChg chg="mod">
          <ac:chgData name="Gesara Halili" userId="61a6e8b5-679f-4fa3-bb46-a61d6a7b84a7" providerId="ADAL" clId="{649164F9-F98B-4E86-BD3B-156103597800}" dt="2021-02-07T09:25:31.060" v="3618" actId="1076"/>
          <ac:picMkLst>
            <pc:docMk/>
            <pc:sldMk cId="1306608178" sldId="276"/>
            <ac:picMk id="16" creationId="{86B96931-4409-334E-A081-4B4C88A1DAA0}"/>
          </ac:picMkLst>
        </pc:picChg>
      </pc:sldChg>
      <pc:sldChg chg="modSp ord">
        <pc:chgData name="Gesara Halili" userId="61a6e8b5-679f-4fa3-bb46-a61d6a7b84a7" providerId="ADAL" clId="{649164F9-F98B-4E86-BD3B-156103597800}" dt="2021-02-07T09:13:59.384" v="3440"/>
        <pc:sldMkLst>
          <pc:docMk/>
          <pc:sldMk cId="4259591423" sldId="277"/>
        </pc:sldMkLst>
        <pc:spChg chg="mod">
          <ac:chgData name="Gesara Halili" userId="61a6e8b5-679f-4fa3-bb46-a61d6a7b84a7" providerId="ADAL" clId="{649164F9-F98B-4E86-BD3B-156103597800}" dt="2021-02-07T09:13:59.384" v="3440"/>
          <ac:spMkLst>
            <pc:docMk/>
            <pc:sldMk cId="4259591423" sldId="277"/>
            <ac:spMk id="2" creationId="{5510EE57-C0EE-D244-A204-FB10C3EA32B8}"/>
          </ac:spMkLst>
        </pc:spChg>
      </pc:sldChg>
      <pc:sldChg chg="addSp delSp modSp add ord setBg delDesignElem">
        <pc:chgData name="Gesara Halili" userId="61a6e8b5-679f-4fa3-bb46-a61d6a7b84a7" providerId="ADAL" clId="{649164F9-F98B-4E86-BD3B-156103597800}" dt="2021-02-06T15:18:37.340" v="3375" actId="207"/>
        <pc:sldMkLst>
          <pc:docMk/>
          <pc:sldMk cId="789342550" sldId="278"/>
        </pc:sldMkLst>
        <pc:spChg chg="del">
          <ac:chgData name="Gesara Halili" userId="61a6e8b5-679f-4fa3-bb46-a61d6a7b84a7" providerId="ADAL" clId="{649164F9-F98B-4E86-BD3B-156103597800}" dt="2021-02-06T11:07:36.621" v="717" actId="478"/>
          <ac:spMkLst>
            <pc:docMk/>
            <pc:sldMk cId="789342550" sldId="278"/>
            <ac:spMk id="6" creationId="{48049AA6-937A-4089-BAD8-DC4C3F6AC19E}"/>
          </ac:spMkLst>
        </pc:spChg>
        <pc:spChg chg="del">
          <ac:chgData name="Gesara Halili" userId="61a6e8b5-679f-4fa3-bb46-a61d6a7b84a7" providerId="ADAL" clId="{649164F9-F98B-4E86-BD3B-156103597800}" dt="2021-02-06T11:07:33.744" v="716"/>
          <ac:spMkLst>
            <pc:docMk/>
            <pc:sldMk cId="789342550" sldId="278"/>
            <ac:spMk id="8" creationId="{2029D5AD-8348-4446-B191-6A9B6FE03F21}"/>
          </ac:spMkLst>
        </pc:spChg>
        <pc:spChg chg="del">
          <ac:chgData name="Gesara Halili" userId="61a6e8b5-679f-4fa3-bb46-a61d6a7b84a7" providerId="ADAL" clId="{649164F9-F98B-4E86-BD3B-156103597800}" dt="2021-02-06T11:07:33.744" v="716"/>
          <ac:spMkLst>
            <pc:docMk/>
            <pc:sldMk cId="789342550" sldId="278"/>
            <ac:spMk id="10" creationId="{A3F395A2-2B64-4749-BD93-2F159C7E1FB5}"/>
          </ac:spMkLst>
        </pc:spChg>
        <pc:spChg chg="del">
          <ac:chgData name="Gesara Halili" userId="61a6e8b5-679f-4fa3-bb46-a61d6a7b84a7" providerId="ADAL" clId="{649164F9-F98B-4E86-BD3B-156103597800}" dt="2021-02-06T11:07:33.744" v="716"/>
          <ac:spMkLst>
            <pc:docMk/>
            <pc:sldMk cId="789342550" sldId="278"/>
            <ac:spMk id="12" creationId="{5CF0135B-EAB8-4CA0-896C-2D897ECD28BC}"/>
          </ac:spMkLst>
        </pc:spChg>
        <pc:spChg chg="del mod">
          <ac:chgData name="Gesara Halili" userId="61a6e8b5-679f-4fa3-bb46-a61d6a7b84a7" providerId="ADAL" clId="{649164F9-F98B-4E86-BD3B-156103597800}" dt="2021-02-06T11:07:42.683" v="721" actId="478"/>
          <ac:spMkLst>
            <pc:docMk/>
            <pc:sldMk cId="789342550" sldId="278"/>
            <ac:spMk id="13" creationId="{5489145C-1492-46D2-98AC-D7CD8A2DCBE7}"/>
          </ac:spMkLst>
        </pc:spChg>
        <pc:spChg chg="del">
          <ac:chgData name="Gesara Halili" userId="61a6e8b5-679f-4fa3-bb46-a61d6a7b84a7" providerId="ADAL" clId="{649164F9-F98B-4E86-BD3B-156103597800}" dt="2021-02-06T11:07:33.744" v="716"/>
          <ac:spMkLst>
            <pc:docMk/>
            <pc:sldMk cId="789342550" sldId="278"/>
            <ac:spMk id="14" creationId="{92C3387C-D24F-4737-8A37-1DC5CFF09CFA}"/>
          </ac:spMkLst>
        </pc:spChg>
        <pc:spChg chg="del">
          <ac:chgData name="Gesara Halili" userId="61a6e8b5-679f-4fa3-bb46-a61d6a7b84a7" providerId="ADAL" clId="{649164F9-F98B-4E86-BD3B-156103597800}" dt="2021-02-06T11:07:39.951" v="719" actId="478"/>
          <ac:spMkLst>
            <pc:docMk/>
            <pc:sldMk cId="789342550" sldId="278"/>
            <ac:spMk id="15" creationId="{0EA29491-A680-4B0C-B9C9-84A7BBC83996}"/>
          </ac:spMkLst>
        </pc:spChg>
        <pc:spChg chg="del">
          <ac:chgData name="Gesara Halili" userId="61a6e8b5-679f-4fa3-bb46-a61d6a7b84a7" providerId="ADAL" clId="{649164F9-F98B-4E86-BD3B-156103597800}" dt="2021-02-06T11:07:41.001" v="720" actId="478"/>
          <ac:spMkLst>
            <pc:docMk/>
            <pc:sldMk cId="789342550" sldId="278"/>
            <ac:spMk id="16" creationId="{5EFB8BD5-8812-4E8A-878C-5D391BCDDF1A}"/>
          </ac:spMkLst>
        </pc:spChg>
        <pc:spChg chg="add mod">
          <ac:chgData name="Gesara Halili" userId="61a6e8b5-679f-4fa3-bb46-a61d6a7b84a7" providerId="ADAL" clId="{649164F9-F98B-4E86-BD3B-156103597800}" dt="2021-02-06T15:17:10.676" v="3358" actId="1037"/>
          <ac:spMkLst>
            <pc:docMk/>
            <pc:sldMk cId="789342550" sldId="278"/>
            <ac:spMk id="17" creationId="{1A139846-4111-47CF-A02F-7D71B497D5B1}"/>
          </ac:spMkLst>
        </pc:spChg>
        <pc:spChg chg="add mod">
          <ac:chgData name="Gesara Halili" userId="61a6e8b5-679f-4fa3-bb46-a61d6a7b84a7" providerId="ADAL" clId="{649164F9-F98B-4E86-BD3B-156103597800}" dt="2021-02-06T15:17:31.827" v="3363" actId="207"/>
          <ac:spMkLst>
            <pc:docMk/>
            <pc:sldMk cId="789342550" sldId="278"/>
            <ac:spMk id="19" creationId="{15FBF6D1-9E89-4B15-B353-F4810138AFA7}"/>
          </ac:spMkLst>
        </pc:spChg>
        <pc:spChg chg="add">
          <ac:chgData name="Gesara Halili" userId="61a6e8b5-679f-4fa3-bb46-a61d6a7b84a7" providerId="ADAL" clId="{649164F9-F98B-4E86-BD3B-156103597800}" dt="2021-02-06T15:17:37.753" v="3364"/>
          <ac:spMkLst>
            <pc:docMk/>
            <pc:sldMk cId="789342550" sldId="278"/>
            <ac:spMk id="20" creationId="{A7C3989C-6ACD-40E3-B9BB-FACDF567B7CB}"/>
          </ac:spMkLst>
        </pc:spChg>
        <pc:spChg chg="add mod">
          <ac:chgData name="Gesara Halili" userId="61a6e8b5-679f-4fa3-bb46-a61d6a7b84a7" providerId="ADAL" clId="{649164F9-F98B-4E86-BD3B-156103597800}" dt="2021-02-06T15:18:14.299" v="3370" actId="207"/>
          <ac:spMkLst>
            <pc:docMk/>
            <pc:sldMk cId="789342550" sldId="278"/>
            <ac:spMk id="21" creationId="{ED49382F-FF95-4727-A4C0-15A2EB1A023E}"/>
          </ac:spMkLst>
        </pc:spChg>
        <pc:spChg chg="add mod">
          <ac:chgData name="Gesara Halili" userId="61a6e8b5-679f-4fa3-bb46-a61d6a7b84a7" providerId="ADAL" clId="{649164F9-F98B-4E86-BD3B-156103597800}" dt="2021-02-06T15:18:37.340" v="3375" actId="207"/>
          <ac:spMkLst>
            <pc:docMk/>
            <pc:sldMk cId="789342550" sldId="278"/>
            <ac:spMk id="22" creationId="{2D522BB8-6BA9-4851-875E-0D2DB8B6B83F}"/>
          </ac:spMkLst>
        </pc:spChg>
        <pc:graphicFrameChg chg="mod">
          <ac:chgData name="Gesara Halili" userId="61a6e8b5-679f-4fa3-bb46-a61d6a7b84a7" providerId="ADAL" clId="{649164F9-F98B-4E86-BD3B-156103597800}" dt="2021-02-06T11:34:39.171" v="818"/>
          <ac:graphicFrameMkLst>
            <pc:docMk/>
            <pc:sldMk cId="789342550" sldId="278"/>
            <ac:graphicFrameMk id="18" creationId="{1BC66544-9C50-416F-8EA9-3AEC254F38ED}"/>
          </ac:graphicFrameMkLst>
        </pc:graphicFrameChg>
        <pc:picChg chg="add del mod">
          <ac:chgData name="Gesara Halili" userId="61a6e8b5-679f-4fa3-bb46-a61d6a7b84a7" providerId="ADAL" clId="{649164F9-F98B-4E86-BD3B-156103597800}" dt="2021-02-06T11:10:32.649" v="741" actId="478"/>
          <ac:picMkLst>
            <pc:docMk/>
            <pc:sldMk cId="789342550" sldId="278"/>
            <ac:picMk id="7" creationId="{E03CDE01-3D9B-4BE5-AB3E-625B8C3033A2}"/>
          </ac:picMkLst>
        </pc:picChg>
      </pc:sldChg>
      <pc:sldChg chg="addSp delSp modSp add">
        <pc:chgData name="Gesara Halili" userId="61a6e8b5-679f-4fa3-bb46-a61d6a7b84a7" providerId="ADAL" clId="{649164F9-F98B-4E86-BD3B-156103597800}" dt="2021-02-06T11:12:15.904" v="794" actId="478"/>
        <pc:sldMkLst>
          <pc:docMk/>
          <pc:sldMk cId="112931005" sldId="279"/>
        </pc:sldMkLst>
        <pc:graphicFrameChg chg="add del mod">
          <ac:chgData name="Gesara Halili" userId="61a6e8b5-679f-4fa3-bb46-a61d6a7b84a7" providerId="ADAL" clId="{649164F9-F98B-4E86-BD3B-156103597800}" dt="2021-02-06T11:12:15.904" v="794" actId="478"/>
          <ac:graphicFrameMkLst>
            <pc:docMk/>
            <pc:sldMk cId="112931005" sldId="279"/>
            <ac:graphicFrameMk id="3" creationId="{9FD57086-6275-4E37-A552-92ABC03C2C2E}"/>
          </ac:graphicFrameMkLst>
        </pc:graphicFrameChg>
        <pc:graphicFrameChg chg="del mod">
          <ac:chgData name="Gesara Halili" userId="61a6e8b5-679f-4fa3-bb46-a61d6a7b84a7" providerId="ADAL" clId="{649164F9-F98B-4E86-BD3B-156103597800}" dt="2021-02-06T11:10:51.845" v="746" actId="478"/>
          <ac:graphicFrameMkLst>
            <pc:docMk/>
            <pc:sldMk cId="112931005" sldId="279"/>
            <ac:graphicFrameMk id="18" creationId="{1BC66544-9C50-416F-8EA9-3AEC254F38ED}"/>
          </ac:graphicFrameMkLst>
        </pc:graphicFrameChg>
      </pc:sldChg>
      <pc:sldChg chg="delSp modSp add ord setBg delDesignElem">
        <pc:chgData name="Gesara Halili" userId="61a6e8b5-679f-4fa3-bb46-a61d6a7b84a7" providerId="ADAL" clId="{649164F9-F98B-4E86-BD3B-156103597800}" dt="2021-02-06T14:18:43.407" v="2735" actId="20577"/>
        <pc:sldMkLst>
          <pc:docMk/>
          <pc:sldMk cId="1785948033" sldId="280"/>
        </pc:sldMkLst>
        <pc:spChg chg="mod">
          <ac:chgData name="Gesara Halili" userId="61a6e8b5-679f-4fa3-bb46-a61d6a7b84a7" providerId="ADAL" clId="{649164F9-F98B-4E86-BD3B-156103597800}" dt="2021-02-06T14:18:43.407" v="2735" actId="20577"/>
          <ac:spMkLst>
            <pc:docMk/>
            <pc:sldMk cId="1785948033" sldId="280"/>
            <ac:spMk id="2" creationId="{18588F20-A0B5-AA48-BFE4-F4E62E6AA599}"/>
          </ac:spMkLst>
        </pc:spChg>
        <pc:spChg chg="del">
          <ac:chgData name="Gesara Halili" userId="61a6e8b5-679f-4fa3-bb46-a61d6a7b84a7" providerId="ADAL" clId="{649164F9-F98B-4E86-BD3B-156103597800}" dt="2021-02-06T12:19:48.504" v="1204"/>
          <ac:spMkLst>
            <pc:docMk/>
            <pc:sldMk cId="1785948033" sldId="280"/>
            <ac:spMk id="5" creationId="{2029D5AD-8348-4446-B191-6A9B6FE03F21}"/>
          </ac:spMkLst>
        </pc:spChg>
        <pc:spChg chg="del">
          <ac:chgData name="Gesara Halili" userId="61a6e8b5-679f-4fa3-bb46-a61d6a7b84a7" providerId="ADAL" clId="{649164F9-F98B-4E86-BD3B-156103597800}" dt="2021-02-06T12:19:48.504" v="1204"/>
          <ac:spMkLst>
            <pc:docMk/>
            <pc:sldMk cId="1785948033" sldId="280"/>
            <ac:spMk id="6" creationId="{A3F395A2-2B64-4749-BD93-2F159C7E1FB5}"/>
          </ac:spMkLst>
        </pc:spChg>
        <pc:spChg chg="del">
          <ac:chgData name="Gesara Halili" userId="61a6e8b5-679f-4fa3-bb46-a61d6a7b84a7" providerId="ADAL" clId="{649164F9-F98B-4E86-BD3B-156103597800}" dt="2021-02-06T12:19:48.504" v="1204"/>
          <ac:spMkLst>
            <pc:docMk/>
            <pc:sldMk cId="1785948033" sldId="280"/>
            <ac:spMk id="7" creationId="{5CF0135B-EAB8-4CA0-896C-2D897ECD28BC}"/>
          </ac:spMkLst>
        </pc:spChg>
        <pc:spChg chg="del">
          <ac:chgData name="Gesara Halili" userId="61a6e8b5-679f-4fa3-bb46-a61d6a7b84a7" providerId="ADAL" clId="{649164F9-F98B-4E86-BD3B-156103597800}" dt="2021-02-06T12:19:48.504" v="1204"/>
          <ac:spMkLst>
            <pc:docMk/>
            <pc:sldMk cId="1785948033" sldId="280"/>
            <ac:spMk id="9" creationId="{92C3387C-D24F-4737-8A37-1DC5CFF09CFA}"/>
          </ac:spMkLst>
        </pc:spChg>
      </pc:sldChg>
      <pc:sldChg chg="delSp add del setBg delDesignElem">
        <pc:chgData name="Gesara Halili" userId="61a6e8b5-679f-4fa3-bb46-a61d6a7b84a7" providerId="ADAL" clId="{649164F9-F98B-4E86-BD3B-156103597800}" dt="2021-02-06T11:47:04.539" v="870" actId="2696"/>
        <pc:sldMkLst>
          <pc:docMk/>
          <pc:sldMk cId="2281286030" sldId="280"/>
        </pc:sldMkLst>
        <pc:spChg chg="del">
          <ac:chgData name="Gesara Halili" userId="61a6e8b5-679f-4fa3-bb46-a61d6a7b84a7" providerId="ADAL" clId="{649164F9-F98B-4E86-BD3B-156103597800}" dt="2021-02-06T11:46:58.152" v="869"/>
          <ac:spMkLst>
            <pc:docMk/>
            <pc:sldMk cId="2281286030" sldId="280"/>
            <ac:spMk id="17" creationId="{0288C6B4-AFC3-407F-A595-EFFD38D4CCAF}"/>
          </ac:spMkLst>
        </pc:spChg>
        <pc:spChg chg="del">
          <ac:chgData name="Gesara Halili" userId="61a6e8b5-679f-4fa3-bb46-a61d6a7b84a7" providerId="ADAL" clId="{649164F9-F98B-4E86-BD3B-156103597800}" dt="2021-02-06T11:46:58.152" v="869"/>
          <ac:spMkLst>
            <pc:docMk/>
            <pc:sldMk cId="2281286030" sldId="280"/>
            <ac:spMk id="18" creationId="{CF236821-17FE-429B-8D2C-08E13A64EA40}"/>
          </ac:spMkLst>
        </pc:spChg>
        <pc:spChg chg="del">
          <ac:chgData name="Gesara Halili" userId="61a6e8b5-679f-4fa3-bb46-a61d6a7b84a7" providerId="ADAL" clId="{649164F9-F98B-4E86-BD3B-156103597800}" dt="2021-02-06T11:46:58.152" v="869"/>
          <ac:spMkLst>
            <pc:docMk/>
            <pc:sldMk cId="2281286030" sldId="280"/>
            <ac:spMk id="19" creationId="{C0BDBCD2-E081-43AB-9119-C55465E59757}"/>
          </ac:spMkLst>
        </pc:spChg>
        <pc:spChg chg="del">
          <ac:chgData name="Gesara Halili" userId="61a6e8b5-679f-4fa3-bb46-a61d6a7b84a7" providerId="ADAL" clId="{649164F9-F98B-4E86-BD3B-156103597800}" dt="2021-02-06T11:46:58.152" v="869"/>
          <ac:spMkLst>
            <pc:docMk/>
            <pc:sldMk cId="2281286030" sldId="280"/>
            <ac:spMk id="21" creationId="{98E79BE4-34FE-485A-98A5-92CE8F7C4743}"/>
          </ac:spMkLst>
        </pc:spChg>
        <pc:spChg chg="del">
          <ac:chgData name="Gesara Halili" userId="61a6e8b5-679f-4fa3-bb46-a61d6a7b84a7" providerId="ADAL" clId="{649164F9-F98B-4E86-BD3B-156103597800}" dt="2021-02-06T11:46:58.152" v="869"/>
          <ac:spMkLst>
            <pc:docMk/>
            <pc:sldMk cId="2281286030" sldId="280"/>
            <ac:spMk id="23" creationId="{7A5F0580-5EE9-419F-96EE-B6529EF6E7D0}"/>
          </ac:spMkLst>
        </pc:spChg>
      </pc:sldChg>
      <pc:sldChg chg="addSp delSp modSp add del ord">
        <pc:chgData name="Gesara Halili" userId="61a6e8b5-679f-4fa3-bb46-a61d6a7b84a7" providerId="ADAL" clId="{649164F9-F98B-4E86-BD3B-156103597800}" dt="2021-02-06T11:48:50.794" v="895" actId="2696"/>
        <pc:sldMkLst>
          <pc:docMk/>
          <pc:sldMk cId="3382733530" sldId="280"/>
        </pc:sldMkLst>
        <pc:spChg chg="mod">
          <ac:chgData name="Gesara Halili" userId="61a6e8b5-679f-4fa3-bb46-a61d6a7b84a7" providerId="ADAL" clId="{649164F9-F98B-4E86-BD3B-156103597800}" dt="2021-02-06T11:47:29.577" v="887" actId="20577"/>
          <ac:spMkLst>
            <pc:docMk/>
            <pc:sldMk cId="3382733530" sldId="280"/>
            <ac:spMk id="2" creationId="{5510EE57-C0EE-D244-A204-FB10C3EA32B8}"/>
          </ac:spMkLst>
        </pc:spChg>
        <pc:spChg chg="del">
          <ac:chgData name="Gesara Halili" userId="61a6e8b5-679f-4fa3-bb46-a61d6a7b84a7" providerId="ADAL" clId="{649164F9-F98B-4E86-BD3B-156103597800}" dt="2021-02-06T11:47:46.158" v="890" actId="478"/>
          <ac:spMkLst>
            <pc:docMk/>
            <pc:sldMk cId="3382733530" sldId="280"/>
            <ac:spMk id="11" creationId="{7D456B87-1649-B841-988B-02CF3560C044}"/>
          </ac:spMkLst>
        </pc:spChg>
        <pc:spChg chg="add">
          <ac:chgData name="Gesara Halili" userId="61a6e8b5-679f-4fa3-bb46-a61d6a7b84a7" providerId="ADAL" clId="{649164F9-F98B-4E86-BD3B-156103597800}" dt="2021-02-06T11:47:46.753" v="891"/>
          <ac:spMkLst>
            <pc:docMk/>
            <pc:sldMk cId="3382733530" sldId="280"/>
            <ac:spMk id="14" creationId="{43FA38F4-C460-4006-A4E3-154E5E70981C}"/>
          </ac:spMkLst>
        </pc:spChg>
        <pc:spChg chg="add">
          <ac:chgData name="Gesara Halili" userId="61a6e8b5-679f-4fa3-bb46-a61d6a7b84a7" providerId="ADAL" clId="{649164F9-F98B-4E86-BD3B-156103597800}" dt="2021-02-06T11:47:53.153" v="892"/>
          <ac:spMkLst>
            <pc:docMk/>
            <pc:sldMk cId="3382733530" sldId="280"/>
            <ac:spMk id="16" creationId="{EB21D1F7-2860-46B5-BC2A-249762F51B93}"/>
          </ac:spMkLst>
        </pc:spChg>
        <pc:grpChg chg="add mod">
          <ac:chgData name="Gesara Halili" userId="61a6e8b5-679f-4fa3-bb46-a61d6a7b84a7" providerId="ADAL" clId="{649164F9-F98B-4E86-BD3B-156103597800}" dt="2021-02-06T11:48:17.982" v="894" actId="1076"/>
          <ac:grpSpMkLst>
            <pc:docMk/>
            <pc:sldMk cId="3382733530" sldId="280"/>
            <ac:grpSpMk id="20" creationId="{74361DE4-DAC6-4343-A852-66126A704670}"/>
          </ac:grpSpMkLst>
        </pc:grpChg>
        <pc:picChg chg="del">
          <ac:chgData name="Gesara Halili" userId="61a6e8b5-679f-4fa3-bb46-a61d6a7b84a7" providerId="ADAL" clId="{649164F9-F98B-4E86-BD3B-156103597800}" dt="2021-02-06T11:47:45.147" v="889" actId="478"/>
          <ac:picMkLst>
            <pc:docMk/>
            <pc:sldMk cId="3382733530" sldId="280"/>
            <ac:picMk id="13" creationId="{7EA60296-7AC8-464E-9A92-6463940BCB42}"/>
          </ac:picMkLst>
        </pc:picChg>
        <pc:picChg chg="del">
          <ac:chgData name="Gesara Halili" userId="61a6e8b5-679f-4fa3-bb46-a61d6a7b84a7" providerId="ADAL" clId="{649164F9-F98B-4E86-BD3B-156103597800}" dt="2021-02-06T11:47:38.010" v="888" actId="478"/>
          <ac:picMkLst>
            <pc:docMk/>
            <pc:sldMk cId="3382733530" sldId="280"/>
            <ac:picMk id="15" creationId="{F3852C4F-5004-7F42-BA58-DA49741B7FF0}"/>
          </ac:picMkLst>
        </pc:picChg>
        <pc:picChg chg="add mod">
          <ac:chgData name="Gesara Halili" userId="61a6e8b5-679f-4fa3-bb46-a61d6a7b84a7" providerId="ADAL" clId="{649164F9-F98B-4E86-BD3B-156103597800}" dt="2021-02-06T11:48:17.982" v="894" actId="1076"/>
          <ac:picMkLst>
            <pc:docMk/>
            <pc:sldMk cId="3382733530" sldId="280"/>
            <ac:picMk id="35" creationId="{2B1BEF3E-8009-49ED-8983-8EC12BB40201}"/>
          </ac:picMkLst>
        </pc:picChg>
      </pc:sldChg>
      <pc:sldChg chg="addSp delSp modSp add del ord delAnim">
        <pc:chgData name="Gesara Halili" userId="61a6e8b5-679f-4fa3-bb46-a61d6a7b84a7" providerId="ADAL" clId="{649164F9-F98B-4E86-BD3B-156103597800}" dt="2021-02-06T15:10:32.467" v="3263" actId="2696"/>
        <pc:sldMkLst>
          <pc:docMk/>
          <pc:sldMk cId="798650652" sldId="281"/>
        </pc:sldMkLst>
        <pc:spChg chg="add mod">
          <ac:chgData name="Gesara Halili" userId="61a6e8b5-679f-4fa3-bb46-a61d6a7b84a7" providerId="ADAL" clId="{649164F9-F98B-4E86-BD3B-156103597800}" dt="2021-02-06T13:22:15.052" v="2114" actId="20577"/>
          <ac:spMkLst>
            <pc:docMk/>
            <pc:sldMk cId="798650652" sldId="281"/>
            <ac:spMk id="3" creationId="{E69CD783-2A3A-4941-8398-E274DA127586}"/>
          </ac:spMkLst>
        </pc:spChg>
        <pc:spChg chg="del">
          <ac:chgData name="Gesara Halili" userId="61a6e8b5-679f-4fa3-bb46-a61d6a7b84a7" providerId="ADAL" clId="{649164F9-F98B-4E86-BD3B-156103597800}" dt="2021-02-06T13:15:13.566" v="1985" actId="478"/>
          <ac:spMkLst>
            <pc:docMk/>
            <pc:sldMk cId="798650652" sldId="281"/>
            <ac:spMk id="8" creationId="{D81E3AC2-B7BE-498C-B1D6-ED12B82D239A}"/>
          </ac:spMkLst>
        </pc:spChg>
        <pc:spChg chg="del">
          <ac:chgData name="Gesara Halili" userId="61a6e8b5-679f-4fa3-bb46-a61d6a7b84a7" providerId="ADAL" clId="{649164F9-F98B-4E86-BD3B-156103597800}" dt="2021-02-06T13:15:13.566" v="1985" actId="478"/>
          <ac:spMkLst>
            <pc:docMk/>
            <pc:sldMk cId="798650652" sldId="281"/>
            <ac:spMk id="73" creationId="{0492C1D2-FED3-4FF5-8DCD-ED18A444DB92}"/>
          </ac:spMkLst>
        </pc:spChg>
        <pc:spChg chg="del">
          <ac:chgData name="Gesara Halili" userId="61a6e8b5-679f-4fa3-bb46-a61d6a7b84a7" providerId="ADAL" clId="{649164F9-F98B-4E86-BD3B-156103597800}" dt="2021-02-06T13:15:13.566" v="1985" actId="478"/>
          <ac:spMkLst>
            <pc:docMk/>
            <pc:sldMk cId="798650652" sldId="281"/>
            <ac:spMk id="81" creationId="{3692DF40-AC85-45B3-86C1-56BA3BDF5200}"/>
          </ac:spMkLst>
        </pc:spChg>
        <pc:spChg chg="del">
          <ac:chgData name="Gesara Halili" userId="61a6e8b5-679f-4fa3-bb46-a61d6a7b84a7" providerId="ADAL" clId="{649164F9-F98B-4E86-BD3B-156103597800}" dt="2021-02-06T13:15:13.566" v="1985" actId="478"/>
          <ac:spMkLst>
            <pc:docMk/>
            <pc:sldMk cId="798650652" sldId="281"/>
            <ac:spMk id="83" creationId="{4EBB8E66-00FA-4498-ADE2-1502F10E4222}"/>
          </ac:spMkLst>
        </pc:spChg>
        <pc:spChg chg="del">
          <ac:chgData name="Gesara Halili" userId="61a6e8b5-679f-4fa3-bb46-a61d6a7b84a7" providerId="ADAL" clId="{649164F9-F98B-4E86-BD3B-156103597800}" dt="2021-02-06T13:15:13.566" v="1985" actId="478"/>
          <ac:spMkLst>
            <pc:docMk/>
            <pc:sldMk cId="798650652" sldId="281"/>
            <ac:spMk id="85" creationId="{0C7D3E2C-3C2F-4343-A775-8D30847DF606}"/>
          </ac:spMkLst>
        </pc:spChg>
        <pc:spChg chg="del">
          <ac:chgData name="Gesara Halili" userId="61a6e8b5-679f-4fa3-bb46-a61d6a7b84a7" providerId="ADAL" clId="{649164F9-F98B-4E86-BD3B-156103597800}" dt="2021-02-06T13:15:13.566" v="1985" actId="478"/>
          <ac:spMkLst>
            <pc:docMk/>
            <pc:sldMk cId="798650652" sldId="281"/>
            <ac:spMk id="87" creationId="{33C1BD58-567D-4C3B-9CBB-C032DF83C790}"/>
          </ac:spMkLst>
        </pc:spChg>
        <pc:spChg chg="del">
          <ac:chgData name="Gesara Halili" userId="61a6e8b5-679f-4fa3-bb46-a61d6a7b84a7" providerId="ADAL" clId="{649164F9-F98B-4E86-BD3B-156103597800}" dt="2021-02-06T13:15:13.566" v="1985" actId="478"/>
          <ac:spMkLst>
            <pc:docMk/>
            <pc:sldMk cId="798650652" sldId="281"/>
            <ac:spMk id="91" creationId="{D71C19FA-9C00-4B8A-9FB7-6682517353EA}"/>
          </ac:spMkLst>
        </pc:spChg>
        <pc:spChg chg="del">
          <ac:chgData name="Gesara Halili" userId="61a6e8b5-679f-4fa3-bb46-a61d6a7b84a7" providerId="ADAL" clId="{649164F9-F98B-4E86-BD3B-156103597800}" dt="2021-02-06T13:15:13.566" v="1985" actId="478"/>
          <ac:spMkLst>
            <pc:docMk/>
            <pc:sldMk cId="798650652" sldId="281"/>
            <ac:spMk id="92" creationId="{81C4213E-5642-4A62-BA26-6E623A21A634}"/>
          </ac:spMkLst>
        </pc:spChg>
        <pc:spChg chg="del">
          <ac:chgData name="Gesara Halili" userId="61a6e8b5-679f-4fa3-bb46-a61d6a7b84a7" providerId="ADAL" clId="{649164F9-F98B-4E86-BD3B-156103597800}" dt="2021-02-06T13:15:13.566" v="1985" actId="478"/>
          <ac:spMkLst>
            <pc:docMk/>
            <pc:sldMk cId="798650652" sldId="281"/>
            <ac:spMk id="93" creationId="{DCDEADCD-E9ED-44FF-BAD8-E62139DBF35C}"/>
          </ac:spMkLst>
        </pc:spChg>
        <pc:spChg chg="del">
          <ac:chgData name="Gesara Halili" userId="61a6e8b5-679f-4fa3-bb46-a61d6a7b84a7" providerId="ADAL" clId="{649164F9-F98B-4E86-BD3B-156103597800}" dt="2021-02-06T13:15:13.566" v="1985" actId="478"/>
          <ac:spMkLst>
            <pc:docMk/>
            <pc:sldMk cId="798650652" sldId="281"/>
            <ac:spMk id="95" creationId="{83CF49A7-E82B-4B88-8E86-93255AD0D45A}"/>
          </ac:spMkLst>
        </pc:spChg>
        <pc:spChg chg="del">
          <ac:chgData name="Gesara Halili" userId="61a6e8b5-679f-4fa3-bb46-a61d6a7b84a7" providerId="ADAL" clId="{649164F9-F98B-4E86-BD3B-156103597800}" dt="2021-02-06T13:15:25.666" v="1986" actId="478"/>
          <ac:spMkLst>
            <pc:docMk/>
            <pc:sldMk cId="798650652" sldId="281"/>
            <ac:spMk id="101" creationId="{2B2D845B-0ED3-4294-8580-3F53A79A67D4}"/>
          </ac:spMkLst>
        </pc:spChg>
        <pc:spChg chg="del">
          <ac:chgData name="Gesara Halili" userId="61a6e8b5-679f-4fa3-bb46-a61d6a7b84a7" providerId="ADAL" clId="{649164F9-F98B-4E86-BD3B-156103597800}" dt="2021-02-06T13:15:25.666" v="1986" actId="478"/>
          <ac:spMkLst>
            <pc:docMk/>
            <pc:sldMk cId="798650652" sldId="281"/>
            <ac:spMk id="103" creationId="{1D2FFBDD-A9FC-4169-9EFC-C3FE9207B13C}"/>
          </ac:spMkLst>
        </pc:spChg>
        <pc:spChg chg="del">
          <ac:chgData name="Gesara Halili" userId="61a6e8b5-679f-4fa3-bb46-a61d6a7b84a7" providerId="ADAL" clId="{649164F9-F98B-4E86-BD3B-156103597800}" dt="2021-02-06T13:15:25.666" v="1986" actId="478"/>
          <ac:spMkLst>
            <pc:docMk/>
            <pc:sldMk cId="798650652" sldId="281"/>
            <ac:spMk id="105" creationId="{1C26E180-836F-4AC7-9C6A-EB0FAD264C62}"/>
          </ac:spMkLst>
        </pc:spChg>
        <pc:spChg chg="del">
          <ac:chgData name="Gesara Halili" userId="61a6e8b5-679f-4fa3-bb46-a61d6a7b84a7" providerId="ADAL" clId="{649164F9-F98B-4E86-BD3B-156103597800}" dt="2021-02-06T13:15:25.666" v="1986" actId="478"/>
          <ac:spMkLst>
            <pc:docMk/>
            <pc:sldMk cId="798650652" sldId="281"/>
            <ac:spMk id="107" creationId="{F81633CA-3B49-4D83-866B-1DEAA3F94B6D}"/>
          </ac:spMkLst>
        </pc:spChg>
        <pc:picChg chg="del">
          <ac:chgData name="Gesara Halili" userId="61a6e8b5-679f-4fa3-bb46-a61d6a7b84a7" providerId="ADAL" clId="{649164F9-F98B-4E86-BD3B-156103597800}" dt="2021-02-06T13:15:13.566" v="1985" actId="478"/>
          <ac:picMkLst>
            <pc:docMk/>
            <pc:sldMk cId="798650652" sldId="281"/>
            <ac:picMk id="75" creationId="{E489627F-62B3-4246-9C43-145BAA1F4EC0}"/>
          </ac:picMkLst>
        </pc:picChg>
        <pc:picChg chg="del">
          <ac:chgData name="Gesara Halili" userId="61a6e8b5-679f-4fa3-bb46-a61d6a7b84a7" providerId="ADAL" clId="{649164F9-F98B-4E86-BD3B-156103597800}" dt="2021-02-06T13:15:13.566" v="1985" actId="478"/>
          <ac:picMkLst>
            <pc:docMk/>
            <pc:sldMk cId="798650652" sldId="281"/>
            <ac:picMk id="80" creationId="{5FC3CD1C-1B14-4D6E-8651-C59EDE272325}"/>
          </ac:picMkLst>
        </pc:picChg>
        <pc:picChg chg="del">
          <ac:chgData name="Gesara Halili" userId="61a6e8b5-679f-4fa3-bb46-a61d6a7b84a7" providerId="ADAL" clId="{649164F9-F98B-4E86-BD3B-156103597800}" dt="2021-02-06T13:15:13.566" v="1985" actId="478"/>
          <ac:picMkLst>
            <pc:docMk/>
            <pc:sldMk cId="798650652" sldId="281"/>
            <ac:picMk id="82" creationId="{505DE7D2-9D2E-4416-913F-1220CED84EE7}"/>
          </ac:picMkLst>
        </pc:picChg>
        <pc:picChg chg="del">
          <ac:chgData name="Gesara Halili" userId="61a6e8b5-679f-4fa3-bb46-a61d6a7b84a7" providerId="ADAL" clId="{649164F9-F98B-4E86-BD3B-156103597800}" dt="2021-02-06T13:15:13.566" v="1985" actId="478"/>
          <ac:picMkLst>
            <pc:docMk/>
            <pc:sldMk cId="798650652" sldId="281"/>
            <ac:picMk id="84" creationId="{230F30BF-4C67-4D4C-8AFD-40C164228369}"/>
          </ac:picMkLst>
        </pc:picChg>
        <pc:picChg chg="del">
          <ac:chgData name="Gesara Halili" userId="61a6e8b5-679f-4fa3-bb46-a61d6a7b84a7" providerId="ADAL" clId="{649164F9-F98B-4E86-BD3B-156103597800}" dt="2021-02-06T13:15:13.566" v="1985" actId="478"/>
          <ac:picMkLst>
            <pc:docMk/>
            <pc:sldMk cId="798650652" sldId="281"/>
            <ac:picMk id="86" creationId="{F1E335F1-DADF-45F0-8B39-9AEBB488E948}"/>
          </ac:picMkLst>
        </pc:picChg>
        <pc:picChg chg="del">
          <ac:chgData name="Gesara Halili" userId="61a6e8b5-679f-4fa3-bb46-a61d6a7b84a7" providerId="ADAL" clId="{649164F9-F98B-4E86-BD3B-156103597800}" dt="2021-02-06T13:15:13.566" v="1985" actId="478"/>
          <ac:picMkLst>
            <pc:docMk/>
            <pc:sldMk cId="798650652" sldId="281"/>
            <ac:picMk id="90" creationId="{F1AAF0C6-9989-4B98-908B-D902C42F4D0A}"/>
          </ac:picMkLst>
        </pc:picChg>
        <pc:picChg chg="del">
          <ac:chgData name="Gesara Halili" userId="61a6e8b5-679f-4fa3-bb46-a61d6a7b84a7" providerId="ADAL" clId="{649164F9-F98B-4E86-BD3B-156103597800}" dt="2021-02-06T13:15:13.566" v="1985" actId="478"/>
          <ac:picMkLst>
            <pc:docMk/>
            <pc:sldMk cId="798650652" sldId="281"/>
            <ac:picMk id="100" creationId="{922D33F2-9FC8-4BC6-9C50-693DBF637BAF}"/>
          </ac:picMkLst>
        </pc:picChg>
        <pc:picChg chg="del">
          <ac:chgData name="Gesara Halili" userId="61a6e8b5-679f-4fa3-bb46-a61d6a7b84a7" providerId="ADAL" clId="{649164F9-F98B-4E86-BD3B-156103597800}" dt="2021-02-06T13:15:13.566" v="1985" actId="478"/>
          <ac:picMkLst>
            <pc:docMk/>
            <pc:sldMk cId="798650652" sldId="281"/>
            <ac:picMk id="102" creationId="{433DEE26-DED7-4588-9B7B-CDCE2EA3FEE1}"/>
          </ac:picMkLst>
        </pc:picChg>
        <pc:picChg chg="del">
          <ac:chgData name="Gesara Halili" userId="61a6e8b5-679f-4fa3-bb46-a61d6a7b84a7" providerId="ADAL" clId="{649164F9-F98B-4E86-BD3B-156103597800}" dt="2021-02-06T13:15:13.566" v="1985" actId="478"/>
          <ac:picMkLst>
            <pc:docMk/>
            <pc:sldMk cId="798650652" sldId="281"/>
            <ac:picMk id="104" creationId="{1AC8145C-FDFD-4354-8FE2-5FD60E7DE100}"/>
          </ac:picMkLst>
        </pc:picChg>
        <pc:picChg chg="del">
          <ac:chgData name="Gesara Halili" userId="61a6e8b5-679f-4fa3-bb46-a61d6a7b84a7" providerId="ADAL" clId="{649164F9-F98B-4E86-BD3B-156103597800}" dt="2021-02-06T13:15:13.566" v="1985" actId="478"/>
          <ac:picMkLst>
            <pc:docMk/>
            <pc:sldMk cId="798650652" sldId="281"/>
            <ac:picMk id="106" creationId="{D52E38FB-7CE3-4E10-825B-BBD307FE4D7C}"/>
          </ac:picMkLst>
        </pc:picChg>
        <pc:picChg chg="del">
          <ac:chgData name="Gesara Halili" userId="61a6e8b5-679f-4fa3-bb46-a61d6a7b84a7" providerId="ADAL" clId="{649164F9-F98B-4E86-BD3B-156103597800}" dt="2021-02-06T13:15:13.566" v="1985" actId="478"/>
          <ac:picMkLst>
            <pc:docMk/>
            <pc:sldMk cId="798650652" sldId="281"/>
            <ac:picMk id="1028" creationId="{629A5238-0024-46EE-AA92-5F01CA096B32}"/>
          </ac:picMkLst>
        </pc:picChg>
        <pc:picChg chg="del">
          <ac:chgData name="Gesara Halili" userId="61a6e8b5-679f-4fa3-bb46-a61d6a7b84a7" providerId="ADAL" clId="{649164F9-F98B-4E86-BD3B-156103597800}" dt="2021-02-06T13:15:13.566" v="1985" actId="478"/>
          <ac:picMkLst>
            <pc:docMk/>
            <pc:sldMk cId="798650652" sldId="281"/>
            <ac:picMk id="1036" creationId="{D700C3AB-0B0E-404C-8B14-6319A88110FE}"/>
          </ac:picMkLst>
        </pc:picChg>
      </pc:sldChg>
      <pc:sldChg chg="addSp delSp add del setBg delDesignElem">
        <pc:chgData name="Gesara Halili" userId="61a6e8b5-679f-4fa3-bb46-a61d6a7b84a7" providerId="ADAL" clId="{649164F9-F98B-4E86-BD3B-156103597800}" dt="2021-02-06T13:14:57.510" v="1980"/>
        <pc:sldMkLst>
          <pc:docMk/>
          <pc:sldMk cId="3987233168" sldId="281"/>
        </pc:sldMkLst>
        <pc:spChg chg="add del">
          <ac:chgData name="Gesara Halili" userId="61a6e8b5-679f-4fa3-bb46-a61d6a7b84a7" providerId="ADAL" clId="{649164F9-F98B-4E86-BD3B-156103597800}" dt="2021-02-06T13:14:57.510" v="1980"/>
          <ac:spMkLst>
            <pc:docMk/>
            <pc:sldMk cId="3987233168" sldId="281"/>
            <ac:spMk id="5" creationId="{2029D5AD-8348-4446-B191-6A9B6FE03F21}"/>
          </ac:spMkLst>
        </pc:spChg>
        <pc:spChg chg="add del">
          <ac:chgData name="Gesara Halili" userId="61a6e8b5-679f-4fa3-bb46-a61d6a7b84a7" providerId="ADAL" clId="{649164F9-F98B-4E86-BD3B-156103597800}" dt="2021-02-06T13:14:57.510" v="1980"/>
          <ac:spMkLst>
            <pc:docMk/>
            <pc:sldMk cId="3987233168" sldId="281"/>
            <ac:spMk id="6" creationId="{A3F395A2-2B64-4749-BD93-2F159C7E1FB5}"/>
          </ac:spMkLst>
        </pc:spChg>
        <pc:spChg chg="add del">
          <ac:chgData name="Gesara Halili" userId="61a6e8b5-679f-4fa3-bb46-a61d6a7b84a7" providerId="ADAL" clId="{649164F9-F98B-4E86-BD3B-156103597800}" dt="2021-02-06T13:14:57.510" v="1980"/>
          <ac:spMkLst>
            <pc:docMk/>
            <pc:sldMk cId="3987233168" sldId="281"/>
            <ac:spMk id="7" creationId="{5CF0135B-EAB8-4CA0-896C-2D897ECD28BC}"/>
          </ac:spMkLst>
        </pc:spChg>
        <pc:spChg chg="add del">
          <ac:chgData name="Gesara Halili" userId="61a6e8b5-679f-4fa3-bb46-a61d6a7b84a7" providerId="ADAL" clId="{649164F9-F98B-4E86-BD3B-156103597800}" dt="2021-02-06T13:14:57.510" v="1980"/>
          <ac:spMkLst>
            <pc:docMk/>
            <pc:sldMk cId="3987233168" sldId="281"/>
            <ac:spMk id="9" creationId="{92C3387C-D24F-4737-8A37-1DC5CFF09CFA}"/>
          </ac:spMkLst>
        </pc:spChg>
      </pc:sldChg>
      <pc:sldChg chg="addSp delSp modSp add ord">
        <pc:chgData name="Gesara Halili" userId="61a6e8b5-679f-4fa3-bb46-a61d6a7b84a7" providerId="ADAL" clId="{649164F9-F98B-4E86-BD3B-156103597800}" dt="2021-02-06T15:05:12.037" v="3240" actId="14100"/>
        <pc:sldMkLst>
          <pc:docMk/>
          <pc:sldMk cId="2071731221" sldId="282"/>
        </pc:sldMkLst>
        <pc:spChg chg="mod">
          <ac:chgData name="Gesara Halili" userId="61a6e8b5-679f-4fa3-bb46-a61d6a7b84a7" providerId="ADAL" clId="{649164F9-F98B-4E86-BD3B-156103597800}" dt="2021-02-06T14:47:44.941" v="3061" actId="20577"/>
          <ac:spMkLst>
            <pc:docMk/>
            <pc:sldMk cId="2071731221" sldId="282"/>
            <ac:spMk id="2" creationId="{5510EE57-C0EE-D244-A204-FB10C3EA32B8}"/>
          </ac:spMkLst>
        </pc:spChg>
        <pc:spChg chg="mod">
          <ac:chgData name="Gesara Halili" userId="61a6e8b5-679f-4fa3-bb46-a61d6a7b84a7" providerId="ADAL" clId="{649164F9-F98B-4E86-BD3B-156103597800}" dt="2021-02-06T14:31:41.949" v="2889" actId="20577"/>
          <ac:spMkLst>
            <pc:docMk/>
            <pc:sldMk cId="2071731221" sldId="282"/>
            <ac:spMk id="4" creationId="{018B94F3-B892-A64C-8B85-D076C7DC75E1}"/>
          </ac:spMkLst>
        </pc:spChg>
        <pc:spChg chg="mod">
          <ac:chgData name="Gesara Halili" userId="61a6e8b5-679f-4fa3-bb46-a61d6a7b84a7" providerId="ADAL" clId="{649164F9-F98B-4E86-BD3B-156103597800}" dt="2021-02-06T14:26:12.375" v="2831" actId="207"/>
          <ac:spMkLst>
            <pc:docMk/>
            <pc:sldMk cId="2071731221" sldId="282"/>
            <ac:spMk id="9" creationId="{E26DD0A3-88B8-8E4E-89A2-6B22770B2C72}"/>
          </ac:spMkLst>
        </pc:spChg>
        <pc:spChg chg="del">
          <ac:chgData name="Gesara Halili" userId="61a6e8b5-679f-4fa3-bb46-a61d6a7b84a7" providerId="ADAL" clId="{649164F9-F98B-4E86-BD3B-156103597800}" dt="2021-02-06T13:23:36.094" v="2119" actId="478"/>
          <ac:spMkLst>
            <pc:docMk/>
            <pc:sldMk cId="2071731221" sldId="282"/>
            <ac:spMk id="11" creationId="{7D456B87-1649-B841-988B-02CF3560C044}"/>
          </ac:spMkLst>
        </pc:spChg>
        <pc:spChg chg="add">
          <ac:chgData name="Gesara Halili" userId="61a6e8b5-679f-4fa3-bb46-a61d6a7b84a7" providerId="ADAL" clId="{649164F9-F98B-4E86-BD3B-156103597800}" dt="2021-02-06T13:23:37.448" v="2120"/>
          <ac:spMkLst>
            <pc:docMk/>
            <pc:sldMk cId="2071731221" sldId="282"/>
            <ac:spMk id="14" creationId="{E7822892-1F5E-4A8F-910C-42C922EE9911}"/>
          </ac:spMkLst>
        </pc:spChg>
        <pc:spChg chg="add">
          <ac:chgData name="Gesara Halili" userId="61a6e8b5-679f-4fa3-bb46-a61d6a7b84a7" providerId="ADAL" clId="{649164F9-F98B-4E86-BD3B-156103597800}" dt="2021-02-06T13:23:37.448" v="2120"/>
          <ac:spMkLst>
            <pc:docMk/>
            <pc:sldMk cId="2071731221" sldId="282"/>
            <ac:spMk id="16" creationId="{1938A0E6-D5EE-418A-83C8-77A6A4EB92A3}"/>
          </ac:spMkLst>
        </pc:spChg>
        <pc:spChg chg="add mod">
          <ac:chgData name="Gesara Halili" userId="61a6e8b5-679f-4fa3-bb46-a61d6a7b84a7" providerId="ADAL" clId="{649164F9-F98B-4E86-BD3B-156103597800}" dt="2021-02-06T15:03:23.752" v="3189" actId="14100"/>
          <ac:spMkLst>
            <pc:docMk/>
            <pc:sldMk cId="2071731221" sldId="282"/>
            <ac:spMk id="25" creationId="{E91B2290-BEBA-448F-8E4D-4A610E6D1D7E}"/>
          </ac:spMkLst>
        </pc:spChg>
        <pc:spChg chg="add mod">
          <ac:chgData name="Gesara Halili" userId="61a6e8b5-679f-4fa3-bb46-a61d6a7b84a7" providerId="ADAL" clId="{649164F9-F98B-4E86-BD3B-156103597800}" dt="2021-02-06T15:05:12.037" v="3240" actId="14100"/>
          <ac:spMkLst>
            <pc:docMk/>
            <pc:sldMk cId="2071731221" sldId="282"/>
            <ac:spMk id="26" creationId="{30992652-D759-41B9-A9B8-0CA4D96F8BB1}"/>
          </ac:spMkLst>
        </pc:spChg>
        <pc:picChg chg="del">
          <ac:chgData name="Gesara Halili" userId="61a6e8b5-679f-4fa3-bb46-a61d6a7b84a7" providerId="ADAL" clId="{649164F9-F98B-4E86-BD3B-156103597800}" dt="2021-02-06T14:27:50.407" v="2832" actId="478"/>
          <ac:picMkLst>
            <pc:docMk/>
            <pc:sldMk cId="2071731221" sldId="282"/>
            <ac:picMk id="15" creationId="{F3852C4F-5004-7F42-BA58-DA49741B7FF0}"/>
          </ac:picMkLst>
        </pc:picChg>
        <pc:picChg chg="add del mod">
          <ac:chgData name="Gesara Halili" userId="61a6e8b5-679f-4fa3-bb46-a61d6a7b84a7" providerId="ADAL" clId="{649164F9-F98B-4E86-BD3B-156103597800}" dt="2021-02-06T14:27:56.373" v="2835" actId="478"/>
          <ac:picMkLst>
            <pc:docMk/>
            <pc:sldMk cId="2071731221" sldId="282"/>
            <ac:picMk id="20" creationId="{911E55B5-38C0-4F2E-825D-496FD3EDF43C}"/>
          </ac:picMkLst>
        </pc:picChg>
        <pc:picChg chg="add del mod">
          <ac:chgData name="Gesara Halili" userId="61a6e8b5-679f-4fa3-bb46-a61d6a7b84a7" providerId="ADAL" clId="{649164F9-F98B-4E86-BD3B-156103597800}" dt="2021-02-06T15:02:19.388" v="3166" actId="478"/>
          <ac:picMkLst>
            <pc:docMk/>
            <pc:sldMk cId="2071731221" sldId="282"/>
            <ac:picMk id="22" creationId="{0A800A2D-481C-4C64-A948-6EC2E5749BFE}"/>
          </ac:picMkLst>
        </pc:picChg>
        <pc:picChg chg="add mod">
          <ac:chgData name="Gesara Halili" userId="61a6e8b5-679f-4fa3-bb46-a61d6a7b84a7" providerId="ADAL" clId="{649164F9-F98B-4E86-BD3B-156103597800}" dt="2021-02-06T15:04:48.506" v="3194" actId="1076"/>
          <ac:picMkLst>
            <pc:docMk/>
            <pc:sldMk cId="2071731221" sldId="282"/>
            <ac:picMk id="24" creationId="{F7B3F9BE-B98B-4DE5-A341-76A555AFFACB}"/>
          </ac:picMkLst>
        </pc:picChg>
      </pc:sldChg>
      <pc:sldChg chg="addSp delSp modSp add delAnim modAnim">
        <pc:chgData name="Gesara Halili" userId="61a6e8b5-679f-4fa3-bb46-a61d6a7b84a7" providerId="ADAL" clId="{649164F9-F98B-4E86-BD3B-156103597800}" dt="2021-02-07T09:05:46.234" v="3401"/>
        <pc:sldMkLst>
          <pc:docMk/>
          <pc:sldMk cId="786149873" sldId="283"/>
        </pc:sldMkLst>
        <pc:spChg chg="mod">
          <ac:chgData name="Gesara Halili" userId="61a6e8b5-679f-4fa3-bb46-a61d6a7b84a7" providerId="ADAL" clId="{649164F9-F98B-4E86-BD3B-156103597800}" dt="2021-02-06T14:20:43.543" v="2745" actId="20577"/>
          <ac:spMkLst>
            <pc:docMk/>
            <pc:sldMk cId="786149873" sldId="283"/>
            <ac:spMk id="2" creationId="{18588F20-A0B5-AA48-BFE4-F4E62E6AA599}"/>
          </ac:spMkLst>
        </pc:spChg>
        <pc:spChg chg="add del">
          <ac:chgData name="Gesara Halili" userId="61a6e8b5-679f-4fa3-bb46-a61d6a7b84a7" providerId="ADAL" clId="{649164F9-F98B-4E86-BD3B-156103597800}" dt="2021-02-06T13:35:58.875" v="2167"/>
          <ac:spMkLst>
            <pc:docMk/>
            <pc:sldMk cId="786149873" sldId="283"/>
            <ac:spMk id="3" creationId="{C8E5F929-FF87-4B4F-A4B8-F1EF35517382}"/>
          </ac:spMkLst>
        </pc:spChg>
        <pc:spChg chg="add mod">
          <ac:chgData name="Gesara Halili" userId="61a6e8b5-679f-4fa3-bb46-a61d6a7b84a7" providerId="ADAL" clId="{649164F9-F98B-4E86-BD3B-156103597800}" dt="2021-02-07T09:05:14.591" v="3394" actId="164"/>
          <ac:spMkLst>
            <pc:docMk/>
            <pc:sldMk cId="786149873" sldId="283"/>
            <ac:spMk id="11" creationId="{3253891F-E8D1-46F5-849A-90C690E2BC7D}"/>
          </ac:spMkLst>
        </pc:spChg>
        <pc:spChg chg="add del mod">
          <ac:chgData name="Gesara Halili" userId="61a6e8b5-679f-4fa3-bb46-a61d6a7b84a7" providerId="ADAL" clId="{649164F9-F98B-4E86-BD3B-156103597800}" dt="2021-02-06T13:54:51.030" v="2505"/>
          <ac:spMkLst>
            <pc:docMk/>
            <pc:sldMk cId="786149873" sldId="283"/>
            <ac:spMk id="19" creationId="{3C2AE9EF-479F-44FE-AF52-93B6D19059B2}"/>
          </ac:spMkLst>
        </pc:spChg>
        <pc:spChg chg="add mod">
          <ac:chgData name="Gesara Halili" userId="61a6e8b5-679f-4fa3-bb46-a61d6a7b84a7" providerId="ADAL" clId="{649164F9-F98B-4E86-BD3B-156103597800}" dt="2021-02-07T09:05:14.591" v="3394" actId="164"/>
          <ac:spMkLst>
            <pc:docMk/>
            <pc:sldMk cId="786149873" sldId="283"/>
            <ac:spMk id="43" creationId="{2822F631-26C8-4F21-A939-82A2DF6EFA8C}"/>
          </ac:spMkLst>
        </pc:spChg>
        <pc:spChg chg="add">
          <ac:chgData name="Gesara Halili" userId="61a6e8b5-679f-4fa3-bb46-a61d6a7b84a7" providerId="ADAL" clId="{649164F9-F98B-4E86-BD3B-156103597800}" dt="2021-02-06T13:46:22.825" v="2274"/>
          <ac:spMkLst>
            <pc:docMk/>
            <pc:sldMk cId="786149873" sldId="283"/>
            <ac:spMk id="52" creationId="{53F079C7-3E4F-44E6-A45C-40D069B315CC}"/>
          </ac:spMkLst>
        </pc:spChg>
        <pc:spChg chg="add del mod">
          <ac:chgData name="Gesara Halili" userId="61a6e8b5-679f-4fa3-bb46-a61d6a7b84a7" providerId="ADAL" clId="{649164F9-F98B-4E86-BD3B-156103597800}" dt="2021-02-06T13:47:02.905" v="2305" actId="478"/>
          <ac:spMkLst>
            <pc:docMk/>
            <pc:sldMk cId="786149873" sldId="283"/>
            <ac:spMk id="53" creationId="{C0D325C3-62F3-4F1C-90B3-FD38AE9E9FEE}"/>
          </ac:spMkLst>
        </pc:spChg>
        <pc:spChg chg="add mod">
          <ac:chgData name="Gesara Halili" userId="61a6e8b5-679f-4fa3-bb46-a61d6a7b84a7" providerId="ADAL" clId="{649164F9-F98B-4E86-BD3B-156103597800}" dt="2021-02-07T09:05:43.834" v="3400" actId="164"/>
          <ac:spMkLst>
            <pc:docMk/>
            <pc:sldMk cId="786149873" sldId="283"/>
            <ac:spMk id="56" creationId="{F4471F59-EB45-4E41-BEA4-88D1586F1ED9}"/>
          </ac:spMkLst>
        </pc:spChg>
        <pc:spChg chg="add del mod">
          <ac:chgData name="Gesara Halili" userId="61a6e8b5-679f-4fa3-bb46-a61d6a7b84a7" providerId="ADAL" clId="{649164F9-F98B-4E86-BD3B-156103597800}" dt="2021-02-06T13:58:44.475" v="2684" actId="478"/>
          <ac:spMkLst>
            <pc:docMk/>
            <pc:sldMk cId="786149873" sldId="283"/>
            <ac:spMk id="57" creationId="{C3D88989-1E96-4C1F-8245-4B2BAA20E245}"/>
          </ac:spMkLst>
        </pc:spChg>
        <pc:spChg chg="add mod">
          <ac:chgData name="Gesara Halili" userId="61a6e8b5-679f-4fa3-bb46-a61d6a7b84a7" providerId="ADAL" clId="{649164F9-F98B-4E86-BD3B-156103597800}" dt="2021-02-06T13:58:50.716" v="2686" actId="1076"/>
          <ac:spMkLst>
            <pc:docMk/>
            <pc:sldMk cId="786149873" sldId="283"/>
            <ac:spMk id="58" creationId="{A2B29825-CBE2-43F3-87FE-09D87A667E20}"/>
          </ac:spMkLst>
        </pc:spChg>
        <pc:spChg chg="add mod">
          <ac:chgData name="Gesara Halili" userId="61a6e8b5-679f-4fa3-bb46-a61d6a7b84a7" providerId="ADAL" clId="{649164F9-F98B-4E86-BD3B-156103597800}" dt="2021-02-07T09:05:43.834" v="3400" actId="164"/>
          <ac:spMkLst>
            <pc:docMk/>
            <pc:sldMk cId="786149873" sldId="283"/>
            <ac:spMk id="59" creationId="{8CCFF4AF-0C7A-4FF2-8CA6-5FB39409E00C}"/>
          </ac:spMkLst>
        </pc:spChg>
        <pc:spChg chg="add mod">
          <ac:chgData name="Gesara Halili" userId="61a6e8b5-679f-4fa3-bb46-a61d6a7b84a7" providerId="ADAL" clId="{649164F9-F98B-4E86-BD3B-156103597800}" dt="2021-02-07T09:05:43.834" v="3400" actId="164"/>
          <ac:spMkLst>
            <pc:docMk/>
            <pc:sldMk cId="786149873" sldId="283"/>
            <ac:spMk id="60" creationId="{8BD04DCF-E1B0-4730-95BD-4067A08BCAB2}"/>
          </ac:spMkLst>
        </pc:spChg>
        <pc:spChg chg="add mod">
          <ac:chgData name="Gesara Halili" userId="61a6e8b5-679f-4fa3-bb46-a61d6a7b84a7" providerId="ADAL" clId="{649164F9-F98B-4E86-BD3B-156103597800}" dt="2021-02-07T09:05:43.834" v="3400" actId="164"/>
          <ac:spMkLst>
            <pc:docMk/>
            <pc:sldMk cId="786149873" sldId="283"/>
            <ac:spMk id="61" creationId="{4964939F-2FAF-43B3-AAC0-9DE56EEDB268}"/>
          </ac:spMkLst>
        </pc:spChg>
        <pc:spChg chg="del">
          <ac:chgData name="Gesara Halili" userId="61a6e8b5-679f-4fa3-bb46-a61d6a7b84a7" providerId="ADAL" clId="{649164F9-F98B-4E86-BD3B-156103597800}" dt="2021-02-06T13:29:32.198" v="2140" actId="478"/>
          <ac:spMkLst>
            <pc:docMk/>
            <pc:sldMk cId="786149873" sldId="283"/>
            <ac:spMk id="73" creationId="{0492C1D2-FED3-4FF5-8DCD-ED18A444DB92}"/>
          </ac:spMkLst>
        </pc:spChg>
        <pc:spChg chg="del">
          <ac:chgData name="Gesara Halili" userId="61a6e8b5-679f-4fa3-bb46-a61d6a7b84a7" providerId="ADAL" clId="{649164F9-F98B-4E86-BD3B-156103597800}" dt="2021-02-06T13:29:32.198" v="2140" actId="478"/>
          <ac:spMkLst>
            <pc:docMk/>
            <pc:sldMk cId="786149873" sldId="283"/>
            <ac:spMk id="81" creationId="{3692DF40-AC85-45B3-86C1-56BA3BDF5200}"/>
          </ac:spMkLst>
        </pc:spChg>
        <pc:spChg chg="del">
          <ac:chgData name="Gesara Halili" userId="61a6e8b5-679f-4fa3-bb46-a61d6a7b84a7" providerId="ADAL" clId="{649164F9-F98B-4E86-BD3B-156103597800}" dt="2021-02-06T13:29:32.198" v="2140" actId="478"/>
          <ac:spMkLst>
            <pc:docMk/>
            <pc:sldMk cId="786149873" sldId="283"/>
            <ac:spMk id="83" creationId="{4EBB8E66-00FA-4498-ADE2-1502F10E4222}"/>
          </ac:spMkLst>
        </pc:spChg>
        <pc:spChg chg="del">
          <ac:chgData name="Gesara Halili" userId="61a6e8b5-679f-4fa3-bb46-a61d6a7b84a7" providerId="ADAL" clId="{649164F9-F98B-4E86-BD3B-156103597800}" dt="2021-02-06T13:29:32.198" v="2140" actId="478"/>
          <ac:spMkLst>
            <pc:docMk/>
            <pc:sldMk cId="786149873" sldId="283"/>
            <ac:spMk id="85" creationId="{0C7D3E2C-3C2F-4343-A775-8D30847DF606}"/>
          </ac:spMkLst>
        </pc:spChg>
        <pc:spChg chg="del">
          <ac:chgData name="Gesara Halili" userId="61a6e8b5-679f-4fa3-bb46-a61d6a7b84a7" providerId="ADAL" clId="{649164F9-F98B-4E86-BD3B-156103597800}" dt="2021-02-06T13:29:32.198" v="2140" actId="478"/>
          <ac:spMkLst>
            <pc:docMk/>
            <pc:sldMk cId="786149873" sldId="283"/>
            <ac:spMk id="87" creationId="{33C1BD58-567D-4C3B-9CBB-C032DF83C790}"/>
          </ac:spMkLst>
        </pc:spChg>
        <pc:spChg chg="del">
          <ac:chgData name="Gesara Halili" userId="61a6e8b5-679f-4fa3-bb46-a61d6a7b84a7" providerId="ADAL" clId="{649164F9-F98B-4E86-BD3B-156103597800}" dt="2021-02-06T13:29:32.198" v="2140" actId="478"/>
          <ac:spMkLst>
            <pc:docMk/>
            <pc:sldMk cId="786149873" sldId="283"/>
            <ac:spMk id="91" creationId="{D71C19FA-9C00-4B8A-9FB7-6682517353EA}"/>
          </ac:spMkLst>
        </pc:spChg>
        <pc:spChg chg="del mod">
          <ac:chgData name="Gesara Halili" userId="61a6e8b5-679f-4fa3-bb46-a61d6a7b84a7" providerId="ADAL" clId="{649164F9-F98B-4E86-BD3B-156103597800}" dt="2021-02-06T13:39:18.849" v="2195" actId="478"/>
          <ac:spMkLst>
            <pc:docMk/>
            <pc:sldMk cId="786149873" sldId="283"/>
            <ac:spMk id="92" creationId="{81C4213E-5642-4A62-BA26-6E623A21A634}"/>
          </ac:spMkLst>
        </pc:spChg>
        <pc:spChg chg="del mod">
          <ac:chgData name="Gesara Halili" userId="61a6e8b5-679f-4fa3-bb46-a61d6a7b84a7" providerId="ADAL" clId="{649164F9-F98B-4E86-BD3B-156103597800}" dt="2021-02-06T13:31:56.008" v="2157" actId="478"/>
          <ac:spMkLst>
            <pc:docMk/>
            <pc:sldMk cId="786149873" sldId="283"/>
            <ac:spMk id="93" creationId="{DCDEADCD-E9ED-44FF-BAD8-E62139DBF35C}"/>
          </ac:spMkLst>
        </pc:spChg>
        <pc:spChg chg="del mod">
          <ac:chgData name="Gesara Halili" userId="61a6e8b5-679f-4fa3-bb46-a61d6a7b84a7" providerId="ADAL" clId="{649164F9-F98B-4E86-BD3B-156103597800}" dt="2021-02-06T13:29:56.072" v="2147" actId="478"/>
          <ac:spMkLst>
            <pc:docMk/>
            <pc:sldMk cId="786149873" sldId="283"/>
            <ac:spMk id="95" creationId="{83CF49A7-E82B-4B88-8E86-93255AD0D45A}"/>
          </ac:spMkLst>
        </pc:spChg>
        <pc:spChg chg="del">
          <ac:chgData name="Gesara Halili" userId="61a6e8b5-679f-4fa3-bb46-a61d6a7b84a7" providerId="ADAL" clId="{649164F9-F98B-4E86-BD3B-156103597800}" dt="2021-02-06T13:30:06.783" v="2148" actId="478"/>
          <ac:spMkLst>
            <pc:docMk/>
            <pc:sldMk cId="786149873" sldId="283"/>
            <ac:spMk id="101" creationId="{2B2D845B-0ED3-4294-8580-3F53A79A67D4}"/>
          </ac:spMkLst>
        </pc:spChg>
        <pc:spChg chg="del">
          <ac:chgData name="Gesara Halili" userId="61a6e8b5-679f-4fa3-bb46-a61d6a7b84a7" providerId="ADAL" clId="{649164F9-F98B-4E86-BD3B-156103597800}" dt="2021-02-06T13:30:06.783" v="2148" actId="478"/>
          <ac:spMkLst>
            <pc:docMk/>
            <pc:sldMk cId="786149873" sldId="283"/>
            <ac:spMk id="103" creationId="{1D2FFBDD-A9FC-4169-9EFC-C3FE9207B13C}"/>
          </ac:spMkLst>
        </pc:spChg>
        <pc:spChg chg="del">
          <ac:chgData name="Gesara Halili" userId="61a6e8b5-679f-4fa3-bb46-a61d6a7b84a7" providerId="ADAL" clId="{649164F9-F98B-4E86-BD3B-156103597800}" dt="2021-02-06T13:30:06.783" v="2148" actId="478"/>
          <ac:spMkLst>
            <pc:docMk/>
            <pc:sldMk cId="786149873" sldId="283"/>
            <ac:spMk id="105" creationId="{1C26E180-836F-4AC7-9C6A-EB0FAD264C62}"/>
          </ac:spMkLst>
        </pc:spChg>
        <pc:spChg chg="del">
          <ac:chgData name="Gesara Halili" userId="61a6e8b5-679f-4fa3-bb46-a61d6a7b84a7" providerId="ADAL" clId="{649164F9-F98B-4E86-BD3B-156103597800}" dt="2021-02-06T13:30:06.783" v="2148" actId="478"/>
          <ac:spMkLst>
            <pc:docMk/>
            <pc:sldMk cId="786149873" sldId="283"/>
            <ac:spMk id="107" creationId="{F81633CA-3B49-4D83-866B-1DEAA3F94B6D}"/>
          </ac:spMkLst>
        </pc:spChg>
        <pc:grpChg chg="add mod">
          <ac:chgData name="Gesara Halili" userId="61a6e8b5-679f-4fa3-bb46-a61d6a7b84a7" providerId="ADAL" clId="{649164F9-F98B-4E86-BD3B-156103597800}" dt="2021-02-07T09:05:14.591" v="3394" actId="164"/>
          <ac:grpSpMkLst>
            <pc:docMk/>
            <pc:sldMk cId="786149873" sldId="283"/>
            <ac:grpSpMk id="3" creationId="{314D1FFB-FCC2-476E-BE58-C64BD055B577}"/>
          </ac:grpSpMkLst>
        </pc:grpChg>
        <pc:grpChg chg="add mod">
          <ac:chgData name="Gesara Halili" userId="61a6e8b5-679f-4fa3-bb46-a61d6a7b84a7" providerId="ADAL" clId="{649164F9-F98B-4E86-BD3B-156103597800}" dt="2021-02-07T09:05:43.834" v="3400" actId="164"/>
          <ac:grpSpMkLst>
            <pc:docMk/>
            <pc:sldMk cId="786149873" sldId="283"/>
            <ac:grpSpMk id="12" creationId="{1031B484-B52A-40F3-B6C6-A69956F8E970}"/>
          </ac:grpSpMkLst>
        </pc:grpChg>
        <pc:picChg chg="add mod modCrop">
          <ac:chgData name="Gesara Halili" userId="61a6e8b5-679f-4fa3-bb46-a61d6a7b84a7" providerId="ADAL" clId="{649164F9-F98B-4E86-BD3B-156103597800}" dt="2021-02-06T13:46:36.741" v="2277" actId="1076"/>
          <ac:picMkLst>
            <pc:docMk/>
            <pc:sldMk cId="786149873" sldId="283"/>
            <ac:picMk id="10" creationId="{CD0F3792-56F7-4EB2-8675-7DD5944F2CC5}"/>
          </ac:picMkLst>
        </pc:picChg>
        <pc:picChg chg="add del mod">
          <ac:chgData name="Gesara Halili" userId="61a6e8b5-679f-4fa3-bb46-a61d6a7b84a7" providerId="ADAL" clId="{649164F9-F98B-4E86-BD3B-156103597800}" dt="2021-02-06T13:38:10.675" v="2188" actId="478"/>
          <ac:picMkLst>
            <pc:docMk/>
            <pc:sldMk cId="786149873" sldId="283"/>
            <ac:picMk id="37" creationId="{60D0E102-A86E-4803-BC0E-23FC317DAE13}"/>
          </ac:picMkLst>
        </pc:picChg>
        <pc:picChg chg="add mod">
          <ac:chgData name="Gesara Halili" userId="61a6e8b5-679f-4fa3-bb46-a61d6a7b84a7" providerId="ADAL" clId="{649164F9-F98B-4E86-BD3B-156103597800}" dt="2021-02-07T09:05:43.834" v="3400" actId="164"/>
          <ac:picMkLst>
            <pc:docMk/>
            <pc:sldMk cId="786149873" sldId="283"/>
            <ac:picMk id="62" creationId="{7F1AF718-EB7A-488D-A96A-C5F54F633086}"/>
          </ac:picMkLst>
        </pc:picChg>
        <pc:picChg chg="add mod">
          <ac:chgData name="Gesara Halili" userId="61a6e8b5-679f-4fa3-bb46-a61d6a7b84a7" providerId="ADAL" clId="{649164F9-F98B-4E86-BD3B-156103597800}" dt="2021-02-07T09:05:43.834" v="3400" actId="164"/>
          <ac:picMkLst>
            <pc:docMk/>
            <pc:sldMk cId="786149873" sldId="283"/>
            <ac:picMk id="63" creationId="{1B433F63-44FD-4830-B6EF-471CADD770A1}"/>
          </ac:picMkLst>
        </pc:picChg>
        <pc:picChg chg="add mod">
          <ac:chgData name="Gesara Halili" userId="61a6e8b5-679f-4fa3-bb46-a61d6a7b84a7" providerId="ADAL" clId="{649164F9-F98B-4E86-BD3B-156103597800}" dt="2021-02-07T09:05:43.834" v="3400" actId="164"/>
          <ac:picMkLst>
            <pc:docMk/>
            <pc:sldMk cId="786149873" sldId="283"/>
            <ac:picMk id="64" creationId="{87C05850-0720-4B50-8C93-9BDA017456B2}"/>
          </ac:picMkLst>
        </pc:picChg>
        <pc:picChg chg="del">
          <ac:chgData name="Gesara Halili" userId="61a6e8b5-679f-4fa3-bb46-a61d6a7b84a7" providerId="ADAL" clId="{649164F9-F98B-4E86-BD3B-156103597800}" dt="2021-02-06T13:30:42.504" v="2149" actId="478"/>
          <ac:picMkLst>
            <pc:docMk/>
            <pc:sldMk cId="786149873" sldId="283"/>
            <ac:picMk id="75" creationId="{E489627F-62B3-4246-9C43-145BAA1F4EC0}"/>
          </ac:picMkLst>
        </pc:picChg>
        <pc:picChg chg="del">
          <ac:chgData name="Gesara Halili" userId="61a6e8b5-679f-4fa3-bb46-a61d6a7b84a7" providerId="ADAL" clId="{649164F9-F98B-4E86-BD3B-156103597800}" dt="2021-02-06T13:29:32.198" v="2140" actId="478"/>
          <ac:picMkLst>
            <pc:docMk/>
            <pc:sldMk cId="786149873" sldId="283"/>
            <ac:picMk id="80" creationId="{5FC3CD1C-1B14-4D6E-8651-C59EDE272325}"/>
          </ac:picMkLst>
        </pc:picChg>
        <pc:picChg chg="del">
          <ac:chgData name="Gesara Halili" userId="61a6e8b5-679f-4fa3-bb46-a61d6a7b84a7" providerId="ADAL" clId="{649164F9-F98B-4E86-BD3B-156103597800}" dt="2021-02-06T13:29:32.198" v="2140" actId="478"/>
          <ac:picMkLst>
            <pc:docMk/>
            <pc:sldMk cId="786149873" sldId="283"/>
            <ac:picMk id="82" creationId="{505DE7D2-9D2E-4416-913F-1220CED84EE7}"/>
          </ac:picMkLst>
        </pc:picChg>
        <pc:picChg chg="del">
          <ac:chgData name="Gesara Halili" userId="61a6e8b5-679f-4fa3-bb46-a61d6a7b84a7" providerId="ADAL" clId="{649164F9-F98B-4E86-BD3B-156103597800}" dt="2021-02-06T13:29:32.198" v="2140" actId="478"/>
          <ac:picMkLst>
            <pc:docMk/>
            <pc:sldMk cId="786149873" sldId="283"/>
            <ac:picMk id="84" creationId="{230F30BF-4C67-4D4C-8AFD-40C164228369}"/>
          </ac:picMkLst>
        </pc:picChg>
        <pc:picChg chg="del">
          <ac:chgData name="Gesara Halili" userId="61a6e8b5-679f-4fa3-bb46-a61d6a7b84a7" providerId="ADAL" clId="{649164F9-F98B-4E86-BD3B-156103597800}" dt="2021-02-06T13:29:32.198" v="2140" actId="478"/>
          <ac:picMkLst>
            <pc:docMk/>
            <pc:sldMk cId="786149873" sldId="283"/>
            <ac:picMk id="86" creationId="{F1E335F1-DADF-45F0-8B39-9AEBB488E948}"/>
          </ac:picMkLst>
        </pc:picChg>
        <pc:picChg chg="del">
          <ac:chgData name="Gesara Halili" userId="61a6e8b5-679f-4fa3-bb46-a61d6a7b84a7" providerId="ADAL" clId="{649164F9-F98B-4E86-BD3B-156103597800}" dt="2021-02-06T13:29:32.198" v="2140" actId="478"/>
          <ac:picMkLst>
            <pc:docMk/>
            <pc:sldMk cId="786149873" sldId="283"/>
            <ac:picMk id="90" creationId="{F1AAF0C6-9989-4B98-908B-D902C42F4D0A}"/>
          </ac:picMkLst>
        </pc:picChg>
        <pc:picChg chg="del">
          <ac:chgData name="Gesara Halili" userId="61a6e8b5-679f-4fa3-bb46-a61d6a7b84a7" providerId="ADAL" clId="{649164F9-F98B-4E86-BD3B-156103597800}" dt="2021-02-06T13:30:06.783" v="2148" actId="478"/>
          <ac:picMkLst>
            <pc:docMk/>
            <pc:sldMk cId="786149873" sldId="283"/>
            <ac:picMk id="100" creationId="{922D33F2-9FC8-4BC6-9C50-693DBF637BAF}"/>
          </ac:picMkLst>
        </pc:picChg>
        <pc:picChg chg="del">
          <ac:chgData name="Gesara Halili" userId="61a6e8b5-679f-4fa3-bb46-a61d6a7b84a7" providerId="ADAL" clId="{649164F9-F98B-4E86-BD3B-156103597800}" dt="2021-02-06T13:30:06.783" v="2148" actId="478"/>
          <ac:picMkLst>
            <pc:docMk/>
            <pc:sldMk cId="786149873" sldId="283"/>
            <ac:picMk id="102" creationId="{433DEE26-DED7-4588-9B7B-CDCE2EA3FEE1}"/>
          </ac:picMkLst>
        </pc:picChg>
        <pc:picChg chg="del">
          <ac:chgData name="Gesara Halili" userId="61a6e8b5-679f-4fa3-bb46-a61d6a7b84a7" providerId="ADAL" clId="{649164F9-F98B-4E86-BD3B-156103597800}" dt="2021-02-06T13:30:06.783" v="2148" actId="478"/>
          <ac:picMkLst>
            <pc:docMk/>
            <pc:sldMk cId="786149873" sldId="283"/>
            <ac:picMk id="104" creationId="{1AC8145C-FDFD-4354-8FE2-5FD60E7DE100}"/>
          </ac:picMkLst>
        </pc:picChg>
        <pc:picChg chg="del">
          <ac:chgData name="Gesara Halili" userId="61a6e8b5-679f-4fa3-bb46-a61d6a7b84a7" providerId="ADAL" clId="{649164F9-F98B-4E86-BD3B-156103597800}" dt="2021-02-06T13:30:06.783" v="2148" actId="478"/>
          <ac:picMkLst>
            <pc:docMk/>
            <pc:sldMk cId="786149873" sldId="283"/>
            <ac:picMk id="106" creationId="{D52E38FB-7CE3-4E10-825B-BBD307FE4D7C}"/>
          </ac:picMkLst>
        </pc:picChg>
        <pc:picChg chg="del">
          <ac:chgData name="Gesara Halili" userId="61a6e8b5-679f-4fa3-bb46-a61d6a7b84a7" providerId="ADAL" clId="{649164F9-F98B-4E86-BD3B-156103597800}" dt="2021-02-06T13:29:32.198" v="2140" actId="478"/>
          <ac:picMkLst>
            <pc:docMk/>
            <pc:sldMk cId="786149873" sldId="283"/>
            <ac:picMk id="1028" creationId="{629A5238-0024-46EE-AA92-5F01CA096B32}"/>
          </ac:picMkLst>
        </pc:picChg>
        <pc:picChg chg="del mod">
          <ac:chgData name="Gesara Halili" userId="61a6e8b5-679f-4fa3-bb46-a61d6a7b84a7" providerId="ADAL" clId="{649164F9-F98B-4E86-BD3B-156103597800}" dt="2021-02-06T13:29:53.270" v="2145" actId="478"/>
          <ac:picMkLst>
            <pc:docMk/>
            <pc:sldMk cId="786149873" sldId="283"/>
            <ac:picMk id="1036" creationId="{D700C3AB-0B0E-404C-8B14-6319A88110FE}"/>
          </ac:picMkLst>
        </pc:picChg>
        <pc:picChg chg="add del mod">
          <ac:chgData name="Gesara Halili" userId="61a6e8b5-679f-4fa3-bb46-a61d6a7b84a7" providerId="ADAL" clId="{649164F9-F98B-4E86-BD3B-156103597800}" dt="2021-02-06T13:35:50.232" v="2165" actId="478"/>
          <ac:picMkLst>
            <pc:docMk/>
            <pc:sldMk cId="786149873" sldId="283"/>
            <ac:picMk id="3074" creationId="{F829F305-0D8C-4B8B-BDEE-505CB418F413}"/>
          </ac:picMkLst>
        </pc:picChg>
        <pc:picChg chg="add mod">
          <ac:chgData name="Gesara Halili" userId="61a6e8b5-679f-4fa3-bb46-a61d6a7b84a7" providerId="ADAL" clId="{649164F9-F98B-4E86-BD3B-156103597800}" dt="2021-02-07T09:05:14.591" v="3394" actId="164"/>
          <ac:picMkLst>
            <pc:docMk/>
            <pc:sldMk cId="786149873" sldId="283"/>
            <ac:picMk id="3078" creationId="{6DEBF928-127D-4BB6-9715-2BE46B4267CC}"/>
          </ac:picMkLst>
        </pc:picChg>
        <pc:picChg chg="add mod">
          <ac:chgData name="Gesara Halili" userId="61a6e8b5-679f-4fa3-bb46-a61d6a7b84a7" providerId="ADAL" clId="{649164F9-F98B-4E86-BD3B-156103597800}" dt="2021-02-07T09:05:14.591" v="3394" actId="164"/>
          <ac:picMkLst>
            <pc:docMk/>
            <pc:sldMk cId="786149873" sldId="283"/>
            <ac:picMk id="3080" creationId="{6C7ACD40-D6EA-4179-945F-4DE7088F215E}"/>
          </ac:picMkLst>
        </pc:picChg>
        <pc:picChg chg="add del">
          <ac:chgData name="Gesara Halili" userId="61a6e8b5-679f-4fa3-bb46-a61d6a7b84a7" providerId="ADAL" clId="{649164F9-F98B-4E86-BD3B-156103597800}" dt="2021-02-06T13:46:16.874" v="2273" actId="478"/>
          <ac:picMkLst>
            <pc:docMk/>
            <pc:sldMk cId="786149873" sldId="283"/>
            <ac:picMk id="3082" creationId="{685DE010-0DA2-428A-806B-54D32FB25282}"/>
          </ac:picMkLst>
        </pc:picChg>
        <pc:picChg chg="add mod">
          <ac:chgData name="Gesara Halili" userId="61a6e8b5-679f-4fa3-bb46-a61d6a7b84a7" providerId="ADAL" clId="{649164F9-F98B-4E86-BD3B-156103597800}" dt="2021-02-07T09:05:43.834" v="3400" actId="164"/>
          <ac:picMkLst>
            <pc:docMk/>
            <pc:sldMk cId="786149873" sldId="283"/>
            <ac:picMk id="3084" creationId="{87380D8F-959D-431B-8C7A-3965BAD0FB97}"/>
          </ac:picMkLst>
        </pc:picChg>
        <pc:cxnChg chg="add del mod">
          <ac:chgData name="Gesara Halili" userId="61a6e8b5-679f-4fa3-bb46-a61d6a7b84a7" providerId="ADAL" clId="{649164F9-F98B-4E86-BD3B-156103597800}" dt="2021-02-06T13:46:09.561" v="2270" actId="478"/>
          <ac:cxnSpMkLst>
            <pc:docMk/>
            <pc:sldMk cId="786149873" sldId="283"/>
            <ac:cxnSpMk id="44" creationId="{F26F5AE7-676C-44BE-B17A-2B68BD41163B}"/>
          </ac:cxnSpMkLst>
        </pc:cxnChg>
        <pc:cxnChg chg="add del mod">
          <ac:chgData name="Gesara Halili" userId="61a6e8b5-679f-4fa3-bb46-a61d6a7b84a7" providerId="ADAL" clId="{649164F9-F98B-4E86-BD3B-156103597800}" dt="2021-02-06T13:46:12.300" v="2271" actId="478"/>
          <ac:cxnSpMkLst>
            <pc:docMk/>
            <pc:sldMk cId="786149873" sldId="283"/>
            <ac:cxnSpMk id="46" creationId="{04C87295-9FA0-449C-AA40-D593DA5EF094}"/>
          </ac:cxnSpMkLst>
        </pc:cxnChg>
      </pc:sldChg>
      <pc:sldChg chg="addSp delSp add del setBg delDesignElem">
        <pc:chgData name="Gesara Halili" userId="61a6e8b5-679f-4fa3-bb46-a61d6a7b84a7" providerId="ADAL" clId="{649164F9-F98B-4E86-BD3B-156103597800}" dt="2021-02-06T14:35:25.625" v="2894"/>
        <pc:sldMkLst>
          <pc:docMk/>
          <pc:sldMk cId="1881335954" sldId="284"/>
        </pc:sldMkLst>
        <pc:spChg chg="add del">
          <ac:chgData name="Gesara Halili" userId="61a6e8b5-679f-4fa3-bb46-a61d6a7b84a7" providerId="ADAL" clId="{649164F9-F98B-4E86-BD3B-156103597800}" dt="2021-02-06T14:35:25.625" v="2894"/>
          <ac:spMkLst>
            <pc:docMk/>
            <pc:sldMk cId="1881335954" sldId="284"/>
            <ac:spMk id="17" creationId="{0288C6B4-AFC3-407F-A595-EFFD38D4CCAF}"/>
          </ac:spMkLst>
        </pc:spChg>
        <pc:spChg chg="add del">
          <ac:chgData name="Gesara Halili" userId="61a6e8b5-679f-4fa3-bb46-a61d6a7b84a7" providerId="ADAL" clId="{649164F9-F98B-4E86-BD3B-156103597800}" dt="2021-02-06T14:35:25.625" v="2894"/>
          <ac:spMkLst>
            <pc:docMk/>
            <pc:sldMk cId="1881335954" sldId="284"/>
            <ac:spMk id="18" creationId="{CF236821-17FE-429B-8D2C-08E13A64EA40}"/>
          </ac:spMkLst>
        </pc:spChg>
        <pc:spChg chg="add del">
          <ac:chgData name="Gesara Halili" userId="61a6e8b5-679f-4fa3-bb46-a61d6a7b84a7" providerId="ADAL" clId="{649164F9-F98B-4E86-BD3B-156103597800}" dt="2021-02-06T14:35:25.625" v="2894"/>
          <ac:spMkLst>
            <pc:docMk/>
            <pc:sldMk cId="1881335954" sldId="284"/>
            <ac:spMk id="19" creationId="{C0BDBCD2-E081-43AB-9119-C55465E59757}"/>
          </ac:spMkLst>
        </pc:spChg>
        <pc:spChg chg="add del">
          <ac:chgData name="Gesara Halili" userId="61a6e8b5-679f-4fa3-bb46-a61d6a7b84a7" providerId="ADAL" clId="{649164F9-F98B-4E86-BD3B-156103597800}" dt="2021-02-06T14:35:25.625" v="2894"/>
          <ac:spMkLst>
            <pc:docMk/>
            <pc:sldMk cId="1881335954" sldId="284"/>
            <ac:spMk id="21" creationId="{98E79BE4-34FE-485A-98A5-92CE8F7C4743}"/>
          </ac:spMkLst>
        </pc:spChg>
        <pc:spChg chg="add del">
          <ac:chgData name="Gesara Halili" userId="61a6e8b5-679f-4fa3-bb46-a61d6a7b84a7" providerId="ADAL" clId="{649164F9-F98B-4E86-BD3B-156103597800}" dt="2021-02-06T14:35:25.625" v="2894"/>
          <ac:spMkLst>
            <pc:docMk/>
            <pc:sldMk cId="1881335954" sldId="284"/>
            <ac:spMk id="23" creationId="{7A5F0580-5EE9-419F-96EE-B6529EF6E7D0}"/>
          </ac:spMkLst>
        </pc:spChg>
      </pc:sldChg>
      <pc:sldChg chg="addSp delSp modSp add">
        <pc:chgData name="Gesara Halili" userId="61a6e8b5-679f-4fa3-bb46-a61d6a7b84a7" providerId="ADAL" clId="{649164F9-F98B-4E86-BD3B-156103597800}" dt="2021-02-06T15:02:46.471" v="3183" actId="14100"/>
        <pc:sldMkLst>
          <pc:docMk/>
          <pc:sldMk cId="4173891597" sldId="284"/>
        </pc:sldMkLst>
        <pc:spChg chg="mod">
          <ac:chgData name="Gesara Halili" userId="61a6e8b5-679f-4fa3-bb46-a61d6a7b84a7" providerId="ADAL" clId="{649164F9-F98B-4E86-BD3B-156103597800}" dt="2021-02-06T14:47:49.956" v="3062" actId="20577"/>
          <ac:spMkLst>
            <pc:docMk/>
            <pc:sldMk cId="4173891597" sldId="284"/>
            <ac:spMk id="2" creationId="{5510EE57-C0EE-D244-A204-FB10C3EA32B8}"/>
          </ac:spMkLst>
        </pc:spChg>
        <pc:spChg chg="mod">
          <ac:chgData name="Gesara Halili" userId="61a6e8b5-679f-4fa3-bb46-a61d6a7b84a7" providerId="ADAL" clId="{649164F9-F98B-4E86-BD3B-156103597800}" dt="2021-02-06T14:41:41.376" v="3016" actId="20577"/>
          <ac:spMkLst>
            <pc:docMk/>
            <pc:sldMk cId="4173891597" sldId="284"/>
            <ac:spMk id="4" creationId="{018B94F3-B892-A64C-8B85-D076C7DC75E1}"/>
          </ac:spMkLst>
        </pc:spChg>
        <pc:spChg chg="add mod">
          <ac:chgData name="Gesara Halili" userId="61a6e8b5-679f-4fa3-bb46-a61d6a7b84a7" providerId="ADAL" clId="{649164F9-F98B-4E86-BD3B-156103597800}" dt="2021-02-06T15:02:46.471" v="3183" actId="14100"/>
          <ac:spMkLst>
            <pc:docMk/>
            <pc:sldMk cId="4173891597" sldId="284"/>
            <ac:spMk id="6" creationId="{9C982D2B-F1CD-4FB2-869E-30D0933C1CEE}"/>
          </ac:spMkLst>
        </pc:spChg>
        <pc:spChg chg="mod">
          <ac:chgData name="Gesara Halili" userId="61a6e8b5-679f-4fa3-bb46-a61d6a7b84a7" providerId="ADAL" clId="{649164F9-F98B-4E86-BD3B-156103597800}" dt="2021-02-06T14:48:38.436" v="3097" actId="1076"/>
          <ac:spMkLst>
            <pc:docMk/>
            <pc:sldMk cId="4173891597" sldId="284"/>
            <ac:spMk id="16" creationId="{1938A0E6-D5EE-418A-83C8-77A6A4EB92A3}"/>
          </ac:spMkLst>
        </pc:spChg>
        <pc:spChg chg="add mod">
          <ac:chgData name="Gesara Halili" userId="61a6e8b5-679f-4fa3-bb46-a61d6a7b84a7" providerId="ADAL" clId="{649164F9-F98B-4E86-BD3B-156103597800}" dt="2021-02-06T14:46:45.831" v="3049" actId="1035"/>
          <ac:spMkLst>
            <pc:docMk/>
            <pc:sldMk cId="4173891597" sldId="284"/>
            <ac:spMk id="20" creationId="{0187F0C6-7228-4B31-A99E-2C75ECAFF3B5}"/>
          </ac:spMkLst>
        </pc:spChg>
        <pc:picChg chg="add del mod">
          <ac:chgData name="Gesara Halili" userId="61a6e8b5-679f-4fa3-bb46-a61d6a7b84a7" providerId="ADAL" clId="{649164F9-F98B-4E86-BD3B-156103597800}" dt="2021-02-06T14:44:13.125" v="3025" actId="478"/>
          <ac:picMkLst>
            <pc:docMk/>
            <pc:sldMk cId="4173891597" sldId="284"/>
            <ac:picMk id="3" creationId="{271BB01B-2FCA-4EDE-926C-41C870D83FB0}"/>
          </ac:picMkLst>
        </pc:picChg>
        <pc:picChg chg="add mod">
          <ac:chgData name="Gesara Halili" userId="61a6e8b5-679f-4fa3-bb46-a61d6a7b84a7" providerId="ADAL" clId="{649164F9-F98B-4E86-BD3B-156103597800}" dt="2021-02-06T14:45:00.488" v="3028" actId="1076"/>
          <ac:picMkLst>
            <pc:docMk/>
            <pc:sldMk cId="4173891597" sldId="284"/>
            <ac:picMk id="5" creationId="{CEE667B2-12EA-4D90-B975-0F192819D3B4}"/>
          </ac:picMkLst>
        </pc:picChg>
        <pc:picChg chg="add mod">
          <ac:chgData name="Gesara Halili" userId="61a6e8b5-679f-4fa3-bb46-a61d6a7b84a7" providerId="ADAL" clId="{649164F9-F98B-4E86-BD3B-156103597800}" dt="2021-02-06T14:46:21.155" v="3035" actId="1076"/>
          <ac:picMkLst>
            <pc:docMk/>
            <pc:sldMk cId="4173891597" sldId="284"/>
            <ac:picMk id="7" creationId="{9C508AF0-6438-4917-BB92-50960B07A5A3}"/>
          </ac:picMkLst>
        </pc:picChg>
        <pc:picChg chg="del">
          <ac:chgData name="Gesara Halili" userId="61a6e8b5-679f-4fa3-bb46-a61d6a7b84a7" providerId="ADAL" clId="{649164F9-F98B-4E86-BD3B-156103597800}" dt="2021-02-06T14:41:49.333" v="3017" actId="478"/>
          <ac:picMkLst>
            <pc:docMk/>
            <pc:sldMk cId="4173891597" sldId="284"/>
            <ac:picMk id="22" creationId="{0A800A2D-481C-4C64-A948-6EC2E5749BFE}"/>
          </ac:picMkLst>
        </pc:picChg>
      </pc:sldChg>
      <pc:sldChg chg="addSp delSp modSp add">
        <pc:chgData name="Gesara Halili" userId="61a6e8b5-679f-4fa3-bb46-a61d6a7b84a7" providerId="ADAL" clId="{649164F9-F98B-4E86-BD3B-156103597800}" dt="2021-02-06T15:09:28.398" v="3262" actId="14100"/>
        <pc:sldMkLst>
          <pc:docMk/>
          <pc:sldMk cId="909791794" sldId="285"/>
        </pc:sldMkLst>
        <pc:spChg chg="mod">
          <ac:chgData name="Gesara Halili" userId="61a6e8b5-679f-4fa3-bb46-a61d6a7b84a7" providerId="ADAL" clId="{649164F9-F98B-4E86-BD3B-156103597800}" dt="2021-02-06T14:48:10.740" v="3095" actId="20577"/>
          <ac:spMkLst>
            <pc:docMk/>
            <pc:sldMk cId="909791794" sldId="285"/>
            <ac:spMk id="2" creationId="{5510EE57-C0EE-D244-A204-FB10C3EA32B8}"/>
          </ac:spMkLst>
        </pc:spChg>
        <pc:spChg chg="mod">
          <ac:chgData name="Gesara Halili" userId="61a6e8b5-679f-4fa3-bb46-a61d6a7b84a7" providerId="ADAL" clId="{649164F9-F98B-4E86-BD3B-156103597800}" dt="2021-02-06T14:50:08.347" v="3161" actId="20577"/>
          <ac:spMkLst>
            <pc:docMk/>
            <pc:sldMk cId="909791794" sldId="285"/>
            <ac:spMk id="4" creationId="{018B94F3-B892-A64C-8B85-D076C7DC75E1}"/>
          </ac:spMkLst>
        </pc:spChg>
        <pc:spChg chg="add mod">
          <ac:chgData name="Gesara Halili" userId="61a6e8b5-679f-4fa3-bb46-a61d6a7b84a7" providerId="ADAL" clId="{649164F9-F98B-4E86-BD3B-156103597800}" dt="2021-02-06T15:09:28.398" v="3262" actId="14100"/>
          <ac:spMkLst>
            <pc:docMk/>
            <pc:sldMk cId="909791794" sldId="285"/>
            <ac:spMk id="20" creationId="{1B1C0159-612D-4913-91DE-7A4D0FD672F6}"/>
          </ac:spMkLst>
        </pc:spChg>
        <pc:picChg chg="add del mod">
          <ac:chgData name="Gesara Halili" userId="61a6e8b5-679f-4fa3-bb46-a61d6a7b84a7" providerId="ADAL" clId="{649164F9-F98B-4E86-BD3B-156103597800}" dt="2021-02-06T15:02:16.803" v="3165" actId="21"/>
          <ac:picMkLst>
            <pc:docMk/>
            <pc:sldMk cId="909791794" sldId="285"/>
            <ac:picMk id="3" creationId="{36790DF3-7850-4E7B-B7E9-0BEAC40BC2AD}"/>
          </ac:picMkLst>
        </pc:picChg>
        <pc:picChg chg="add mod">
          <ac:chgData name="Gesara Halili" userId="61a6e8b5-679f-4fa3-bb46-a61d6a7b84a7" providerId="ADAL" clId="{649164F9-F98B-4E86-BD3B-156103597800}" dt="2021-02-06T15:08:49.688" v="3257" actId="1037"/>
          <ac:picMkLst>
            <pc:docMk/>
            <pc:sldMk cId="909791794" sldId="285"/>
            <ac:picMk id="5" creationId="{C126CDE2-AD4D-4172-9FD5-7B2AA421FC0A}"/>
          </ac:picMkLst>
        </pc:picChg>
        <pc:picChg chg="add del mod">
          <ac:chgData name="Gesara Halili" userId="61a6e8b5-679f-4fa3-bb46-a61d6a7b84a7" providerId="ADAL" clId="{649164F9-F98B-4E86-BD3B-156103597800}" dt="2021-02-06T14:39:06.543" v="2953" actId="478"/>
          <ac:picMkLst>
            <pc:docMk/>
            <pc:sldMk cId="909791794" sldId="285"/>
            <ac:picMk id="15" creationId="{2848D761-BAC7-405C-BAF5-F7EC34B7B2E9}"/>
          </ac:picMkLst>
        </pc:picChg>
        <pc:picChg chg="del">
          <ac:chgData name="Gesara Halili" userId="61a6e8b5-679f-4fa3-bb46-a61d6a7b84a7" providerId="ADAL" clId="{649164F9-F98B-4E86-BD3B-156103597800}" dt="2021-02-06T14:37:27.315" v="2934" actId="478"/>
          <ac:picMkLst>
            <pc:docMk/>
            <pc:sldMk cId="909791794" sldId="285"/>
            <ac:picMk id="22" creationId="{0A800A2D-481C-4C64-A948-6EC2E5749BFE}"/>
          </ac:picMkLst>
        </pc:picChg>
      </pc:sldChg>
      <pc:sldChg chg="delSp add del setBg delDesignElem">
        <pc:chgData name="Gesara Halili" userId="61a6e8b5-679f-4fa3-bb46-a61d6a7b84a7" providerId="ADAL" clId="{649164F9-F98B-4E86-BD3B-156103597800}" dt="2021-02-06T14:36:39.054" v="2931" actId="2696"/>
        <pc:sldMkLst>
          <pc:docMk/>
          <pc:sldMk cId="3438760526" sldId="285"/>
        </pc:sldMkLst>
        <pc:spChg chg="del">
          <ac:chgData name="Gesara Halili" userId="61a6e8b5-679f-4fa3-bb46-a61d6a7b84a7" providerId="ADAL" clId="{649164F9-F98B-4E86-BD3B-156103597800}" dt="2021-02-06T14:36:33.119" v="2930"/>
          <ac:spMkLst>
            <pc:docMk/>
            <pc:sldMk cId="3438760526" sldId="285"/>
            <ac:spMk id="17" creationId="{0288C6B4-AFC3-407F-A595-EFFD38D4CCAF}"/>
          </ac:spMkLst>
        </pc:spChg>
        <pc:spChg chg="del">
          <ac:chgData name="Gesara Halili" userId="61a6e8b5-679f-4fa3-bb46-a61d6a7b84a7" providerId="ADAL" clId="{649164F9-F98B-4E86-BD3B-156103597800}" dt="2021-02-06T14:36:33.119" v="2930"/>
          <ac:spMkLst>
            <pc:docMk/>
            <pc:sldMk cId="3438760526" sldId="285"/>
            <ac:spMk id="18" creationId="{CF236821-17FE-429B-8D2C-08E13A64EA40}"/>
          </ac:spMkLst>
        </pc:spChg>
        <pc:spChg chg="del">
          <ac:chgData name="Gesara Halili" userId="61a6e8b5-679f-4fa3-bb46-a61d6a7b84a7" providerId="ADAL" clId="{649164F9-F98B-4E86-BD3B-156103597800}" dt="2021-02-06T14:36:33.119" v="2930"/>
          <ac:spMkLst>
            <pc:docMk/>
            <pc:sldMk cId="3438760526" sldId="285"/>
            <ac:spMk id="19" creationId="{C0BDBCD2-E081-43AB-9119-C55465E59757}"/>
          </ac:spMkLst>
        </pc:spChg>
        <pc:spChg chg="del">
          <ac:chgData name="Gesara Halili" userId="61a6e8b5-679f-4fa3-bb46-a61d6a7b84a7" providerId="ADAL" clId="{649164F9-F98B-4E86-BD3B-156103597800}" dt="2021-02-06T14:36:33.119" v="2930"/>
          <ac:spMkLst>
            <pc:docMk/>
            <pc:sldMk cId="3438760526" sldId="285"/>
            <ac:spMk id="21" creationId="{98E79BE4-34FE-485A-98A5-92CE8F7C4743}"/>
          </ac:spMkLst>
        </pc:spChg>
        <pc:spChg chg="del">
          <ac:chgData name="Gesara Halili" userId="61a6e8b5-679f-4fa3-bb46-a61d6a7b84a7" providerId="ADAL" clId="{649164F9-F98B-4E86-BD3B-156103597800}" dt="2021-02-06T14:36:33.119" v="2930"/>
          <ac:spMkLst>
            <pc:docMk/>
            <pc:sldMk cId="3438760526" sldId="285"/>
            <ac:spMk id="23" creationId="{7A5F0580-5EE9-419F-96EE-B6529EF6E7D0}"/>
          </ac:spMkLst>
        </pc:spChg>
      </pc:sldChg>
      <pc:sldChg chg="addSp delSp modSp add del delAnim">
        <pc:chgData name="Gesara Halili" userId="61a6e8b5-679f-4fa3-bb46-a61d6a7b84a7" providerId="ADAL" clId="{649164F9-F98B-4E86-BD3B-156103597800}" dt="2021-02-06T14:40:02.689" v="2965" actId="2696"/>
        <pc:sldMkLst>
          <pc:docMk/>
          <pc:sldMk cId="274289888" sldId="286"/>
        </pc:sldMkLst>
        <pc:spChg chg="del">
          <ac:chgData name="Gesara Halili" userId="61a6e8b5-679f-4fa3-bb46-a61d6a7b84a7" providerId="ADAL" clId="{649164F9-F98B-4E86-BD3B-156103597800}" dt="2021-02-06T14:39:34.641" v="2956" actId="478"/>
          <ac:spMkLst>
            <pc:docMk/>
            <pc:sldMk cId="274289888" sldId="286"/>
            <ac:spMk id="8" creationId="{D81E3AC2-B7BE-498C-B1D6-ED12B82D239A}"/>
          </ac:spMkLst>
        </pc:spChg>
        <pc:spChg chg="del">
          <ac:chgData name="Gesara Halili" userId="61a6e8b5-679f-4fa3-bb46-a61d6a7b84a7" providerId="ADAL" clId="{649164F9-F98B-4E86-BD3B-156103597800}" dt="2021-02-06T14:39:37.765" v="2957" actId="478"/>
          <ac:spMkLst>
            <pc:docMk/>
            <pc:sldMk cId="274289888" sldId="286"/>
            <ac:spMk id="11" creationId="{3253891F-E8D1-46F5-849A-90C690E2BC7D}"/>
          </ac:spMkLst>
        </pc:spChg>
        <pc:spChg chg="del">
          <ac:chgData name="Gesara Halili" userId="61a6e8b5-679f-4fa3-bb46-a61d6a7b84a7" providerId="ADAL" clId="{649164F9-F98B-4E86-BD3B-156103597800}" dt="2021-02-06T14:39:34.641" v="2956" actId="478"/>
          <ac:spMkLst>
            <pc:docMk/>
            <pc:sldMk cId="274289888" sldId="286"/>
            <ac:spMk id="43" creationId="{2822F631-26C8-4F21-A939-82A2DF6EFA8C}"/>
          </ac:spMkLst>
        </pc:spChg>
        <pc:spChg chg="del">
          <ac:chgData name="Gesara Halili" userId="61a6e8b5-679f-4fa3-bb46-a61d6a7b84a7" providerId="ADAL" clId="{649164F9-F98B-4E86-BD3B-156103597800}" dt="2021-02-06T14:39:34.641" v="2956" actId="478"/>
          <ac:spMkLst>
            <pc:docMk/>
            <pc:sldMk cId="274289888" sldId="286"/>
            <ac:spMk id="52" creationId="{53F079C7-3E4F-44E6-A45C-40D069B315CC}"/>
          </ac:spMkLst>
        </pc:spChg>
        <pc:spChg chg="del">
          <ac:chgData name="Gesara Halili" userId="61a6e8b5-679f-4fa3-bb46-a61d6a7b84a7" providerId="ADAL" clId="{649164F9-F98B-4E86-BD3B-156103597800}" dt="2021-02-06T14:39:34.641" v="2956" actId="478"/>
          <ac:spMkLst>
            <pc:docMk/>
            <pc:sldMk cId="274289888" sldId="286"/>
            <ac:spMk id="56" creationId="{F4471F59-EB45-4E41-BEA4-88D1586F1ED9}"/>
          </ac:spMkLst>
        </pc:spChg>
        <pc:spChg chg="del">
          <ac:chgData name="Gesara Halili" userId="61a6e8b5-679f-4fa3-bb46-a61d6a7b84a7" providerId="ADAL" clId="{649164F9-F98B-4E86-BD3B-156103597800}" dt="2021-02-06T14:39:34.641" v="2956" actId="478"/>
          <ac:spMkLst>
            <pc:docMk/>
            <pc:sldMk cId="274289888" sldId="286"/>
            <ac:spMk id="58" creationId="{A2B29825-CBE2-43F3-87FE-09D87A667E20}"/>
          </ac:spMkLst>
        </pc:spChg>
        <pc:spChg chg="del">
          <ac:chgData name="Gesara Halili" userId="61a6e8b5-679f-4fa3-bb46-a61d6a7b84a7" providerId="ADAL" clId="{649164F9-F98B-4E86-BD3B-156103597800}" dt="2021-02-06T14:39:34.641" v="2956" actId="478"/>
          <ac:spMkLst>
            <pc:docMk/>
            <pc:sldMk cId="274289888" sldId="286"/>
            <ac:spMk id="59" creationId="{8CCFF4AF-0C7A-4FF2-8CA6-5FB39409E00C}"/>
          </ac:spMkLst>
        </pc:spChg>
        <pc:spChg chg="del">
          <ac:chgData name="Gesara Halili" userId="61a6e8b5-679f-4fa3-bb46-a61d6a7b84a7" providerId="ADAL" clId="{649164F9-F98B-4E86-BD3B-156103597800}" dt="2021-02-06T14:39:34.641" v="2956" actId="478"/>
          <ac:spMkLst>
            <pc:docMk/>
            <pc:sldMk cId="274289888" sldId="286"/>
            <ac:spMk id="60" creationId="{8BD04DCF-E1B0-4730-95BD-4067A08BCAB2}"/>
          </ac:spMkLst>
        </pc:spChg>
        <pc:spChg chg="del">
          <ac:chgData name="Gesara Halili" userId="61a6e8b5-679f-4fa3-bb46-a61d6a7b84a7" providerId="ADAL" clId="{649164F9-F98B-4E86-BD3B-156103597800}" dt="2021-02-06T14:39:34.641" v="2956" actId="478"/>
          <ac:spMkLst>
            <pc:docMk/>
            <pc:sldMk cId="274289888" sldId="286"/>
            <ac:spMk id="61" creationId="{4964939F-2FAF-43B3-AAC0-9DE56EEDB268}"/>
          </ac:spMkLst>
        </pc:spChg>
        <pc:picChg chg="del">
          <ac:chgData name="Gesara Halili" userId="61a6e8b5-679f-4fa3-bb46-a61d6a7b84a7" providerId="ADAL" clId="{649164F9-F98B-4E86-BD3B-156103597800}" dt="2021-02-06T14:39:34.641" v="2956" actId="478"/>
          <ac:picMkLst>
            <pc:docMk/>
            <pc:sldMk cId="274289888" sldId="286"/>
            <ac:picMk id="10" creationId="{CD0F3792-56F7-4EB2-8675-7DD5944F2CC5}"/>
          </ac:picMkLst>
        </pc:picChg>
        <pc:picChg chg="add mod">
          <ac:chgData name="Gesara Halili" userId="61a6e8b5-679f-4fa3-bb46-a61d6a7b84a7" providerId="ADAL" clId="{649164F9-F98B-4E86-BD3B-156103597800}" dt="2021-02-06T14:40:00.076" v="2964" actId="14100"/>
          <ac:picMkLst>
            <pc:docMk/>
            <pc:sldMk cId="274289888" sldId="286"/>
            <ac:picMk id="26" creationId="{940F8A60-9801-4074-80A4-88D7274E2A4F}"/>
          </ac:picMkLst>
        </pc:picChg>
        <pc:picChg chg="del">
          <ac:chgData name="Gesara Halili" userId="61a6e8b5-679f-4fa3-bb46-a61d6a7b84a7" providerId="ADAL" clId="{649164F9-F98B-4E86-BD3B-156103597800}" dt="2021-02-06T14:39:34.641" v="2956" actId="478"/>
          <ac:picMkLst>
            <pc:docMk/>
            <pc:sldMk cId="274289888" sldId="286"/>
            <ac:picMk id="62" creationId="{7F1AF718-EB7A-488D-A96A-C5F54F633086}"/>
          </ac:picMkLst>
        </pc:picChg>
        <pc:picChg chg="del">
          <ac:chgData name="Gesara Halili" userId="61a6e8b5-679f-4fa3-bb46-a61d6a7b84a7" providerId="ADAL" clId="{649164F9-F98B-4E86-BD3B-156103597800}" dt="2021-02-06T14:39:34.641" v="2956" actId="478"/>
          <ac:picMkLst>
            <pc:docMk/>
            <pc:sldMk cId="274289888" sldId="286"/>
            <ac:picMk id="63" creationId="{1B433F63-44FD-4830-B6EF-471CADD770A1}"/>
          </ac:picMkLst>
        </pc:picChg>
        <pc:picChg chg="del">
          <ac:chgData name="Gesara Halili" userId="61a6e8b5-679f-4fa3-bb46-a61d6a7b84a7" providerId="ADAL" clId="{649164F9-F98B-4E86-BD3B-156103597800}" dt="2021-02-06T14:39:34.641" v="2956" actId="478"/>
          <ac:picMkLst>
            <pc:docMk/>
            <pc:sldMk cId="274289888" sldId="286"/>
            <ac:picMk id="64" creationId="{87C05850-0720-4B50-8C93-9BDA017456B2}"/>
          </ac:picMkLst>
        </pc:picChg>
        <pc:picChg chg="del">
          <ac:chgData name="Gesara Halili" userId="61a6e8b5-679f-4fa3-bb46-a61d6a7b84a7" providerId="ADAL" clId="{649164F9-F98B-4E86-BD3B-156103597800}" dt="2021-02-06T14:39:34.641" v="2956" actId="478"/>
          <ac:picMkLst>
            <pc:docMk/>
            <pc:sldMk cId="274289888" sldId="286"/>
            <ac:picMk id="3078" creationId="{6DEBF928-127D-4BB6-9715-2BE46B4267CC}"/>
          </ac:picMkLst>
        </pc:picChg>
        <pc:picChg chg="del">
          <ac:chgData name="Gesara Halili" userId="61a6e8b5-679f-4fa3-bb46-a61d6a7b84a7" providerId="ADAL" clId="{649164F9-F98B-4E86-BD3B-156103597800}" dt="2021-02-06T14:39:34.641" v="2956" actId="478"/>
          <ac:picMkLst>
            <pc:docMk/>
            <pc:sldMk cId="274289888" sldId="286"/>
            <ac:picMk id="3080" creationId="{6C7ACD40-D6EA-4179-945F-4DE7088F215E}"/>
          </ac:picMkLst>
        </pc:picChg>
        <pc:picChg chg="del">
          <ac:chgData name="Gesara Halili" userId="61a6e8b5-679f-4fa3-bb46-a61d6a7b84a7" providerId="ADAL" clId="{649164F9-F98B-4E86-BD3B-156103597800}" dt="2021-02-06T14:39:34.641" v="2956" actId="478"/>
          <ac:picMkLst>
            <pc:docMk/>
            <pc:sldMk cId="274289888" sldId="286"/>
            <ac:picMk id="3084" creationId="{87380D8F-959D-431B-8C7A-3965BAD0FB97}"/>
          </ac:picMkLst>
        </pc:picChg>
      </pc:sldChg>
      <pc:sldChg chg="addSp delSp modSp add ord">
        <pc:chgData name="Gesara Halili" userId="61a6e8b5-679f-4fa3-bb46-a61d6a7b84a7" providerId="ADAL" clId="{649164F9-F98B-4E86-BD3B-156103597800}" dt="2021-02-07T09:27:05.233" v="3636" actId="1076"/>
        <pc:sldMkLst>
          <pc:docMk/>
          <pc:sldMk cId="4294509954" sldId="286"/>
        </pc:sldMkLst>
        <pc:spChg chg="mod">
          <ac:chgData name="Gesara Halili" userId="61a6e8b5-679f-4fa3-bb46-a61d6a7b84a7" providerId="ADAL" clId="{649164F9-F98B-4E86-BD3B-156103597800}" dt="2021-02-07T09:13:52.310" v="3438"/>
          <ac:spMkLst>
            <pc:docMk/>
            <pc:sldMk cId="4294509954" sldId="286"/>
            <ac:spMk id="2" creationId="{5510EE57-C0EE-D244-A204-FB10C3EA32B8}"/>
          </ac:spMkLst>
        </pc:spChg>
        <pc:spChg chg="add mod">
          <ac:chgData name="Gesara Halili" userId="61a6e8b5-679f-4fa3-bb46-a61d6a7b84a7" providerId="ADAL" clId="{649164F9-F98B-4E86-BD3B-156103597800}" dt="2021-02-07T09:26:22.553" v="3628" actId="1035"/>
          <ac:spMkLst>
            <pc:docMk/>
            <pc:sldMk cId="4294509954" sldId="286"/>
            <ac:spMk id="3" creationId="{5CE42AE9-ACFC-4CB9-98D8-8C459DD50F3B}"/>
          </ac:spMkLst>
        </pc:spChg>
        <pc:spChg chg="mod">
          <ac:chgData name="Gesara Halili" userId="61a6e8b5-679f-4fa3-bb46-a61d6a7b84a7" providerId="ADAL" clId="{649164F9-F98B-4E86-BD3B-156103597800}" dt="2021-02-07T09:26:36.336" v="3632" actId="5793"/>
          <ac:spMkLst>
            <pc:docMk/>
            <pc:sldMk cId="4294509954" sldId="286"/>
            <ac:spMk id="4" creationId="{018B94F3-B892-A64C-8B85-D076C7DC75E1}"/>
          </ac:spMkLst>
        </pc:spChg>
        <pc:spChg chg="add mod">
          <ac:chgData name="Gesara Halili" userId="61a6e8b5-679f-4fa3-bb46-a61d6a7b84a7" providerId="ADAL" clId="{649164F9-F98B-4E86-BD3B-156103597800}" dt="2021-02-07T09:26:44.045" v="3634" actId="1076"/>
          <ac:spMkLst>
            <pc:docMk/>
            <pc:sldMk cId="4294509954" sldId="286"/>
            <ac:spMk id="16" creationId="{A392136B-C5AF-4F8C-98FB-D90F1EB4A15C}"/>
          </ac:spMkLst>
        </pc:spChg>
        <pc:spChg chg="add mod">
          <ac:chgData name="Gesara Halili" userId="61a6e8b5-679f-4fa3-bb46-a61d6a7b84a7" providerId="ADAL" clId="{649164F9-F98B-4E86-BD3B-156103597800}" dt="2021-02-07T09:27:05.233" v="3636" actId="1076"/>
          <ac:spMkLst>
            <pc:docMk/>
            <pc:sldMk cId="4294509954" sldId="286"/>
            <ac:spMk id="20" creationId="{8FA0F67A-7655-4481-B371-E6F58F988FA6}"/>
          </ac:spMkLst>
        </pc:spChg>
        <pc:picChg chg="add mod">
          <ac:chgData name="Gesara Halili" userId="61a6e8b5-679f-4fa3-bb46-a61d6a7b84a7" providerId="ADAL" clId="{649164F9-F98B-4E86-BD3B-156103597800}" dt="2021-02-07T09:20:22.182" v="3583" actId="1076"/>
          <ac:picMkLst>
            <pc:docMk/>
            <pc:sldMk cId="4294509954" sldId="286"/>
            <ac:picMk id="14" creationId="{24E9B9D6-8833-4C5E-BF39-ABCEC1C70A34}"/>
          </ac:picMkLst>
        </pc:picChg>
        <pc:picChg chg="del">
          <ac:chgData name="Gesara Halili" userId="61a6e8b5-679f-4fa3-bb46-a61d6a7b84a7" providerId="ADAL" clId="{649164F9-F98B-4E86-BD3B-156103597800}" dt="2021-02-07T09:20:09.519" v="3580" actId="478"/>
          <ac:picMkLst>
            <pc:docMk/>
            <pc:sldMk cId="4294509954" sldId="286"/>
            <ac:picMk id="15" creationId="{F3852C4F-5004-7F42-BA58-DA49741B7FF0}"/>
          </ac:picMkLst>
        </pc:picChg>
      </pc:sldChg>
      <pc:sldChg chg="addSp delSp modSp add ord">
        <pc:chgData name="Gesara Halili" userId="61a6e8b5-679f-4fa3-bb46-a61d6a7b84a7" providerId="ADAL" clId="{649164F9-F98B-4E86-BD3B-156103597800}" dt="2021-02-07T09:28:29.791" v="3658" actId="1076"/>
        <pc:sldMkLst>
          <pc:docMk/>
          <pc:sldMk cId="468346217" sldId="287"/>
        </pc:sldMkLst>
        <pc:spChg chg="mod">
          <ac:chgData name="Gesara Halili" userId="61a6e8b5-679f-4fa3-bb46-a61d6a7b84a7" providerId="ADAL" clId="{649164F9-F98B-4E86-BD3B-156103597800}" dt="2021-02-07T09:13:47.256" v="3437"/>
          <ac:spMkLst>
            <pc:docMk/>
            <pc:sldMk cId="468346217" sldId="287"/>
            <ac:spMk id="2" creationId="{5510EE57-C0EE-D244-A204-FB10C3EA32B8}"/>
          </ac:spMkLst>
        </pc:spChg>
        <pc:spChg chg="mod">
          <ac:chgData name="Gesara Halili" userId="61a6e8b5-679f-4fa3-bb46-a61d6a7b84a7" providerId="ADAL" clId="{649164F9-F98B-4E86-BD3B-156103597800}" dt="2021-02-07T09:28:03.887" v="3653" actId="20577"/>
          <ac:spMkLst>
            <pc:docMk/>
            <pc:sldMk cId="468346217" sldId="287"/>
            <ac:spMk id="4" creationId="{018B94F3-B892-A64C-8B85-D076C7DC75E1}"/>
          </ac:spMkLst>
        </pc:spChg>
        <pc:spChg chg="add">
          <ac:chgData name="Gesara Halili" userId="61a6e8b5-679f-4fa3-bb46-a61d6a7b84a7" providerId="ADAL" clId="{649164F9-F98B-4E86-BD3B-156103597800}" dt="2021-02-07T09:12:32.294" v="3410"/>
          <ac:spMkLst>
            <pc:docMk/>
            <pc:sldMk cId="468346217" sldId="287"/>
            <ac:spMk id="20" creationId="{66FE6C57-D22F-4A17-AA0F-0908594A1EE8}"/>
          </ac:spMkLst>
        </pc:spChg>
        <pc:spChg chg="add">
          <ac:chgData name="Gesara Halili" userId="61a6e8b5-679f-4fa3-bb46-a61d6a7b84a7" providerId="ADAL" clId="{649164F9-F98B-4E86-BD3B-156103597800}" dt="2021-02-07T09:12:59.856" v="3418"/>
          <ac:spMkLst>
            <pc:docMk/>
            <pc:sldMk cId="468346217" sldId="287"/>
            <ac:spMk id="25" creationId="{8427A71A-A63B-4C21-867E-F21E01945C24}"/>
          </ac:spMkLst>
        </pc:spChg>
        <pc:spChg chg="add mod">
          <ac:chgData name="Gesara Halili" userId="61a6e8b5-679f-4fa3-bb46-a61d6a7b84a7" providerId="ADAL" clId="{649164F9-F98B-4E86-BD3B-156103597800}" dt="2021-02-07T09:28:09.551" v="3654" actId="1076"/>
          <ac:spMkLst>
            <pc:docMk/>
            <pc:sldMk cId="468346217" sldId="287"/>
            <ac:spMk id="26" creationId="{B1BEC41F-FDAB-4B10-A102-1A40F293C7A0}"/>
          </ac:spMkLst>
        </pc:spChg>
        <pc:spChg chg="add mod">
          <ac:chgData name="Gesara Halili" userId="61a6e8b5-679f-4fa3-bb46-a61d6a7b84a7" providerId="ADAL" clId="{649164F9-F98B-4E86-BD3B-156103597800}" dt="2021-02-07T09:28:19.381" v="3656" actId="1076"/>
          <ac:spMkLst>
            <pc:docMk/>
            <pc:sldMk cId="468346217" sldId="287"/>
            <ac:spMk id="27" creationId="{2F1229F1-B03D-4C2E-A93F-FD202C37D5B1}"/>
          </ac:spMkLst>
        </pc:spChg>
        <pc:spChg chg="add mod">
          <ac:chgData name="Gesara Halili" userId="61a6e8b5-679f-4fa3-bb46-a61d6a7b84a7" providerId="ADAL" clId="{649164F9-F98B-4E86-BD3B-156103597800}" dt="2021-02-07T09:28:29.791" v="3658" actId="1076"/>
          <ac:spMkLst>
            <pc:docMk/>
            <pc:sldMk cId="468346217" sldId="287"/>
            <ac:spMk id="28" creationId="{6CB340C6-8CBF-4F2C-B42F-0D97B541A683}"/>
          </ac:spMkLst>
        </pc:spChg>
        <pc:grpChg chg="add del mod">
          <ac:chgData name="Gesara Halili" userId="61a6e8b5-679f-4fa3-bb46-a61d6a7b84a7" providerId="ADAL" clId="{649164F9-F98B-4E86-BD3B-156103597800}" dt="2021-02-07T09:12:58.685" v="3417" actId="478"/>
          <ac:grpSpMkLst>
            <pc:docMk/>
            <pc:sldMk cId="468346217" sldId="287"/>
            <ac:grpSpMk id="14" creationId="{850D6E89-0FBE-4952-833D-BD33DA2A6014}"/>
          </ac:grpSpMkLst>
        </pc:grpChg>
        <pc:grpChg chg="add mod">
          <ac:chgData name="Gesara Halili" userId="61a6e8b5-679f-4fa3-bb46-a61d6a7b84a7" providerId="ADAL" clId="{649164F9-F98B-4E86-BD3B-156103597800}" dt="2021-02-07T09:13:19.801" v="3422" actId="1076"/>
          <ac:grpSpMkLst>
            <pc:docMk/>
            <pc:sldMk cId="468346217" sldId="287"/>
            <ac:grpSpMk id="22" creationId="{4668128F-4B2C-4F26-8813-6D570E7CD02B}"/>
          </ac:grpSpMkLst>
        </pc:grpChg>
        <pc:picChg chg="del">
          <ac:chgData name="Gesara Halili" userId="61a6e8b5-679f-4fa3-bb46-a61d6a7b84a7" providerId="ADAL" clId="{649164F9-F98B-4E86-BD3B-156103597800}" dt="2021-02-07T09:12:30.979" v="3409" actId="478"/>
          <ac:picMkLst>
            <pc:docMk/>
            <pc:sldMk cId="468346217" sldId="287"/>
            <ac:picMk id="15" creationId="{F3852C4F-5004-7F42-BA58-DA49741B7FF0}"/>
          </ac:picMkLst>
        </pc:picChg>
        <pc:picChg chg="add">
          <ac:chgData name="Gesara Halili" userId="61a6e8b5-679f-4fa3-bb46-a61d6a7b84a7" providerId="ADAL" clId="{649164F9-F98B-4E86-BD3B-156103597800}" dt="2021-02-07T09:12:32.294" v="3410"/>
          <ac:picMkLst>
            <pc:docMk/>
            <pc:sldMk cId="468346217" sldId="287"/>
            <ac:picMk id="16" creationId="{0E3FDC67-C65C-4C3E-8DDC-AF4735B8633C}"/>
          </ac:picMkLst>
        </pc:picChg>
        <pc:picChg chg="add">
          <ac:chgData name="Gesara Halili" userId="61a6e8b5-679f-4fa3-bb46-a61d6a7b84a7" providerId="ADAL" clId="{649164F9-F98B-4E86-BD3B-156103597800}" dt="2021-02-07T09:12:59.856" v="3418"/>
          <ac:picMkLst>
            <pc:docMk/>
            <pc:sldMk cId="468346217" sldId="287"/>
            <ac:picMk id="24" creationId="{28D97117-78B6-40B9-82A7-599BE69796B7}"/>
          </ac:picMkLst>
        </pc:picChg>
      </pc:sldChg>
      <pc:sldChg chg="new add del">
        <pc:chgData name="Gesara Halili" userId="61a6e8b5-679f-4fa3-bb46-a61d6a7b84a7" providerId="ADAL" clId="{649164F9-F98B-4E86-BD3B-156103597800}" dt="2021-02-06T20:18:47.588" v="3383" actId="2696"/>
        <pc:sldMkLst>
          <pc:docMk/>
          <pc:sldMk cId="676825976" sldId="287"/>
        </pc:sldMkLst>
      </pc:sldChg>
      <pc:sldChg chg="addSp delSp modSp add ord">
        <pc:chgData name="Gesara Halili" userId="61a6e8b5-679f-4fa3-bb46-a61d6a7b84a7" providerId="ADAL" clId="{649164F9-F98B-4E86-BD3B-156103597800}" dt="2021-02-07T09:31:04.113" v="3761"/>
        <pc:sldMkLst>
          <pc:docMk/>
          <pc:sldMk cId="1858684933" sldId="288"/>
        </pc:sldMkLst>
        <pc:spChg chg="mod">
          <ac:chgData name="Gesara Halili" userId="61a6e8b5-679f-4fa3-bb46-a61d6a7b84a7" providerId="ADAL" clId="{649164F9-F98B-4E86-BD3B-156103597800}" dt="2021-02-07T09:31:01.483" v="3760" actId="20577"/>
          <ac:spMkLst>
            <pc:docMk/>
            <pc:sldMk cId="1858684933" sldId="288"/>
            <ac:spMk id="4" creationId="{018B94F3-B892-A64C-8B85-D076C7DC75E1}"/>
          </ac:spMkLst>
        </pc:spChg>
        <pc:spChg chg="add">
          <ac:chgData name="Gesara Halili" userId="61a6e8b5-679f-4fa3-bb46-a61d6a7b84a7" providerId="ADAL" clId="{649164F9-F98B-4E86-BD3B-156103597800}" dt="2021-02-07T09:31:04.113" v="3761"/>
          <ac:spMkLst>
            <pc:docMk/>
            <pc:sldMk cId="1858684933" sldId="288"/>
            <ac:spMk id="15" creationId="{A5439FAE-A5D9-41FC-8DD6-BE27473CAA74}"/>
          </ac:spMkLst>
        </pc:spChg>
        <pc:picChg chg="add mod">
          <ac:chgData name="Gesara Halili" userId="61a6e8b5-679f-4fa3-bb46-a61d6a7b84a7" providerId="ADAL" clId="{649164F9-F98B-4E86-BD3B-156103597800}" dt="2021-02-07T09:25:40.045" v="3619" actId="1076"/>
          <ac:picMkLst>
            <pc:docMk/>
            <pc:sldMk cId="1858684933" sldId="288"/>
            <ac:picMk id="14" creationId="{68E6E56F-7940-48E1-A715-6C158A366241}"/>
          </ac:picMkLst>
        </pc:picChg>
        <pc:picChg chg="del">
          <ac:chgData name="Gesara Halili" userId="61a6e8b5-679f-4fa3-bb46-a61d6a7b84a7" providerId="ADAL" clId="{649164F9-F98B-4E86-BD3B-156103597800}" dt="2021-02-07T09:24:59.013" v="3613" actId="478"/>
          <ac:picMkLst>
            <pc:docMk/>
            <pc:sldMk cId="1858684933" sldId="288"/>
            <ac:picMk id="16" creationId="{86B96931-4409-334E-A081-4B4C88A1DAA0}"/>
          </ac:picMkLst>
        </pc:picChg>
      </pc:sldChg>
    </pc:docChg>
  </pc:docChgLst>
  <pc:docChgLst>
    <pc:chgData name="Elias Brummund" userId="ab7e88b4-97db-46c5-bf26-6ed58c29463b" providerId="ADAL" clId="{50D0BD6A-D9BE-B34D-8B76-C09969BB2B06}"/>
    <pc:docChg chg="undo redo custSel addSld delSld modSld sldOrd addMainMaster delMainMaster">
      <pc:chgData name="Elias Brummund" userId="ab7e88b4-97db-46c5-bf26-6ed58c29463b" providerId="ADAL" clId="{50D0BD6A-D9BE-B34D-8B76-C09969BB2B06}" dt="2021-02-10T17:25:22.388" v="5986" actId="20577"/>
      <pc:docMkLst>
        <pc:docMk/>
      </pc:docMkLst>
      <pc:sldChg chg="addSp modSp new add del mod">
        <pc:chgData name="Elias Brummund" userId="ab7e88b4-97db-46c5-bf26-6ed58c29463b" providerId="ADAL" clId="{50D0BD6A-D9BE-B34D-8B76-C09969BB2B06}" dt="2021-02-07T10:48:14.372" v="3702"/>
        <pc:sldMkLst>
          <pc:docMk/>
          <pc:sldMk cId="1976823753" sldId="258"/>
        </pc:sldMkLst>
        <pc:spChg chg="mod">
          <ac:chgData name="Elias Brummund" userId="ab7e88b4-97db-46c5-bf26-6ed58c29463b" providerId="ADAL" clId="{50D0BD6A-D9BE-B34D-8B76-C09969BB2B06}" dt="2021-02-05T10:28:53.885" v="757"/>
          <ac:spMkLst>
            <pc:docMk/>
            <pc:sldMk cId="1976823753" sldId="258"/>
            <ac:spMk id="2" creationId="{10B38ADB-2B20-A444-9F66-ABA9BB9FFC39}"/>
          </ac:spMkLst>
        </pc:spChg>
        <pc:spChg chg="mod">
          <ac:chgData name="Elias Brummund" userId="ab7e88b4-97db-46c5-bf26-6ed58c29463b" providerId="ADAL" clId="{50D0BD6A-D9BE-B34D-8B76-C09969BB2B06}" dt="2021-02-05T10:28:53.885" v="757"/>
          <ac:spMkLst>
            <pc:docMk/>
            <pc:sldMk cId="1976823753" sldId="258"/>
            <ac:spMk id="3" creationId="{7BD84CF1-0DD7-E14F-A4F1-9D5F6F5BC4F3}"/>
          </ac:spMkLst>
        </pc:spChg>
        <pc:spChg chg="mod">
          <ac:chgData name="Elias Brummund" userId="ab7e88b4-97db-46c5-bf26-6ed58c29463b" providerId="ADAL" clId="{50D0BD6A-D9BE-B34D-8B76-C09969BB2B06}" dt="2021-02-05T10:28:53.885" v="757"/>
          <ac:spMkLst>
            <pc:docMk/>
            <pc:sldMk cId="1976823753" sldId="258"/>
            <ac:spMk id="4" creationId="{1210AE40-4380-E241-905B-F6F3FA2CDF0C}"/>
          </ac:spMkLst>
        </pc:spChg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1976823753" sldId="258"/>
            <ac:spMk id="5" creationId="{10A55D01-4EB3-2D48-B3BF-2C69F5A28757}"/>
          </ac:spMkLst>
        </pc:spChg>
      </pc:sldChg>
      <pc:sldChg chg="addSp modSp new mod ord">
        <pc:chgData name="Elias Brummund" userId="ab7e88b4-97db-46c5-bf26-6ed58c29463b" providerId="ADAL" clId="{50D0BD6A-D9BE-B34D-8B76-C09969BB2B06}" dt="2021-02-07T10:48:14.372" v="3702"/>
        <pc:sldMkLst>
          <pc:docMk/>
          <pc:sldMk cId="1736103784" sldId="259"/>
        </pc:sldMkLst>
        <pc:spChg chg="mod">
          <ac:chgData name="Elias Brummund" userId="ab7e88b4-97db-46c5-bf26-6ed58c29463b" providerId="ADAL" clId="{50D0BD6A-D9BE-B34D-8B76-C09969BB2B06}" dt="2021-02-05T10:28:53.885" v="757"/>
          <ac:spMkLst>
            <pc:docMk/>
            <pc:sldMk cId="1736103784" sldId="259"/>
            <ac:spMk id="2" creationId="{F3C14F66-4312-C145-A9DF-C098A9408962}"/>
          </ac:spMkLst>
        </pc:spChg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1736103784" sldId="259"/>
            <ac:spMk id="4" creationId="{BF3C0E21-A83B-484E-888F-4C6CCA6A8A2A}"/>
          </ac:spMkLst>
        </pc:spChg>
      </pc:sldChg>
      <pc:sldChg chg="addSp delSp modSp new mod modMedia setBg delAnim modNotesTx">
        <pc:chgData name="Elias Brummund" userId="ab7e88b4-97db-46c5-bf26-6ed58c29463b" providerId="ADAL" clId="{50D0BD6A-D9BE-B34D-8B76-C09969BB2B06}" dt="2021-02-10T17:17:17.444" v="5979" actId="20577"/>
        <pc:sldMkLst>
          <pc:docMk/>
          <pc:sldMk cId="537455093" sldId="261"/>
        </pc:sldMkLst>
        <pc:spChg chg="mod">
          <ac:chgData name="Elias Brummund" userId="ab7e88b4-97db-46c5-bf26-6ed58c29463b" providerId="ADAL" clId="{50D0BD6A-D9BE-B34D-8B76-C09969BB2B06}" dt="2021-02-05T10:31:25.049" v="789" actId="26606"/>
          <ac:spMkLst>
            <pc:docMk/>
            <pc:sldMk cId="537455093" sldId="261"/>
            <ac:spMk id="2" creationId="{C93B6643-5CA6-584F-ADC8-4966327DAB03}"/>
          </ac:spMkLst>
        </pc:spChg>
        <pc:spChg chg="mod">
          <ac:chgData name="Elias Brummund" userId="ab7e88b4-97db-46c5-bf26-6ed58c29463b" providerId="ADAL" clId="{50D0BD6A-D9BE-B34D-8B76-C09969BB2B06}" dt="2021-02-05T10:34:01.756" v="883" actId="20577"/>
          <ac:spMkLst>
            <pc:docMk/>
            <pc:sldMk cId="537455093" sldId="261"/>
            <ac:spMk id="3" creationId="{D2B73E6A-28D8-574A-8842-2BEE6D3AE81E}"/>
          </ac:spMkLst>
        </pc:spChg>
        <pc:spChg chg="add mod">
          <ac:chgData name="Elias Brummund" userId="ab7e88b4-97db-46c5-bf26-6ed58c29463b" providerId="ADAL" clId="{50D0BD6A-D9BE-B34D-8B76-C09969BB2B06}" dt="2021-02-05T10:32:27.728" v="820" actId="1076"/>
          <ac:spMkLst>
            <pc:docMk/>
            <pc:sldMk cId="537455093" sldId="261"/>
            <ac:spMk id="4" creationId="{9A652507-262B-2345-AE5A-73902DF5FED2}"/>
          </ac:spMkLst>
        </pc:spChg>
        <pc:spChg chg="add del">
          <ac:chgData name="Elias Brummund" userId="ab7e88b4-97db-46c5-bf26-6ed58c29463b" providerId="ADAL" clId="{50D0BD6A-D9BE-B34D-8B76-C09969BB2B06}" dt="2021-02-05T10:29:55.321" v="760" actId="26606"/>
          <ac:spMkLst>
            <pc:docMk/>
            <pc:sldMk cId="537455093" sldId="261"/>
            <ac:spMk id="8" creationId="{6DDA8CE9-E0A6-4FF2-823D-D08607606DC2}"/>
          </ac:spMkLst>
        </pc:spChg>
        <pc:spChg chg="add del">
          <ac:chgData name="Elias Brummund" userId="ab7e88b4-97db-46c5-bf26-6ed58c29463b" providerId="ADAL" clId="{50D0BD6A-D9BE-B34D-8B76-C09969BB2B06}" dt="2021-02-05T10:29:55.321" v="760" actId="26606"/>
          <ac:spMkLst>
            <pc:docMk/>
            <pc:sldMk cId="537455093" sldId="261"/>
            <ac:spMk id="10" creationId="{11195564-33B9-434B-9641-764F5905A56F}"/>
          </ac:spMkLst>
        </pc:spChg>
        <pc:spChg chg="add del">
          <ac:chgData name="Elias Brummund" userId="ab7e88b4-97db-46c5-bf26-6ed58c29463b" providerId="ADAL" clId="{50D0BD6A-D9BE-B34D-8B76-C09969BB2B06}" dt="2021-02-05T10:31:25.049" v="789" actId="26606"/>
          <ac:spMkLst>
            <pc:docMk/>
            <pc:sldMk cId="537455093" sldId="261"/>
            <ac:spMk id="26" creationId="{BAD76F3E-3A97-486B-B402-44400A8B9173}"/>
          </ac:spMkLst>
        </pc:spChg>
        <pc:spChg chg="add del">
          <ac:chgData name="Elias Brummund" userId="ab7e88b4-97db-46c5-bf26-6ed58c29463b" providerId="ADAL" clId="{50D0BD6A-D9BE-B34D-8B76-C09969BB2B06}" dt="2021-02-05T10:31:25.049" v="789" actId="26606"/>
          <ac:spMkLst>
            <pc:docMk/>
            <pc:sldMk cId="537455093" sldId="261"/>
            <ac:spMk id="28" creationId="{391F6B52-91F4-4AEB-B6DB-29FEBCF28C8B}"/>
          </ac:spMkLst>
        </pc:spChg>
        <pc:spChg chg="add del">
          <ac:chgData name="Elias Brummund" userId="ab7e88b4-97db-46c5-bf26-6ed58c29463b" providerId="ADAL" clId="{50D0BD6A-D9BE-B34D-8B76-C09969BB2B06}" dt="2021-02-05T10:31:25.049" v="789" actId="26606"/>
          <ac:spMkLst>
            <pc:docMk/>
            <pc:sldMk cId="537455093" sldId="261"/>
            <ac:spMk id="30" creationId="{2CD6F061-7C53-44F4-9794-953DB70A451B}"/>
          </ac:spMkLst>
        </pc:spChg>
        <pc:spChg chg="add">
          <ac:chgData name="Elias Brummund" userId="ab7e88b4-97db-46c5-bf26-6ed58c29463b" providerId="ADAL" clId="{50D0BD6A-D9BE-B34D-8B76-C09969BB2B06}" dt="2021-02-05T10:31:25.049" v="789" actId="26606"/>
          <ac:spMkLst>
            <pc:docMk/>
            <pc:sldMk cId="537455093" sldId="261"/>
            <ac:spMk id="33" creationId="{E91DC736-0EF8-4F87-9146-EBF1D2EE4D3D}"/>
          </ac:spMkLst>
        </pc:spChg>
        <pc:spChg chg="add">
          <ac:chgData name="Elias Brummund" userId="ab7e88b4-97db-46c5-bf26-6ed58c29463b" providerId="ADAL" clId="{50D0BD6A-D9BE-B34D-8B76-C09969BB2B06}" dt="2021-02-05T10:31:25.049" v="789" actId="26606"/>
          <ac:spMkLst>
            <pc:docMk/>
            <pc:sldMk cId="537455093" sldId="261"/>
            <ac:spMk id="35" creationId="{097CD68E-23E3-4007-8847-CD0944C4F7BE}"/>
          </ac:spMkLst>
        </pc:spChg>
        <pc:spChg chg="add del">
          <ac:chgData name="Elias Brummund" userId="ab7e88b4-97db-46c5-bf26-6ed58c29463b" providerId="ADAL" clId="{50D0BD6A-D9BE-B34D-8B76-C09969BB2B06}" dt="2021-02-05T10:31:21.585" v="788" actId="26606"/>
          <ac:spMkLst>
            <pc:docMk/>
            <pc:sldMk cId="537455093" sldId="261"/>
            <ac:spMk id="36" creationId="{C1DD1A8A-57D5-4A81-AD04-532B043C5611}"/>
          </ac:spMkLst>
        </pc:spChg>
        <pc:spChg chg="add del">
          <ac:chgData name="Elias Brummund" userId="ab7e88b4-97db-46c5-bf26-6ed58c29463b" providerId="ADAL" clId="{50D0BD6A-D9BE-B34D-8B76-C09969BB2B06}" dt="2021-02-05T10:31:21.585" v="788" actId="26606"/>
          <ac:spMkLst>
            <pc:docMk/>
            <pc:sldMk cId="537455093" sldId="261"/>
            <ac:spMk id="38" creationId="{007891EC-4501-44ED-A8C8-B11B6DB767AB}"/>
          </ac:spMkLst>
        </pc:spChg>
        <pc:spChg chg="add">
          <ac:chgData name="Elias Brummund" userId="ab7e88b4-97db-46c5-bf26-6ed58c29463b" providerId="ADAL" clId="{50D0BD6A-D9BE-B34D-8B76-C09969BB2B06}" dt="2021-02-05T10:31:25.049" v="789" actId="26606"/>
          <ac:spMkLst>
            <pc:docMk/>
            <pc:sldMk cId="537455093" sldId="261"/>
            <ac:spMk id="40" creationId="{AF2F604E-43BE-4DC3-B983-E071523364F8}"/>
          </ac:spMkLst>
        </pc:spChg>
        <pc:spChg chg="add">
          <ac:chgData name="Elias Brummund" userId="ab7e88b4-97db-46c5-bf26-6ed58c29463b" providerId="ADAL" clId="{50D0BD6A-D9BE-B34D-8B76-C09969BB2B06}" dt="2021-02-05T10:31:25.049" v="789" actId="26606"/>
          <ac:spMkLst>
            <pc:docMk/>
            <pc:sldMk cId="537455093" sldId="261"/>
            <ac:spMk id="42" creationId="{08C9B587-E65E-4B52-B37C-ABEBB6E87928}"/>
          </ac:spMkLst>
        </pc:spChg>
        <pc:grpChg chg="add del">
          <ac:chgData name="Elias Brummund" userId="ab7e88b4-97db-46c5-bf26-6ed58c29463b" providerId="ADAL" clId="{50D0BD6A-D9BE-B34D-8B76-C09969BB2B06}" dt="2021-02-05T10:29:55.321" v="760" actId="26606"/>
          <ac:grpSpMkLst>
            <pc:docMk/>
            <pc:sldMk cId="537455093" sldId="261"/>
            <ac:grpSpMk id="12" creationId="{1D18C537-E336-47C4-836B-C342A230F8F3}"/>
          </ac:grpSpMkLst>
        </pc:grpChg>
        <pc:grpChg chg="add del">
          <ac:chgData name="Elias Brummund" userId="ab7e88b4-97db-46c5-bf26-6ed58c29463b" providerId="ADAL" clId="{50D0BD6A-D9BE-B34D-8B76-C09969BB2B06}" dt="2021-02-05T10:29:55.321" v="760" actId="26606"/>
          <ac:grpSpMkLst>
            <pc:docMk/>
            <pc:sldMk cId="537455093" sldId="261"/>
            <ac:grpSpMk id="18" creationId="{5A1259D8-0C3A-4069-A22F-537BBBB61A9C}"/>
          </ac:grpSpMkLst>
        </pc:grpChg>
        <pc:picChg chg="add del mod">
          <ac:chgData name="Elias Brummund" userId="ab7e88b4-97db-46c5-bf26-6ed58c29463b" providerId="ADAL" clId="{50D0BD6A-D9BE-B34D-8B76-C09969BB2B06}" dt="2021-02-05T10:31:21.585" v="788" actId="26606"/>
          <ac:picMkLst>
            <pc:docMk/>
            <pc:sldMk cId="537455093" sldId="261"/>
            <ac:picMk id="32" creationId="{940B3B60-111E-4500-8A0B-D7C416356EA6}"/>
          </ac:picMkLst>
        </pc:picChg>
        <pc:picChg chg="add">
          <ac:chgData name="Elias Brummund" userId="ab7e88b4-97db-46c5-bf26-6ed58c29463b" providerId="ADAL" clId="{50D0BD6A-D9BE-B34D-8B76-C09969BB2B06}" dt="2021-02-05T10:31:25.049" v="789" actId="26606"/>
          <ac:picMkLst>
            <pc:docMk/>
            <pc:sldMk cId="537455093" sldId="261"/>
            <ac:picMk id="34" creationId="{48BF717C-45D3-4F05-9AB3-B418E7A04CA3}"/>
          </ac:picMkLst>
        </pc:picChg>
      </pc:sldChg>
      <pc:sldChg chg="addSp delSp modSp new mod setBg modNotesTx">
        <pc:chgData name="Elias Brummund" userId="ab7e88b4-97db-46c5-bf26-6ed58c29463b" providerId="ADAL" clId="{50D0BD6A-D9BE-B34D-8B76-C09969BB2B06}" dt="2021-02-10T17:17:32.342" v="5980" actId="20577"/>
        <pc:sldMkLst>
          <pc:docMk/>
          <pc:sldMk cId="1552530427" sldId="263"/>
        </pc:sldMkLst>
        <pc:spChg chg="mod">
          <ac:chgData name="Elias Brummund" userId="ab7e88b4-97db-46c5-bf26-6ed58c29463b" providerId="ADAL" clId="{50D0BD6A-D9BE-B34D-8B76-C09969BB2B06}" dt="2021-02-05T10:29:45.603" v="759" actId="26606"/>
          <ac:spMkLst>
            <pc:docMk/>
            <pc:sldMk cId="1552530427" sldId="263"/>
            <ac:spMk id="2" creationId="{EF8D8710-38B0-4B40-8E5A-6E5862A2CE37}"/>
          </ac:spMkLst>
        </pc:spChg>
        <pc:spChg chg="del mod">
          <ac:chgData name="Elias Brummund" userId="ab7e88b4-97db-46c5-bf26-6ed58c29463b" providerId="ADAL" clId="{50D0BD6A-D9BE-B34D-8B76-C09969BB2B06}" dt="2021-02-05T10:29:45.603" v="759" actId="26606"/>
          <ac:spMkLst>
            <pc:docMk/>
            <pc:sldMk cId="1552530427" sldId="263"/>
            <ac:spMk id="3" creationId="{BE093FF9-7270-6640-9C98-8A967AFD8CDC}"/>
          </ac:spMkLst>
        </pc:spChg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1552530427" sldId="263"/>
            <ac:spMk id="3" creationId="{F50CB2AD-A8DE-934B-9EBE-D0B6661AAE48}"/>
          </ac:spMkLst>
        </pc:spChg>
        <pc:spChg chg="add del">
          <ac:chgData name="Elias Brummund" userId="ab7e88b4-97db-46c5-bf26-6ed58c29463b" providerId="ADAL" clId="{50D0BD6A-D9BE-B34D-8B76-C09969BB2B06}" dt="2021-02-05T10:30:14.453" v="761" actId="26606"/>
          <ac:spMkLst>
            <pc:docMk/>
            <pc:sldMk cId="1552530427" sldId="263"/>
            <ac:spMk id="9" creationId="{7301F447-EEF7-48F5-AF73-7566EE7F64AD}"/>
          </ac:spMkLst>
        </pc:spChg>
        <pc:spChg chg="add del">
          <ac:chgData name="Elias Brummund" userId="ab7e88b4-97db-46c5-bf26-6ed58c29463b" providerId="ADAL" clId="{50D0BD6A-D9BE-B34D-8B76-C09969BB2B06}" dt="2021-02-05T10:30:14.453" v="761" actId="26606"/>
          <ac:spMkLst>
            <pc:docMk/>
            <pc:sldMk cId="1552530427" sldId="263"/>
            <ac:spMk id="11" creationId="{F7117410-A2A4-4085-9ADC-46744551DBDE}"/>
          </ac:spMkLst>
        </pc:spChg>
        <pc:spChg chg="add del">
          <ac:chgData name="Elias Brummund" userId="ab7e88b4-97db-46c5-bf26-6ed58c29463b" providerId="ADAL" clId="{50D0BD6A-D9BE-B34D-8B76-C09969BB2B06}" dt="2021-02-05T10:30:14.453" v="761" actId="26606"/>
          <ac:spMkLst>
            <pc:docMk/>
            <pc:sldMk cId="1552530427" sldId="263"/>
            <ac:spMk id="13" creationId="{99F74EB5-E547-4FB4-95F5-BCC788F3C4A0}"/>
          </ac:spMkLst>
        </pc:spChg>
        <pc:spChg chg="add">
          <ac:chgData name="Elias Brummund" userId="ab7e88b4-97db-46c5-bf26-6ed58c29463b" providerId="ADAL" clId="{50D0BD6A-D9BE-B34D-8B76-C09969BB2B06}" dt="2021-02-05T10:30:14.453" v="761" actId="26606"/>
          <ac:spMkLst>
            <pc:docMk/>
            <pc:sldMk cId="1552530427" sldId="263"/>
            <ac:spMk id="18" creationId="{7301F447-EEF7-48F5-AF73-7566EE7F64AD}"/>
          </ac:spMkLst>
        </pc:spChg>
        <pc:spChg chg="add">
          <ac:chgData name="Elias Brummund" userId="ab7e88b4-97db-46c5-bf26-6ed58c29463b" providerId="ADAL" clId="{50D0BD6A-D9BE-B34D-8B76-C09969BB2B06}" dt="2021-02-05T10:30:14.453" v="761" actId="26606"/>
          <ac:spMkLst>
            <pc:docMk/>
            <pc:sldMk cId="1552530427" sldId="263"/>
            <ac:spMk id="20" creationId="{F7117410-A2A4-4085-9ADC-46744551DBDE}"/>
          </ac:spMkLst>
        </pc:spChg>
        <pc:spChg chg="add">
          <ac:chgData name="Elias Brummund" userId="ab7e88b4-97db-46c5-bf26-6ed58c29463b" providerId="ADAL" clId="{50D0BD6A-D9BE-B34D-8B76-C09969BB2B06}" dt="2021-02-05T10:30:14.453" v="761" actId="26606"/>
          <ac:spMkLst>
            <pc:docMk/>
            <pc:sldMk cId="1552530427" sldId="263"/>
            <ac:spMk id="22" creationId="{99F74EB5-E547-4FB4-95F5-BCC788F3C4A0}"/>
          </ac:spMkLst>
        </pc:spChg>
        <pc:graphicFrameChg chg="add mod modGraphic">
          <ac:chgData name="Elias Brummund" userId="ab7e88b4-97db-46c5-bf26-6ed58c29463b" providerId="ADAL" clId="{50D0BD6A-D9BE-B34D-8B76-C09969BB2B06}" dt="2021-02-10T16:04:47.908" v="5851" actId="20577"/>
          <ac:graphicFrameMkLst>
            <pc:docMk/>
            <pc:sldMk cId="1552530427" sldId="263"/>
            <ac:graphicFrameMk id="5" creationId="{3274634E-6100-484A-9A63-7A982B3DFF86}"/>
          </ac:graphicFrameMkLst>
        </pc:graphicFrameChg>
        <pc:picChg chg="add del mod">
          <ac:chgData name="Elias Brummund" userId="ab7e88b4-97db-46c5-bf26-6ed58c29463b" providerId="ADAL" clId="{50D0BD6A-D9BE-B34D-8B76-C09969BB2B06}" dt="2021-02-05T10:41:13.890" v="1066" actId="478"/>
          <ac:picMkLst>
            <pc:docMk/>
            <pc:sldMk cId="1552530427" sldId="263"/>
            <ac:picMk id="6" creationId="{A0B786FF-D984-F14A-9210-DBE44AAD5916}"/>
          </ac:picMkLst>
        </pc:picChg>
      </pc:sldChg>
      <pc:sldChg chg="addSp modSp add ord">
        <pc:chgData name="Elias Brummund" userId="ab7e88b4-97db-46c5-bf26-6ed58c29463b" providerId="ADAL" clId="{50D0BD6A-D9BE-B34D-8B76-C09969BB2B06}" dt="2021-02-07T10:48:14.372" v="3702"/>
        <pc:sldMkLst>
          <pc:docMk/>
          <pc:sldMk cId="3187692398" sldId="264"/>
        </pc:sldMkLst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3187692398" sldId="264"/>
            <ac:spMk id="3" creationId="{31995FDD-6E0A-EF40-BB94-023C000BE215}"/>
          </ac:spMkLst>
        </pc:spChg>
      </pc:sldChg>
      <pc:sldChg chg="addSp delSp modSp add mod ord setClrOvrMap">
        <pc:chgData name="Elias Brummund" userId="ab7e88b4-97db-46c5-bf26-6ed58c29463b" providerId="ADAL" clId="{50D0BD6A-D9BE-B34D-8B76-C09969BB2B06}" dt="2021-02-10T16:31:31.116" v="5935" actId="20577"/>
        <pc:sldMkLst>
          <pc:docMk/>
          <pc:sldMk cId="3377064231" sldId="266"/>
        </pc:sldMkLst>
        <pc:spChg chg="mod">
          <ac:chgData name="Elias Brummund" userId="ab7e88b4-97db-46c5-bf26-6ed58c29463b" providerId="ADAL" clId="{50D0BD6A-D9BE-B34D-8B76-C09969BB2B06}" dt="2021-02-10T16:31:31.116" v="5935" actId="20577"/>
          <ac:spMkLst>
            <pc:docMk/>
            <pc:sldMk cId="3377064231" sldId="266"/>
            <ac:spMk id="2" creationId="{C93B6643-5CA6-584F-ADC8-4966327DAB03}"/>
          </ac:spMkLst>
        </pc:spChg>
        <pc:spChg chg="mod">
          <ac:chgData name="Elias Brummund" userId="ab7e88b4-97db-46c5-bf26-6ed58c29463b" providerId="ADAL" clId="{50D0BD6A-D9BE-B34D-8B76-C09969BB2B06}" dt="2021-02-05T10:51:03.302" v="1335" actId="20577"/>
          <ac:spMkLst>
            <pc:docMk/>
            <pc:sldMk cId="3377064231" sldId="266"/>
            <ac:spMk id="3" creationId="{D2B73E6A-28D8-574A-8842-2BEE6D3AE81E}"/>
          </ac:spMkLst>
        </pc:spChg>
        <pc:spChg chg="del mod">
          <ac:chgData name="Elias Brummund" userId="ab7e88b4-97db-46c5-bf26-6ed58c29463b" providerId="ADAL" clId="{50D0BD6A-D9BE-B34D-8B76-C09969BB2B06}" dt="2021-02-05T10:51:46.079" v="1337" actId="478"/>
          <ac:spMkLst>
            <pc:docMk/>
            <pc:sldMk cId="3377064231" sldId="266"/>
            <ac:spMk id="4" creationId="{9A652507-262B-2345-AE5A-73902DF5FED2}"/>
          </ac:spMkLst>
        </pc:spChg>
        <pc:spChg chg="del">
          <ac:chgData name="Elias Brummund" userId="ab7e88b4-97db-46c5-bf26-6ed58c29463b" providerId="ADAL" clId="{50D0BD6A-D9BE-B34D-8B76-C09969BB2B06}" dt="2021-02-05T10:48:55.035" v="1116" actId="26606"/>
          <ac:spMkLst>
            <pc:docMk/>
            <pc:sldMk cId="3377064231" sldId="266"/>
            <ac:spMk id="33" creationId="{E91DC736-0EF8-4F87-9146-EBF1D2EE4D3D}"/>
          </ac:spMkLst>
        </pc:spChg>
        <pc:spChg chg="del">
          <ac:chgData name="Elias Brummund" userId="ab7e88b4-97db-46c5-bf26-6ed58c29463b" providerId="ADAL" clId="{50D0BD6A-D9BE-B34D-8B76-C09969BB2B06}" dt="2021-02-05T10:48:55.035" v="1116" actId="26606"/>
          <ac:spMkLst>
            <pc:docMk/>
            <pc:sldMk cId="3377064231" sldId="266"/>
            <ac:spMk id="35" creationId="{097CD68E-23E3-4007-8847-CD0944C4F7BE}"/>
          </ac:spMkLst>
        </pc:spChg>
        <pc:spChg chg="del">
          <ac:chgData name="Elias Brummund" userId="ab7e88b4-97db-46c5-bf26-6ed58c29463b" providerId="ADAL" clId="{50D0BD6A-D9BE-B34D-8B76-C09969BB2B06}" dt="2021-02-05T10:48:55.035" v="1116" actId="26606"/>
          <ac:spMkLst>
            <pc:docMk/>
            <pc:sldMk cId="3377064231" sldId="266"/>
            <ac:spMk id="40" creationId="{AF2F604E-43BE-4DC3-B983-E071523364F8}"/>
          </ac:spMkLst>
        </pc:spChg>
        <pc:spChg chg="del">
          <ac:chgData name="Elias Brummund" userId="ab7e88b4-97db-46c5-bf26-6ed58c29463b" providerId="ADAL" clId="{50D0BD6A-D9BE-B34D-8B76-C09969BB2B06}" dt="2021-02-05T10:48:55.035" v="1116" actId="26606"/>
          <ac:spMkLst>
            <pc:docMk/>
            <pc:sldMk cId="3377064231" sldId="266"/>
            <ac:spMk id="42" creationId="{08C9B587-E65E-4B52-B37C-ABEBB6E87928}"/>
          </ac:spMkLst>
        </pc:spChg>
        <pc:spChg chg="add">
          <ac:chgData name="Elias Brummund" userId="ab7e88b4-97db-46c5-bf26-6ed58c29463b" providerId="ADAL" clId="{50D0BD6A-D9BE-B34D-8B76-C09969BB2B06}" dt="2021-02-05T10:48:55.035" v="1116" actId="26606"/>
          <ac:spMkLst>
            <pc:docMk/>
            <pc:sldMk cId="3377064231" sldId="266"/>
            <ac:spMk id="47" creationId="{5A59F003-E00A-43F9-91DC-CC54E3B87466}"/>
          </ac:spMkLst>
        </pc:spChg>
        <pc:spChg chg="add">
          <ac:chgData name="Elias Brummund" userId="ab7e88b4-97db-46c5-bf26-6ed58c29463b" providerId="ADAL" clId="{50D0BD6A-D9BE-B34D-8B76-C09969BB2B06}" dt="2021-02-05T10:48:55.035" v="1116" actId="26606"/>
          <ac:spMkLst>
            <pc:docMk/>
            <pc:sldMk cId="3377064231" sldId="266"/>
            <ac:spMk id="49" creationId="{D74A4382-E3AD-430A-9A1F-DFA3E0E77A7D}"/>
          </ac:spMkLst>
        </pc:spChg>
        <pc:spChg chg="add">
          <ac:chgData name="Elias Brummund" userId="ab7e88b4-97db-46c5-bf26-6ed58c29463b" providerId="ADAL" clId="{50D0BD6A-D9BE-B34D-8B76-C09969BB2B06}" dt="2021-02-05T10:48:55.035" v="1116" actId="26606"/>
          <ac:spMkLst>
            <pc:docMk/>
            <pc:sldMk cId="3377064231" sldId="266"/>
            <ac:spMk id="51" creationId="{79F40191-0F44-4FD1-82CC-ACB507C14BE6}"/>
          </ac:spMkLst>
        </pc:spChg>
        <pc:picChg chg="mod">
          <ac:chgData name="Elias Brummund" userId="ab7e88b4-97db-46c5-bf26-6ed58c29463b" providerId="ADAL" clId="{50D0BD6A-D9BE-B34D-8B76-C09969BB2B06}" dt="2021-02-05T10:51:37.338" v="1336" actId="167"/>
          <ac:picMkLst>
            <pc:docMk/>
            <pc:sldMk cId="3377064231" sldId="266"/>
            <ac:picMk id="34" creationId="{48BF717C-45D3-4F05-9AB3-B418E7A04CA3}"/>
          </ac:picMkLst>
        </pc:picChg>
      </pc:sldChg>
      <pc:sldChg chg="modSp add mod setBg">
        <pc:chgData name="Elias Brummund" userId="ab7e88b4-97db-46c5-bf26-6ed58c29463b" providerId="ADAL" clId="{50D0BD6A-D9BE-B34D-8B76-C09969BB2B06}" dt="2021-02-05T13:45:16.431" v="1624" actId="20577"/>
        <pc:sldMkLst>
          <pc:docMk/>
          <pc:sldMk cId="2909992436" sldId="267"/>
        </pc:sldMkLst>
        <pc:spChg chg="mod">
          <ac:chgData name="Elias Brummund" userId="ab7e88b4-97db-46c5-bf26-6ed58c29463b" providerId="ADAL" clId="{50D0BD6A-D9BE-B34D-8B76-C09969BB2B06}" dt="2021-02-05T13:39:47.482" v="1346" actId="27636"/>
          <ac:spMkLst>
            <pc:docMk/>
            <pc:sldMk cId="2909992436" sldId="267"/>
            <ac:spMk id="2" creationId="{C93B6643-5CA6-584F-ADC8-4966327DAB03}"/>
          </ac:spMkLst>
        </pc:spChg>
        <pc:spChg chg="mod">
          <ac:chgData name="Elias Brummund" userId="ab7e88b4-97db-46c5-bf26-6ed58c29463b" providerId="ADAL" clId="{50D0BD6A-D9BE-B34D-8B76-C09969BB2B06}" dt="2021-02-05T13:45:16.431" v="1624" actId="20577"/>
          <ac:spMkLst>
            <pc:docMk/>
            <pc:sldMk cId="2909992436" sldId="267"/>
            <ac:spMk id="3" creationId="{D2B73E6A-28D8-574A-8842-2BEE6D3AE81E}"/>
          </ac:spMkLst>
        </pc:spChg>
        <pc:picChg chg="mod">
          <ac:chgData name="Elias Brummund" userId="ab7e88b4-97db-46c5-bf26-6ed58c29463b" providerId="ADAL" clId="{50D0BD6A-D9BE-B34D-8B76-C09969BB2B06}" dt="2021-02-05T13:41:58.513" v="1405" actId="1076"/>
          <ac:picMkLst>
            <pc:docMk/>
            <pc:sldMk cId="2909992436" sldId="267"/>
            <ac:picMk id="34" creationId="{48BF717C-45D3-4F05-9AB3-B418E7A04CA3}"/>
          </ac:picMkLst>
        </pc:picChg>
      </pc:sldChg>
      <pc:sldChg chg="addSp delSp modSp new del mod setBg modAnim modNotesTx">
        <pc:chgData name="Elias Brummund" userId="ab7e88b4-97db-46c5-bf26-6ed58c29463b" providerId="ADAL" clId="{50D0BD6A-D9BE-B34D-8B76-C09969BB2B06}" dt="2021-02-09T15:59:41.819" v="4565" actId="2696"/>
        <pc:sldMkLst>
          <pc:docMk/>
          <pc:sldMk cId="3088068921" sldId="268"/>
        </pc:sldMkLst>
        <pc:spChg chg="mod">
          <ac:chgData name="Elias Brummund" userId="ab7e88b4-97db-46c5-bf26-6ed58c29463b" providerId="ADAL" clId="{50D0BD6A-D9BE-B34D-8B76-C09969BB2B06}" dt="2021-02-05T21:10:56.327" v="2014" actId="26606"/>
          <ac:spMkLst>
            <pc:docMk/>
            <pc:sldMk cId="3088068921" sldId="268"/>
            <ac:spMk id="2" creationId="{7C1AC43D-AF09-C04E-9E80-F49CC300CD9A}"/>
          </ac:spMkLst>
        </pc:spChg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3088068921" sldId="268"/>
            <ac:spMk id="3" creationId="{00FB926D-11A6-6441-92AF-F01C47B1D476}"/>
          </ac:spMkLst>
        </pc:spChg>
        <pc:spChg chg="del mod">
          <ac:chgData name="Elias Brummund" userId="ab7e88b4-97db-46c5-bf26-6ed58c29463b" providerId="ADAL" clId="{50D0BD6A-D9BE-B34D-8B76-C09969BB2B06}" dt="2021-02-05T21:10:21.192" v="2011" actId="478"/>
          <ac:spMkLst>
            <pc:docMk/>
            <pc:sldMk cId="3088068921" sldId="268"/>
            <ac:spMk id="3" creationId="{2973E5EB-DA61-954B-9C4A-3603DF077F51}"/>
          </ac:spMkLst>
        </pc:spChg>
        <pc:spChg chg="add del">
          <ac:chgData name="Elias Brummund" userId="ab7e88b4-97db-46c5-bf26-6ed58c29463b" providerId="ADAL" clId="{50D0BD6A-D9BE-B34D-8B76-C09969BB2B06}" dt="2021-02-05T13:46:11.216" v="1637" actId="26606"/>
          <ac:spMkLst>
            <pc:docMk/>
            <pc:sldMk cId="3088068921" sldId="268"/>
            <ac:spMk id="8" creationId="{DAF1966E-FD40-4A4A-B61B-C4DF7FA05F06}"/>
          </ac:spMkLst>
        </pc:spChg>
        <pc:spChg chg="add del">
          <ac:chgData name="Elias Brummund" userId="ab7e88b4-97db-46c5-bf26-6ed58c29463b" providerId="ADAL" clId="{50D0BD6A-D9BE-B34D-8B76-C09969BB2B06}" dt="2021-02-05T13:46:11.216" v="1637" actId="26606"/>
          <ac:spMkLst>
            <pc:docMk/>
            <pc:sldMk cId="3088068921" sldId="268"/>
            <ac:spMk id="10" creationId="{047BFA19-D45E-416B-A404-7AF2F3F27017}"/>
          </ac:spMkLst>
        </pc:spChg>
        <pc:spChg chg="add del">
          <ac:chgData name="Elias Brummund" userId="ab7e88b4-97db-46c5-bf26-6ed58c29463b" providerId="ADAL" clId="{50D0BD6A-D9BE-B34D-8B76-C09969BB2B06}" dt="2021-02-05T13:46:11.216" v="1637" actId="26606"/>
          <ac:spMkLst>
            <pc:docMk/>
            <pc:sldMk cId="3088068921" sldId="268"/>
            <ac:spMk id="12" creationId="{8E0105E7-23DB-4CF2-8258-FF47C7620F6E}"/>
          </ac:spMkLst>
        </pc:spChg>
        <pc:spChg chg="add del">
          <ac:chgData name="Elias Brummund" userId="ab7e88b4-97db-46c5-bf26-6ed58c29463b" providerId="ADAL" clId="{50D0BD6A-D9BE-B34D-8B76-C09969BB2B06}" dt="2021-02-05T13:46:11.216" v="1637" actId="26606"/>
          <ac:spMkLst>
            <pc:docMk/>
            <pc:sldMk cId="3088068921" sldId="268"/>
            <ac:spMk id="14" creationId="{074B4F7D-14B2-478B-8BF5-01E4E0C5D263}"/>
          </ac:spMkLst>
        </pc:spChg>
        <pc:spChg chg="add mod">
          <ac:chgData name="Elias Brummund" userId="ab7e88b4-97db-46c5-bf26-6ed58c29463b" providerId="ADAL" clId="{50D0BD6A-D9BE-B34D-8B76-C09969BB2B06}" dt="2021-02-05T21:18:35.271" v="2115" actId="164"/>
          <ac:spMkLst>
            <pc:docMk/>
            <pc:sldMk cId="3088068921" sldId="268"/>
            <ac:spMk id="18" creationId="{C88C2026-3ED0-B34E-98AD-DBDC832AE3A3}"/>
          </ac:spMkLst>
        </pc:spChg>
        <pc:spChg chg="add del">
          <ac:chgData name="Elias Brummund" userId="ab7e88b4-97db-46c5-bf26-6ed58c29463b" providerId="ADAL" clId="{50D0BD6A-D9BE-B34D-8B76-C09969BB2B06}" dt="2021-02-05T13:46:05.177" v="1630" actId="26606"/>
          <ac:spMkLst>
            <pc:docMk/>
            <pc:sldMk cId="3088068921" sldId="268"/>
            <ac:spMk id="19" creationId="{2029D5AD-8348-4446-B191-6A9B6FE03F21}"/>
          </ac:spMkLst>
        </pc:spChg>
        <pc:spChg chg="add del mod">
          <ac:chgData name="Elias Brummund" userId="ab7e88b4-97db-46c5-bf26-6ed58c29463b" providerId="ADAL" clId="{50D0BD6A-D9BE-B34D-8B76-C09969BB2B06}" dt="2021-02-05T21:17:29.204" v="2102"/>
          <ac:spMkLst>
            <pc:docMk/>
            <pc:sldMk cId="3088068921" sldId="268"/>
            <ac:spMk id="20" creationId="{2AF8E7A1-43A6-6E4E-AA3D-65888AC69C9F}"/>
          </ac:spMkLst>
        </pc:spChg>
        <pc:spChg chg="add del">
          <ac:chgData name="Elias Brummund" userId="ab7e88b4-97db-46c5-bf26-6ed58c29463b" providerId="ADAL" clId="{50D0BD6A-D9BE-B34D-8B76-C09969BB2B06}" dt="2021-02-05T13:46:05.177" v="1630" actId="26606"/>
          <ac:spMkLst>
            <pc:docMk/>
            <pc:sldMk cId="3088068921" sldId="268"/>
            <ac:spMk id="21" creationId="{A3F395A2-2B64-4749-BD93-2F159C7E1FB5}"/>
          </ac:spMkLst>
        </pc:spChg>
        <pc:spChg chg="add del">
          <ac:chgData name="Elias Brummund" userId="ab7e88b4-97db-46c5-bf26-6ed58c29463b" providerId="ADAL" clId="{50D0BD6A-D9BE-B34D-8B76-C09969BB2B06}" dt="2021-02-05T13:46:05.177" v="1630" actId="26606"/>
          <ac:spMkLst>
            <pc:docMk/>
            <pc:sldMk cId="3088068921" sldId="268"/>
            <ac:spMk id="23" creationId="{5CF0135B-EAB8-4CA0-896C-2D897ECD28BC}"/>
          </ac:spMkLst>
        </pc:spChg>
        <pc:spChg chg="add del">
          <ac:chgData name="Elias Brummund" userId="ab7e88b4-97db-46c5-bf26-6ed58c29463b" providerId="ADAL" clId="{50D0BD6A-D9BE-B34D-8B76-C09969BB2B06}" dt="2021-02-05T13:46:05.177" v="1630" actId="26606"/>
          <ac:spMkLst>
            <pc:docMk/>
            <pc:sldMk cId="3088068921" sldId="268"/>
            <ac:spMk id="25" creationId="{92C3387C-D24F-4737-8A37-1DC5CFF09CFA}"/>
          </ac:spMkLst>
        </pc:spChg>
        <pc:spChg chg="add del">
          <ac:chgData name="Elias Brummund" userId="ab7e88b4-97db-46c5-bf26-6ed58c29463b" providerId="ADAL" clId="{50D0BD6A-D9BE-B34D-8B76-C09969BB2B06}" dt="2021-02-05T13:46:06.786" v="1632" actId="26606"/>
          <ac:spMkLst>
            <pc:docMk/>
            <pc:sldMk cId="3088068921" sldId="268"/>
            <ac:spMk id="27" creationId="{DAF1966E-FD40-4A4A-B61B-C4DF7FA05F06}"/>
          </ac:spMkLst>
        </pc:spChg>
        <pc:spChg chg="add del">
          <ac:chgData name="Elias Brummund" userId="ab7e88b4-97db-46c5-bf26-6ed58c29463b" providerId="ADAL" clId="{50D0BD6A-D9BE-B34D-8B76-C09969BB2B06}" dt="2021-02-05T13:46:06.786" v="1632" actId="26606"/>
          <ac:spMkLst>
            <pc:docMk/>
            <pc:sldMk cId="3088068921" sldId="268"/>
            <ac:spMk id="28" creationId="{047BFA19-D45E-416B-A404-7AF2F3F27017}"/>
          </ac:spMkLst>
        </pc:spChg>
        <pc:spChg chg="add del">
          <ac:chgData name="Elias Brummund" userId="ab7e88b4-97db-46c5-bf26-6ed58c29463b" providerId="ADAL" clId="{50D0BD6A-D9BE-B34D-8B76-C09969BB2B06}" dt="2021-02-05T13:46:06.786" v="1632" actId="26606"/>
          <ac:spMkLst>
            <pc:docMk/>
            <pc:sldMk cId="3088068921" sldId="268"/>
            <ac:spMk id="29" creationId="{8E0105E7-23DB-4CF2-8258-FF47C7620F6E}"/>
          </ac:spMkLst>
        </pc:spChg>
        <pc:spChg chg="add del">
          <ac:chgData name="Elias Brummund" userId="ab7e88b4-97db-46c5-bf26-6ed58c29463b" providerId="ADAL" clId="{50D0BD6A-D9BE-B34D-8B76-C09969BB2B06}" dt="2021-02-05T13:46:06.786" v="1632" actId="26606"/>
          <ac:spMkLst>
            <pc:docMk/>
            <pc:sldMk cId="3088068921" sldId="268"/>
            <ac:spMk id="30" creationId="{074B4F7D-14B2-478B-8BF5-01E4E0C5D263}"/>
          </ac:spMkLst>
        </pc:spChg>
        <pc:spChg chg="add mod">
          <ac:chgData name="Elias Brummund" userId="ab7e88b4-97db-46c5-bf26-6ed58c29463b" providerId="ADAL" clId="{50D0BD6A-D9BE-B34D-8B76-C09969BB2B06}" dt="2021-02-05T13:49:27.425" v="1652" actId="1076"/>
          <ac:spMkLst>
            <pc:docMk/>
            <pc:sldMk cId="3088068921" sldId="268"/>
            <ac:spMk id="31" creationId="{16E8F530-1840-A94F-8135-2D93C37420DC}"/>
          </ac:spMkLst>
        </pc:spChg>
        <pc:spChg chg="add del">
          <ac:chgData name="Elias Brummund" userId="ab7e88b4-97db-46c5-bf26-6ed58c29463b" providerId="ADAL" clId="{50D0BD6A-D9BE-B34D-8B76-C09969BB2B06}" dt="2021-02-05T13:46:09.903" v="1634" actId="26606"/>
          <ac:spMkLst>
            <pc:docMk/>
            <pc:sldMk cId="3088068921" sldId="268"/>
            <ac:spMk id="32" creationId="{2029D5AD-8348-4446-B191-6A9B6FE03F21}"/>
          </ac:spMkLst>
        </pc:spChg>
        <pc:spChg chg="add del">
          <ac:chgData name="Elias Brummund" userId="ab7e88b4-97db-46c5-bf26-6ed58c29463b" providerId="ADAL" clId="{50D0BD6A-D9BE-B34D-8B76-C09969BB2B06}" dt="2021-02-05T13:46:09.903" v="1634" actId="26606"/>
          <ac:spMkLst>
            <pc:docMk/>
            <pc:sldMk cId="3088068921" sldId="268"/>
            <ac:spMk id="33" creationId="{A3F395A2-2B64-4749-BD93-2F159C7E1FB5}"/>
          </ac:spMkLst>
        </pc:spChg>
        <pc:spChg chg="add del">
          <ac:chgData name="Elias Brummund" userId="ab7e88b4-97db-46c5-bf26-6ed58c29463b" providerId="ADAL" clId="{50D0BD6A-D9BE-B34D-8B76-C09969BB2B06}" dt="2021-02-05T13:46:09.903" v="1634" actId="26606"/>
          <ac:spMkLst>
            <pc:docMk/>
            <pc:sldMk cId="3088068921" sldId="268"/>
            <ac:spMk id="34" creationId="{5CF0135B-EAB8-4CA0-896C-2D897ECD28BC}"/>
          </ac:spMkLst>
        </pc:spChg>
        <pc:spChg chg="add del">
          <ac:chgData name="Elias Brummund" userId="ab7e88b4-97db-46c5-bf26-6ed58c29463b" providerId="ADAL" clId="{50D0BD6A-D9BE-B34D-8B76-C09969BB2B06}" dt="2021-02-05T13:46:09.903" v="1634" actId="26606"/>
          <ac:spMkLst>
            <pc:docMk/>
            <pc:sldMk cId="3088068921" sldId="268"/>
            <ac:spMk id="35" creationId="{92C3387C-D24F-4737-8A37-1DC5CFF09CFA}"/>
          </ac:spMkLst>
        </pc:spChg>
        <pc:spChg chg="add mod">
          <ac:chgData name="Elias Brummund" userId="ab7e88b4-97db-46c5-bf26-6ed58c29463b" providerId="ADAL" clId="{50D0BD6A-D9BE-B34D-8B76-C09969BB2B06}" dt="2021-02-05T13:49:27.425" v="1652" actId="1076"/>
          <ac:spMkLst>
            <pc:docMk/>
            <pc:sldMk cId="3088068921" sldId="268"/>
            <ac:spMk id="36" creationId="{E4399F4A-BE73-CF43-9A45-8F0C75DB3671}"/>
          </ac:spMkLst>
        </pc:spChg>
        <pc:spChg chg="add del">
          <ac:chgData name="Elias Brummund" userId="ab7e88b4-97db-46c5-bf26-6ed58c29463b" providerId="ADAL" clId="{50D0BD6A-D9BE-B34D-8B76-C09969BB2B06}" dt="2021-02-05T13:46:11.207" v="1636" actId="26606"/>
          <ac:spMkLst>
            <pc:docMk/>
            <pc:sldMk cId="3088068921" sldId="268"/>
            <ac:spMk id="37" creationId="{DAF1966E-FD40-4A4A-B61B-C4DF7FA05F06}"/>
          </ac:spMkLst>
        </pc:spChg>
        <pc:spChg chg="add del">
          <ac:chgData name="Elias Brummund" userId="ab7e88b4-97db-46c5-bf26-6ed58c29463b" providerId="ADAL" clId="{50D0BD6A-D9BE-B34D-8B76-C09969BB2B06}" dt="2021-02-05T13:46:11.207" v="1636" actId="26606"/>
          <ac:spMkLst>
            <pc:docMk/>
            <pc:sldMk cId="3088068921" sldId="268"/>
            <ac:spMk id="38" creationId="{047BFA19-D45E-416B-A404-7AF2F3F27017}"/>
          </ac:spMkLst>
        </pc:spChg>
        <pc:spChg chg="add del">
          <ac:chgData name="Elias Brummund" userId="ab7e88b4-97db-46c5-bf26-6ed58c29463b" providerId="ADAL" clId="{50D0BD6A-D9BE-B34D-8B76-C09969BB2B06}" dt="2021-02-05T13:46:11.207" v="1636" actId="26606"/>
          <ac:spMkLst>
            <pc:docMk/>
            <pc:sldMk cId="3088068921" sldId="268"/>
            <ac:spMk id="39" creationId="{8E0105E7-23DB-4CF2-8258-FF47C7620F6E}"/>
          </ac:spMkLst>
        </pc:spChg>
        <pc:spChg chg="add del">
          <ac:chgData name="Elias Brummund" userId="ab7e88b4-97db-46c5-bf26-6ed58c29463b" providerId="ADAL" clId="{50D0BD6A-D9BE-B34D-8B76-C09969BB2B06}" dt="2021-02-05T13:46:11.207" v="1636" actId="26606"/>
          <ac:spMkLst>
            <pc:docMk/>
            <pc:sldMk cId="3088068921" sldId="268"/>
            <ac:spMk id="40" creationId="{074B4F7D-14B2-478B-8BF5-01E4E0C5D263}"/>
          </ac:spMkLst>
        </pc:spChg>
        <pc:spChg chg="add del">
          <ac:chgData name="Elias Brummund" userId="ab7e88b4-97db-46c5-bf26-6ed58c29463b" providerId="ADAL" clId="{50D0BD6A-D9BE-B34D-8B76-C09969BB2B06}" dt="2021-02-05T21:10:56.327" v="2014" actId="26606"/>
          <ac:spMkLst>
            <pc:docMk/>
            <pc:sldMk cId="3088068921" sldId="268"/>
            <ac:spMk id="42" creationId="{2029D5AD-8348-4446-B191-6A9B6FE03F21}"/>
          </ac:spMkLst>
        </pc:spChg>
        <pc:spChg chg="add del">
          <ac:chgData name="Elias Brummund" userId="ab7e88b4-97db-46c5-bf26-6ed58c29463b" providerId="ADAL" clId="{50D0BD6A-D9BE-B34D-8B76-C09969BB2B06}" dt="2021-02-05T21:10:56.327" v="2014" actId="26606"/>
          <ac:spMkLst>
            <pc:docMk/>
            <pc:sldMk cId="3088068921" sldId="268"/>
            <ac:spMk id="43" creationId="{A3F395A2-2B64-4749-BD93-2F159C7E1FB5}"/>
          </ac:spMkLst>
        </pc:spChg>
        <pc:spChg chg="add del">
          <ac:chgData name="Elias Brummund" userId="ab7e88b4-97db-46c5-bf26-6ed58c29463b" providerId="ADAL" clId="{50D0BD6A-D9BE-B34D-8B76-C09969BB2B06}" dt="2021-02-05T21:10:56.327" v="2014" actId="26606"/>
          <ac:spMkLst>
            <pc:docMk/>
            <pc:sldMk cId="3088068921" sldId="268"/>
            <ac:spMk id="44" creationId="{5CF0135B-EAB8-4CA0-896C-2D897ECD28BC}"/>
          </ac:spMkLst>
        </pc:spChg>
        <pc:spChg chg="add del">
          <ac:chgData name="Elias Brummund" userId="ab7e88b4-97db-46c5-bf26-6ed58c29463b" providerId="ADAL" clId="{50D0BD6A-D9BE-B34D-8B76-C09969BB2B06}" dt="2021-02-05T21:10:56.327" v="2014" actId="26606"/>
          <ac:spMkLst>
            <pc:docMk/>
            <pc:sldMk cId="3088068921" sldId="268"/>
            <ac:spMk id="45" creationId="{92C3387C-D24F-4737-8A37-1DC5CFF09CFA}"/>
          </ac:spMkLst>
        </pc:spChg>
        <pc:spChg chg="add mod">
          <ac:chgData name="Elias Brummund" userId="ab7e88b4-97db-46c5-bf26-6ed58c29463b" providerId="ADAL" clId="{50D0BD6A-D9BE-B34D-8B76-C09969BB2B06}" dt="2021-02-05T21:18:41.469" v="2116" actId="164"/>
          <ac:spMkLst>
            <pc:docMk/>
            <pc:sldMk cId="3088068921" sldId="268"/>
            <ac:spMk id="46" creationId="{193C72FE-35E8-2946-8D2A-F6758FCD0189}"/>
          </ac:spMkLst>
        </pc:spChg>
        <pc:spChg chg="add mod">
          <ac:chgData name="Elias Brummund" userId="ab7e88b4-97db-46c5-bf26-6ed58c29463b" providerId="ADAL" clId="{50D0BD6A-D9BE-B34D-8B76-C09969BB2B06}" dt="2021-02-05T21:19:45.451" v="2130" actId="404"/>
          <ac:spMkLst>
            <pc:docMk/>
            <pc:sldMk cId="3088068921" sldId="268"/>
            <ac:spMk id="47" creationId="{C9341463-8C15-E441-AA34-3851B0863A37}"/>
          </ac:spMkLst>
        </pc:spChg>
        <pc:spChg chg="add mod">
          <ac:chgData name="Elias Brummund" userId="ab7e88b4-97db-46c5-bf26-6ed58c29463b" providerId="ADAL" clId="{50D0BD6A-D9BE-B34D-8B76-C09969BB2B06}" dt="2021-02-05T21:22:08.353" v="2156" actId="1076"/>
          <ac:spMkLst>
            <pc:docMk/>
            <pc:sldMk cId="3088068921" sldId="268"/>
            <ac:spMk id="48" creationId="{1AB32DFB-463B-6D42-8A8B-5DA57B9499C9}"/>
          </ac:spMkLst>
        </pc:spChg>
        <pc:spChg chg="add mod">
          <ac:chgData name="Elias Brummund" userId="ab7e88b4-97db-46c5-bf26-6ed58c29463b" providerId="ADAL" clId="{50D0BD6A-D9BE-B34D-8B76-C09969BB2B06}" dt="2021-02-05T21:18:57.965" v="2119" actId="164"/>
          <ac:spMkLst>
            <pc:docMk/>
            <pc:sldMk cId="3088068921" sldId="268"/>
            <ac:spMk id="49" creationId="{2D62279B-306F-754A-978A-BE2C98BC5FEA}"/>
          </ac:spMkLst>
        </pc:spChg>
        <pc:spChg chg="add del">
          <ac:chgData name="Elias Brummund" userId="ab7e88b4-97db-46c5-bf26-6ed58c29463b" providerId="ADAL" clId="{50D0BD6A-D9BE-B34D-8B76-C09969BB2B06}" dt="2021-02-05T21:10:56.327" v="2014" actId="26606"/>
          <ac:spMkLst>
            <pc:docMk/>
            <pc:sldMk cId="3088068921" sldId="268"/>
            <ac:spMk id="50" creationId="{3E443FD7-A66B-4AA0-872D-B088B9BC5F17}"/>
          </ac:spMkLst>
        </pc:spChg>
        <pc:spChg chg="add del">
          <ac:chgData name="Elias Brummund" userId="ab7e88b4-97db-46c5-bf26-6ed58c29463b" providerId="ADAL" clId="{50D0BD6A-D9BE-B34D-8B76-C09969BB2B06}" dt="2021-02-05T21:10:56.327" v="2014" actId="26606"/>
          <ac:spMkLst>
            <pc:docMk/>
            <pc:sldMk cId="3088068921" sldId="268"/>
            <ac:spMk id="52" creationId="{C04BE0EF-3561-49B4-9A29-F283168A91C7}"/>
          </ac:spMkLst>
        </pc:spChg>
        <pc:spChg chg="add mod">
          <ac:chgData name="Elias Brummund" userId="ab7e88b4-97db-46c5-bf26-6ed58c29463b" providerId="ADAL" clId="{50D0BD6A-D9BE-B34D-8B76-C09969BB2B06}" dt="2021-02-05T21:48:26.801" v="2752" actId="1038"/>
          <ac:spMkLst>
            <pc:docMk/>
            <pc:sldMk cId="3088068921" sldId="268"/>
            <ac:spMk id="59" creationId="{263492B5-BE2A-5546-A7FB-DEC97EC6C591}"/>
          </ac:spMkLst>
        </pc:spChg>
        <pc:spChg chg="mod">
          <ac:chgData name="Elias Brummund" userId="ab7e88b4-97db-46c5-bf26-6ed58c29463b" providerId="ADAL" clId="{50D0BD6A-D9BE-B34D-8B76-C09969BB2B06}" dt="2021-02-05T21:28:43.337" v="2296" actId="1076"/>
          <ac:spMkLst>
            <pc:docMk/>
            <pc:sldMk cId="3088068921" sldId="268"/>
            <ac:spMk id="65" creationId="{7E9E4564-3A1A-4C46-A935-CF86A6C83ED2}"/>
          </ac:spMkLst>
        </pc:spChg>
        <pc:spChg chg="add mod">
          <ac:chgData name="Elias Brummund" userId="ab7e88b4-97db-46c5-bf26-6ed58c29463b" providerId="ADAL" clId="{50D0BD6A-D9BE-B34D-8B76-C09969BB2B06}" dt="2021-02-05T21:48:26.801" v="2752" actId="1038"/>
          <ac:spMkLst>
            <pc:docMk/>
            <pc:sldMk cId="3088068921" sldId="268"/>
            <ac:spMk id="72" creationId="{32CF0797-50CD-D547-8BF3-DF2D4694F970}"/>
          </ac:spMkLst>
        </pc:spChg>
        <pc:spChg chg="add mod">
          <ac:chgData name="Elias Brummund" userId="ab7e88b4-97db-46c5-bf26-6ed58c29463b" providerId="ADAL" clId="{50D0BD6A-D9BE-B34D-8B76-C09969BB2B06}" dt="2021-02-05T21:48:26.801" v="2752" actId="1038"/>
          <ac:spMkLst>
            <pc:docMk/>
            <pc:sldMk cId="3088068921" sldId="268"/>
            <ac:spMk id="75" creationId="{AC625D30-ECAA-7B45-8BB3-EA48756D2AD9}"/>
          </ac:spMkLst>
        </pc:spChg>
        <pc:spChg chg="add mod">
          <ac:chgData name="Elias Brummund" userId="ab7e88b4-97db-46c5-bf26-6ed58c29463b" providerId="ADAL" clId="{50D0BD6A-D9BE-B34D-8B76-C09969BB2B06}" dt="2021-02-05T21:48:26.801" v="2752" actId="1038"/>
          <ac:spMkLst>
            <pc:docMk/>
            <pc:sldMk cId="3088068921" sldId="268"/>
            <ac:spMk id="78" creationId="{5E1F59EF-D386-9E4A-82FE-93CA70254A1B}"/>
          </ac:spMkLst>
        </pc:spChg>
        <pc:spChg chg="add mod">
          <ac:chgData name="Elias Brummund" userId="ab7e88b4-97db-46c5-bf26-6ed58c29463b" providerId="ADAL" clId="{50D0BD6A-D9BE-B34D-8B76-C09969BB2B06}" dt="2021-02-05T21:48:26.801" v="2752" actId="1038"/>
          <ac:spMkLst>
            <pc:docMk/>
            <pc:sldMk cId="3088068921" sldId="268"/>
            <ac:spMk id="81" creationId="{021CA2E2-EC3B-314B-98CC-D1D3091D017A}"/>
          </ac:spMkLst>
        </pc:spChg>
        <pc:grpChg chg="add mod">
          <ac:chgData name="Elias Brummund" userId="ab7e88b4-97db-46c5-bf26-6ed58c29463b" providerId="ADAL" clId="{50D0BD6A-D9BE-B34D-8B76-C09969BB2B06}" dt="2021-02-05T21:48:26.801" v="2752" actId="1038"/>
          <ac:grpSpMkLst>
            <pc:docMk/>
            <pc:sldMk cId="3088068921" sldId="268"/>
            <ac:grpSpMk id="22" creationId="{1CAEED5F-846A-A445-AA53-EEBED22DCAB0}"/>
          </ac:grpSpMkLst>
        </pc:grpChg>
        <pc:grpChg chg="add del mod">
          <ac:chgData name="Elias Brummund" userId="ab7e88b4-97db-46c5-bf26-6ed58c29463b" providerId="ADAL" clId="{50D0BD6A-D9BE-B34D-8B76-C09969BB2B06}" dt="2021-02-05T21:20:09.600" v="2133" actId="478"/>
          <ac:grpSpMkLst>
            <pc:docMk/>
            <pc:sldMk cId="3088068921" sldId="268"/>
            <ac:grpSpMk id="24" creationId="{8C3668A0-73BD-AA41-8460-152E5932C4D3}"/>
          </ac:grpSpMkLst>
        </pc:grpChg>
        <pc:grpChg chg="add mod">
          <ac:chgData name="Elias Brummund" userId="ab7e88b4-97db-46c5-bf26-6ed58c29463b" providerId="ADAL" clId="{50D0BD6A-D9BE-B34D-8B76-C09969BB2B06}" dt="2021-02-05T21:48:26.801" v="2752" actId="1038"/>
          <ac:grpSpMkLst>
            <pc:docMk/>
            <pc:sldMk cId="3088068921" sldId="268"/>
            <ac:grpSpMk id="26" creationId="{7EB8EF0D-E03A-9C47-8AF7-C646B329F7C8}"/>
          </ac:grpSpMkLst>
        </pc:grpChg>
        <pc:grpChg chg="add mod">
          <ac:chgData name="Elias Brummund" userId="ab7e88b4-97db-46c5-bf26-6ed58c29463b" providerId="ADAL" clId="{50D0BD6A-D9BE-B34D-8B76-C09969BB2B06}" dt="2021-02-05T21:48:26.801" v="2752" actId="1038"/>
          <ac:grpSpMkLst>
            <pc:docMk/>
            <pc:sldMk cId="3088068921" sldId="268"/>
            <ac:grpSpMk id="41" creationId="{DBC74D03-CC61-1D49-B814-66BE33BE8CBD}"/>
          </ac:grpSpMkLst>
        </pc:grpChg>
        <pc:grpChg chg="add mod">
          <ac:chgData name="Elias Brummund" userId="ab7e88b4-97db-46c5-bf26-6ed58c29463b" providerId="ADAL" clId="{50D0BD6A-D9BE-B34D-8B76-C09969BB2B06}" dt="2021-02-05T21:48:26.801" v="2752" actId="1038"/>
          <ac:grpSpMkLst>
            <pc:docMk/>
            <pc:sldMk cId="3088068921" sldId="268"/>
            <ac:grpSpMk id="51" creationId="{35647322-39EA-8544-95C3-415F3C4CAFEA}"/>
          </ac:grpSpMkLst>
        </pc:grpChg>
        <pc:grpChg chg="add mod">
          <ac:chgData name="Elias Brummund" userId="ab7e88b4-97db-46c5-bf26-6ed58c29463b" providerId="ADAL" clId="{50D0BD6A-D9BE-B34D-8B76-C09969BB2B06}" dt="2021-02-05T21:48:26.801" v="2752" actId="1038"/>
          <ac:grpSpMkLst>
            <pc:docMk/>
            <pc:sldMk cId="3088068921" sldId="268"/>
            <ac:grpSpMk id="63" creationId="{7384F2BF-F2E6-B049-96A3-9917D1C6423F}"/>
          </ac:grpSpMkLst>
        </pc:grpChg>
        <pc:picChg chg="add mod ord">
          <ac:chgData name="Elias Brummund" userId="ab7e88b4-97db-46c5-bf26-6ed58c29463b" providerId="ADAL" clId="{50D0BD6A-D9BE-B34D-8B76-C09969BB2B06}" dt="2021-02-05T21:18:35.271" v="2115" actId="164"/>
          <ac:picMkLst>
            <pc:docMk/>
            <pc:sldMk cId="3088068921" sldId="268"/>
            <ac:picMk id="5" creationId="{D07A5A30-0C30-AE42-AA02-ECD7014D0287}"/>
          </ac:picMkLst>
        </pc:picChg>
        <pc:picChg chg="add mod">
          <ac:chgData name="Elias Brummund" userId="ab7e88b4-97db-46c5-bf26-6ed58c29463b" providerId="ADAL" clId="{50D0BD6A-D9BE-B34D-8B76-C09969BB2B06}" dt="2021-02-05T21:18:41.469" v="2116" actId="164"/>
          <ac:picMkLst>
            <pc:docMk/>
            <pc:sldMk cId="3088068921" sldId="268"/>
            <ac:picMk id="7" creationId="{CFEEB177-B1DB-3547-9CC7-32CA07E5E4DF}"/>
          </ac:picMkLst>
        </pc:picChg>
        <pc:picChg chg="add mod">
          <ac:chgData name="Elias Brummund" userId="ab7e88b4-97db-46c5-bf26-6ed58c29463b" providerId="ADAL" clId="{50D0BD6A-D9BE-B34D-8B76-C09969BB2B06}" dt="2021-02-05T21:18:48.063" v="2117" actId="164"/>
          <ac:picMkLst>
            <pc:docMk/>
            <pc:sldMk cId="3088068921" sldId="268"/>
            <ac:picMk id="11" creationId="{4B6F850E-8599-7943-8623-8517CFD47E84}"/>
          </ac:picMkLst>
        </pc:picChg>
        <pc:picChg chg="add mod">
          <ac:chgData name="Elias Brummund" userId="ab7e88b4-97db-46c5-bf26-6ed58c29463b" providerId="ADAL" clId="{50D0BD6A-D9BE-B34D-8B76-C09969BB2B06}" dt="2021-02-05T21:18:52.867" v="2118" actId="164"/>
          <ac:picMkLst>
            <pc:docMk/>
            <pc:sldMk cId="3088068921" sldId="268"/>
            <ac:picMk id="15" creationId="{1DF631DF-36FC-0F4B-A7EA-B3FFBCB9E946}"/>
          </ac:picMkLst>
        </pc:picChg>
        <pc:picChg chg="add mod">
          <ac:chgData name="Elias Brummund" userId="ab7e88b4-97db-46c5-bf26-6ed58c29463b" providerId="ADAL" clId="{50D0BD6A-D9BE-B34D-8B76-C09969BB2B06}" dt="2021-02-05T21:18:57.965" v="2119" actId="164"/>
          <ac:picMkLst>
            <pc:docMk/>
            <pc:sldMk cId="3088068921" sldId="268"/>
            <ac:picMk id="17" creationId="{DD04FF60-6342-C94C-9BCE-7B66C1AFBFB3}"/>
          </ac:picMkLst>
        </pc:picChg>
        <pc:picChg chg="mod">
          <ac:chgData name="Elias Brummund" userId="ab7e88b4-97db-46c5-bf26-6ed58c29463b" providerId="ADAL" clId="{50D0BD6A-D9BE-B34D-8B76-C09969BB2B06}" dt="2021-02-05T21:27:08.868" v="2264"/>
          <ac:picMkLst>
            <pc:docMk/>
            <pc:sldMk cId="3088068921" sldId="268"/>
            <ac:picMk id="64" creationId="{A89A7BA9-75C3-7442-81D8-9519F2CC1790}"/>
          </ac:picMkLst>
        </pc:picChg>
        <pc:cxnChg chg="add mod">
          <ac:chgData name="Elias Brummund" userId="ab7e88b4-97db-46c5-bf26-6ed58c29463b" providerId="ADAL" clId="{50D0BD6A-D9BE-B34D-8B76-C09969BB2B06}" dt="2021-02-05T21:48:26.801" v="2752" actId="1038"/>
          <ac:cxnSpMkLst>
            <pc:docMk/>
            <pc:sldMk cId="3088068921" sldId="268"/>
            <ac:cxnSpMk id="54" creationId="{89241FCC-2588-A54A-97DB-3D1F29715113}"/>
          </ac:cxnSpMkLst>
        </pc:cxnChg>
        <pc:cxnChg chg="add del mod">
          <ac:chgData name="Elias Brummund" userId="ab7e88b4-97db-46c5-bf26-6ed58c29463b" providerId="ADAL" clId="{50D0BD6A-D9BE-B34D-8B76-C09969BB2B06}" dt="2021-02-05T21:26:44.607" v="2234" actId="478"/>
          <ac:cxnSpMkLst>
            <pc:docMk/>
            <pc:sldMk cId="3088068921" sldId="268"/>
            <ac:cxnSpMk id="56" creationId="{D1CEBE97-4F51-004B-83CB-B5AB6793C972}"/>
          </ac:cxnSpMkLst>
        </pc:cxnChg>
        <pc:cxnChg chg="add del mod">
          <ac:chgData name="Elias Brummund" userId="ab7e88b4-97db-46c5-bf26-6ed58c29463b" providerId="ADAL" clId="{50D0BD6A-D9BE-B34D-8B76-C09969BB2B06}" dt="2021-02-05T21:26:42.591" v="2233" actId="478"/>
          <ac:cxnSpMkLst>
            <pc:docMk/>
            <pc:sldMk cId="3088068921" sldId="268"/>
            <ac:cxnSpMk id="58" creationId="{640D6A1E-386C-0746-B68E-5B1A894C3E78}"/>
          </ac:cxnSpMkLst>
        </pc:cxnChg>
        <pc:cxnChg chg="add mod">
          <ac:chgData name="Elias Brummund" userId="ab7e88b4-97db-46c5-bf26-6ed58c29463b" providerId="ADAL" clId="{50D0BD6A-D9BE-B34D-8B76-C09969BB2B06}" dt="2021-02-05T21:48:26.801" v="2752" actId="1038"/>
          <ac:cxnSpMkLst>
            <pc:docMk/>
            <pc:sldMk cId="3088068921" sldId="268"/>
            <ac:cxnSpMk id="61" creationId="{8ECF64B0-CD71-8C43-8897-A1F792E6B8C3}"/>
          </ac:cxnSpMkLst>
        </pc:cxnChg>
        <pc:cxnChg chg="add mod">
          <ac:chgData name="Elias Brummund" userId="ab7e88b4-97db-46c5-bf26-6ed58c29463b" providerId="ADAL" clId="{50D0BD6A-D9BE-B34D-8B76-C09969BB2B06}" dt="2021-02-05T21:48:26.801" v="2752" actId="1038"/>
          <ac:cxnSpMkLst>
            <pc:docMk/>
            <pc:sldMk cId="3088068921" sldId="268"/>
            <ac:cxnSpMk id="67" creationId="{75BC6900-1813-E443-9EFE-141575CA9FF2}"/>
          </ac:cxnSpMkLst>
        </pc:cxnChg>
        <pc:cxnChg chg="add mod">
          <ac:chgData name="Elias Brummund" userId="ab7e88b4-97db-46c5-bf26-6ed58c29463b" providerId="ADAL" clId="{50D0BD6A-D9BE-B34D-8B76-C09969BB2B06}" dt="2021-02-05T21:48:26.801" v="2752" actId="1038"/>
          <ac:cxnSpMkLst>
            <pc:docMk/>
            <pc:sldMk cId="3088068921" sldId="268"/>
            <ac:cxnSpMk id="69" creationId="{6A7048F9-7979-A54E-A7D5-D1A850A66532}"/>
          </ac:cxnSpMkLst>
        </pc:cxnChg>
        <pc:cxnChg chg="add del mod">
          <ac:chgData name="Elias Brummund" userId="ab7e88b4-97db-46c5-bf26-6ed58c29463b" providerId="ADAL" clId="{50D0BD6A-D9BE-B34D-8B76-C09969BB2B06}" dt="2021-02-05T21:32:31.486" v="2413" actId="478"/>
          <ac:cxnSpMkLst>
            <pc:docMk/>
            <pc:sldMk cId="3088068921" sldId="268"/>
            <ac:cxnSpMk id="71" creationId="{455665F2-11ED-A546-85B0-9B156CA628B0}"/>
          </ac:cxnSpMkLst>
        </pc:cxnChg>
        <pc:cxnChg chg="add mod">
          <ac:chgData name="Elias Brummund" userId="ab7e88b4-97db-46c5-bf26-6ed58c29463b" providerId="ADAL" clId="{50D0BD6A-D9BE-B34D-8B76-C09969BB2B06}" dt="2021-02-05T21:48:26.801" v="2752" actId="1038"/>
          <ac:cxnSpMkLst>
            <pc:docMk/>
            <pc:sldMk cId="3088068921" sldId="268"/>
            <ac:cxnSpMk id="74" creationId="{C3599625-24D5-AE4B-8DBE-950160EBF522}"/>
          </ac:cxnSpMkLst>
        </pc:cxnChg>
        <pc:cxnChg chg="add mod">
          <ac:chgData name="Elias Brummund" userId="ab7e88b4-97db-46c5-bf26-6ed58c29463b" providerId="ADAL" clId="{50D0BD6A-D9BE-B34D-8B76-C09969BB2B06}" dt="2021-02-05T21:48:26.801" v="2752" actId="1038"/>
          <ac:cxnSpMkLst>
            <pc:docMk/>
            <pc:sldMk cId="3088068921" sldId="268"/>
            <ac:cxnSpMk id="77" creationId="{F6095DFD-9AC2-FD44-B531-4AC2FEE39798}"/>
          </ac:cxnSpMkLst>
        </pc:cxnChg>
        <pc:cxnChg chg="add mod">
          <ac:chgData name="Elias Brummund" userId="ab7e88b4-97db-46c5-bf26-6ed58c29463b" providerId="ADAL" clId="{50D0BD6A-D9BE-B34D-8B76-C09969BB2B06}" dt="2021-02-05T21:48:26.801" v="2752" actId="1038"/>
          <ac:cxnSpMkLst>
            <pc:docMk/>
            <pc:sldMk cId="3088068921" sldId="268"/>
            <ac:cxnSpMk id="80" creationId="{53AB483E-08C7-2944-8662-237007BBA1BB}"/>
          </ac:cxnSpMkLst>
        </pc:cxnChg>
        <pc:cxnChg chg="add mod">
          <ac:chgData name="Elias Brummund" userId="ab7e88b4-97db-46c5-bf26-6ed58c29463b" providerId="ADAL" clId="{50D0BD6A-D9BE-B34D-8B76-C09969BB2B06}" dt="2021-02-05T21:48:26.801" v="2752" actId="1038"/>
          <ac:cxnSpMkLst>
            <pc:docMk/>
            <pc:sldMk cId="3088068921" sldId="268"/>
            <ac:cxnSpMk id="83" creationId="{2E745760-B2DA-3D4F-B17B-C7C58E6F4218}"/>
          </ac:cxnSpMkLst>
        </pc:cxnChg>
        <pc:cxnChg chg="add mod">
          <ac:chgData name="Elias Brummund" userId="ab7e88b4-97db-46c5-bf26-6ed58c29463b" providerId="ADAL" clId="{50D0BD6A-D9BE-B34D-8B76-C09969BB2B06}" dt="2021-02-05T21:39:11.899" v="2683" actId="1076"/>
          <ac:cxnSpMkLst>
            <pc:docMk/>
            <pc:sldMk cId="3088068921" sldId="268"/>
            <ac:cxnSpMk id="86" creationId="{1173A621-953D-0B43-B333-73FD53987ED0}"/>
          </ac:cxnSpMkLst>
        </pc:cxnChg>
      </pc:sldChg>
      <pc:sldChg chg="addSp delSp modSp new mod setBg">
        <pc:chgData name="Elias Brummund" userId="ab7e88b4-97db-46c5-bf26-6ed58c29463b" providerId="ADAL" clId="{50D0BD6A-D9BE-B34D-8B76-C09969BB2B06}" dt="2021-02-07T10:48:14.372" v="3702"/>
        <pc:sldMkLst>
          <pc:docMk/>
          <pc:sldMk cId="2023990147" sldId="269"/>
        </pc:sldMkLst>
        <pc:spChg chg="mod">
          <ac:chgData name="Elias Brummund" userId="ab7e88b4-97db-46c5-bf26-6ed58c29463b" providerId="ADAL" clId="{50D0BD6A-D9BE-B34D-8B76-C09969BB2B06}" dt="2021-02-05T13:46:20.330" v="1638" actId="26606"/>
          <ac:spMkLst>
            <pc:docMk/>
            <pc:sldMk cId="2023990147" sldId="269"/>
            <ac:spMk id="2" creationId="{18588F20-A0B5-AA48-BFE4-F4E62E6AA599}"/>
          </ac:spMkLst>
        </pc:spChg>
        <pc:spChg chg="mod">
          <ac:chgData name="Elias Brummund" userId="ab7e88b4-97db-46c5-bf26-6ed58c29463b" providerId="ADAL" clId="{50D0BD6A-D9BE-B34D-8B76-C09969BB2B06}" dt="2021-02-05T13:46:20.330" v="1638" actId="26606"/>
          <ac:spMkLst>
            <pc:docMk/>
            <pc:sldMk cId="2023990147" sldId="269"/>
            <ac:spMk id="3" creationId="{BFFB73CF-6D23-0847-90D5-2D9EC0E63AD0}"/>
          </ac:spMkLst>
        </pc:spChg>
        <pc:spChg chg="add mod">
          <ac:chgData name="Elias Brummund" userId="ab7e88b4-97db-46c5-bf26-6ed58c29463b" providerId="ADAL" clId="{50D0BD6A-D9BE-B34D-8B76-C09969BB2B06}" dt="2021-02-05T13:46:34.458" v="1641" actId="2085"/>
          <ac:spMkLst>
            <pc:docMk/>
            <pc:sldMk cId="2023990147" sldId="269"/>
            <ac:spMk id="4" creationId="{C398985C-ED6B-0147-A759-226A210B39E4}"/>
          </ac:spMkLst>
        </pc:spChg>
        <pc:spChg chg="add">
          <ac:chgData name="Elias Brummund" userId="ab7e88b4-97db-46c5-bf26-6ed58c29463b" providerId="ADAL" clId="{50D0BD6A-D9BE-B34D-8B76-C09969BB2B06}" dt="2021-02-05T13:46:20.330" v="1638" actId="26606"/>
          <ac:spMkLst>
            <pc:docMk/>
            <pc:sldMk cId="2023990147" sldId="269"/>
            <ac:spMk id="5" creationId="{2029D5AD-8348-4446-B191-6A9B6FE03F21}"/>
          </ac:spMkLst>
        </pc:spChg>
        <pc:spChg chg="add">
          <ac:chgData name="Elias Brummund" userId="ab7e88b4-97db-46c5-bf26-6ed58c29463b" providerId="ADAL" clId="{50D0BD6A-D9BE-B34D-8B76-C09969BB2B06}" dt="2021-02-05T13:46:20.330" v="1638" actId="26606"/>
          <ac:spMkLst>
            <pc:docMk/>
            <pc:sldMk cId="2023990147" sldId="269"/>
            <ac:spMk id="6" creationId="{A3F395A2-2B64-4749-BD93-2F159C7E1FB5}"/>
          </ac:spMkLst>
        </pc:spChg>
        <pc:spChg chg="add">
          <ac:chgData name="Elias Brummund" userId="ab7e88b4-97db-46c5-bf26-6ed58c29463b" providerId="ADAL" clId="{50D0BD6A-D9BE-B34D-8B76-C09969BB2B06}" dt="2021-02-05T13:46:20.330" v="1638" actId="26606"/>
          <ac:spMkLst>
            <pc:docMk/>
            <pc:sldMk cId="2023990147" sldId="269"/>
            <ac:spMk id="7" creationId="{5CF0135B-EAB8-4CA0-896C-2D897ECD28BC}"/>
          </ac:spMkLst>
        </pc:spChg>
        <pc:spChg chg="add del">
          <ac:chgData name="Elias Brummund" userId="ab7e88b4-97db-46c5-bf26-6ed58c29463b" providerId="ADAL" clId="{50D0BD6A-D9BE-B34D-8B76-C09969BB2B06}" dt="2021-02-05T13:45:52.349" v="1628" actId="26606"/>
          <ac:spMkLst>
            <pc:docMk/>
            <pc:sldMk cId="2023990147" sldId="269"/>
            <ac:spMk id="8" creationId="{2029D5AD-8348-4446-B191-6A9B6FE03F21}"/>
          </ac:spMkLst>
        </pc:spChg>
        <pc:spChg chg="add">
          <ac:chgData name="Elias Brummund" userId="ab7e88b4-97db-46c5-bf26-6ed58c29463b" providerId="ADAL" clId="{50D0BD6A-D9BE-B34D-8B76-C09969BB2B06}" dt="2021-02-05T13:46:20.330" v="1638" actId="26606"/>
          <ac:spMkLst>
            <pc:docMk/>
            <pc:sldMk cId="2023990147" sldId="269"/>
            <ac:spMk id="9" creationId="{92C3387C-D24F-4737-8A37-1DC5CFF09CFA}"/>
          </ac:spMkLst>
        </pc:spChg>
        <pc:spChg chg="add del">
          <ac:chgData name="Elias Brummund" userId="ab7e88b4-97db-46c5-bf26-6ed58c29463b" providerId="ADAL" clId="{50D0BD6A-D9BE-B34D-8B76-C09969BB2B06}" dt="2021-02-05T13:45:52.349" v="1628" actId="26606"/>
          <ac:spMkLst>
            <pc:docMk/>
            <pc:sldMk cId="2023990147" sldId="269"/>
            <ac:spMk id="10" creationId="{A3F395A2-2B64-4749-BD93-2F159C7E1FB5}"/>
          </ac:spMkLst>
        </pc:spChg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2023990147" sldId="269"/>
            <ac:spMk id="11" creationId="{1BD5622D-B110-CB4B-98A6-ADC464EC2FEA}"/>
          </ac:spMkLst>
        </pc:spChg>
        <pc:spChg chg="add del">
          <ac:chgData name="Elias Brummund" userId="ab7e88b4-97db-46c5-bf26-6ed58c29463b" providerId="ADAL" clId="{50D0BD6A-D9BE-B34D-8B76-C09969BB2B06}" dt="2021-02-05T13:45:52.349" v="1628" actId="26606"/>
          <ac:spMkLst>
            <pc:docMk/>
            <pc:sldMk cId="2023990147" sldId="269"/>
            <ac:spMk id="12" creationId="{5CF0135B-EAB8-4CA0-896C-2D897ECD28BC}"/>
          </ac:spMkLst>
        </pc:spChg>
        <pc:spChg chg="add mod">
          <ac:chgData name="Elias Brummund" userId="ab7e88b4-97db-46c5-bf26-6ed58c29463b" providerId="ADAL" clId="{50D0BD6A-D9BE-B34D-8B76-C09969BB2B06}" dt="2021-02-05T20:34:36.255" v="1761" actId="1076"/>
          <ac:spMkLst>
            <pc:docMk/>
            <pc:sldMk cId="2023990147" sldId="269"/>
            <ac:spMk id="13" creationId="{A7F5278A-BC89-A040-B049-FA59F4158A95}"/>
          </ac:spMkLst>
        </pc:spChg>
        <pc:spChg chg="add del">
          <ac:chgData name="Elias Brummund" userId="ab7e88b4-97db-46c5-bf26-6ed58c29463b" providerId="ADAL" clId="{50D0BD6A-D9BE-B34D-8B76-C09969BB2B06}" dt="2021-02-05T13:45:52.349" v="1628" actId="26606"/>
          <ac:spMkLst>
            <pc:docMk/>
            <pc:sldMk cId="2023990147" sldId="269"/>
            <ac:spMk id="14" creationId="{92C3387C-D24F-4737-8A37-1DC5CFF09CFA}"/>
          </ac:spMkLst>
        </pc:spChg>
        <pc:spChg chg="add mod">
          <ac:chgData name="Elias Brummund" userId="ab7e88b4-97db-46c5-bf26-6ed58c29463b" providerId="ADAL" clId="{50D0BD6A-D9BE-B34D-8B76-C09969BB2B06}" dt="2021-02-05T20:34:36.255" v="1761" actId="1076"/>
          <ac:spMkLst>
            <pc:docMk/>
            <pc:sldMk cId="2023990147" sldId="269"/>
            <ac:spMk id="15" creationId="{C89B8188-74BF-944F-8289-648B6D98B8AC}"/>
          </ac:spMkLst>
        </pc:spChg>
      </pc:sldChg>
      <pc:sldChg chg="modSp add mod ord">
        <pc:chgData name="Elias Brummund" userId="ab7e88b4-97db-46c5-bf26-6ed58c29463b" providerId="ADAL" clId="{50D0BD6A-D9BE-B34D-8B76-C09969BB2B06}" dt="2021-02-07T09:36:51.139" v="3539" actId="20577"/>
        <pc:sldMkLst>
          <pc:docMk/>
          <pc:sldMk cId="1538316600" sldId="270"/>
        </pc:sldMkLst>
        <pc:spChg chg="mod">
          <ac:chgData name="Elias Brummund" userId="ab7e88b4-97db-46c5-bf26-6ed58c29463b" providerId="ADAL" clId="{50D0BD6A-D9BE-B34D-8B76-C09969BB2B06}" dt="2021-02-05T20:57:27.418" v="1905" actId="20577"/>
          <ac:spMkLst>
            <pc:docMk/>
            <pc:sldMk cId="1538316600" sldId="270"/>
            <ac:spMk id="2" creationId="{C93B6643-5CA6-584F-ADC8-4966327DAB03}"/>
          </ac:spMkLst>
        </pc:spChg>
        <pc:spChg chg="mod">
          <ac:chgData name="Elias Brummund" userId="ab7e88b4-97db-46c5-bf26-6ed58c29463b" providerId="ADAL" clId="{50D0BD6A-D9BE-B34D-8B76-C09969BB2B06}" dt="2021-02-07T09:36:51.139" v="3539" actId="20577"/>
          <ac:spMkLst>
            <pc:docMk/>
            <pc:sldMk cId="1538316600" sldId="270"/>
            <ac:spMk id="3" creationId="{D2B73E6A-28D8-574A-8842-2BEE6D3AE81E}"/>
          </ac:spMkLst>
        </pc:spChg>
      </pc:sldChg>
      <pc:sldChg chg="addSp delSp modSp new mod ord setBg delAnim modAnim modNotesTx">
        <pc:chgData name="Elias Brummund" userId="ab7e88b4-97db-46c5-bf26-6ed58c29463b" providerId="ADAL" clId="{50D0BD6A-D9BE-B34D-8B76-C09969BB2B06}" dt="2021-02-10T17:25:12.499" v="5985" actId="20577"/>
        <pc:sldMkLst>
          <pc:docMk/>
          <pc:sldMk cId="286956064" sldId="271"/>
        </pc:sldMkLst>
        <pc:spChg chg="mod">
          <ac:chgData name="Elias Brummund" userId="ab7e88b4-97db-46c5-bf26-6ed58c29463b" providerId="ADAL" clId="{50D0BD6A-D9BE-B34D-8B76-C09969BB2B06}" dt="2021-02-05T21:01:28.301" v="2010" actId="20577"/>
          <ac:spMkLst>
            <pc:docMk/>
            <pc:sldMk cId="286956064" sldId="271"/>
            <ac:spMk id="2" creationId="{6E249DD0-9E88-D04C-B6FE-5246F0B9EB59}"/>
          </ac:spMkLst>
        </pc:spChg>
        <pc:spChg chg="del mod">
          <ac:chgData name="Elias Brummund" userId="ab7e88b4-97db-46c5-bf26-6ed58c29463b" providerId="ADAL" clId="{50D0BD6A-D9BE-B34D-8B76-C09969BB2B06}" dt="2021-02-05T20:58:29.730" v="1982" actId="931"/>
          <ac:spMkLst>
            <pc:docMk/>
            <pc:sldMk cId="286956064" sldId="271"/>
            <ac:spMk id="3" creationId="{3EDFB5DD-93F3-9F4A-BF00-E6E1A6A22D59}"/>
          </ac:spMkLst>
        </pc:spChg>
        <pc:spChg chg="add mod">
          <ac:chgData name="Elias Brummund" userId="ab7e88b4-97db-46c5-bf26-6ed58c29463b" providerId="ADAL" clId="{50D0BD6A-D9BE-B34D-8B76-C09969BB2B06}" dt="2021-02-05T22:14:27.439" v="3120" actId="20577"/>
          <ac:spMkLst>
            <pc:docMk/>
            <pc:sldMk cId="286956064" sldId="271"/>
            <ac:spMk id="4" creationId="{8DE120F7-8956-B54A-82D3-C0D238D0B7BC}"/>
          </ac:spMkLst>
        </pc:spChg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286956064" sldId="271"/>
            <ac:spMk id="7" creationId="{4D70D69E-9E6C-3F49-9791-353CC8516ACC}"/>
          </ac:spMkLst>
        </pc:spChg>
        <pc:spChg chg="add">
          <ac:chgData name="Elias Brummund" userId="ab7e88b4-97db-46c5-bf26-6ed58c29463b" providerId="ADAL" clId="{50D0BD6A-D9BE-B34D-8B76-C09969BB2B06}" dt="2021-02-05T20:33:01.634" v="1749" actId="26606"/>
          <ac:spMkLst>
            <pc:docMk/>
            <pc:sldMk cId="286956064" sldId="271"/>
            <ac:spMk id="8" creationId="{2029D5AD-8348-4446-B191-6A9B6FE03F21}"/>
          </ac:spMkLst>
        </pc:spChg>
        <pc:spChg chg="add mod">
          <ac:chgData name="Elias Brummund" userId="ab7e88b4-97db-46c5-bf26-6ed58c29463b" providerId="ADAL" clId="{50D0BD6A-D9BE-B34D-8B76-C09969BB2B06}" dt="2021-02-05T20:33:57.543" v="1757"/>
          <ac:spMkLst>
            <pc:docMk/>
            <pc:sldMk cId="286956064" sldId="271"/>
            <ac:spMk id="9" creationId="{437363A4-C136-084A-B785-01731E4E6E83}"/>
          </ac:spMkLst>
        </pc:spChg>
        <pc:spChg chg="add">
          <ac:chgData name="Elias Brummund" userId="ab7e88b4-97db-46c5-bf26-6ed58c29463b" providerId="ADAL" clId="{50D0BD6A-D9BE-B34D-8B76-C09969BB2B06}" dt="2021-02-05T20:33:01.634" v="1749" actId="26606"/>
          <ac:spMkLst>
            <pc:docMk/>
            <pc:sldMk cId="286956064" sldId="271"/>
            <ac:spMk id="10" creationId="{A3F395A2-2B64-4749-BD93-2F159C7E1FB5}"/>
          </ac:spMkLst>
        </pc:spChg>
        <pc:spChg chg="add mod">
          <ac:chgData name="Elias Brummund" userId="ab7e88b4-97db-46c5-bf26-6ed58c29463b" providerId="ADAL" clId="{50D0BD6A-D9BE-B34D-8B76-C09969BB2B06}" dt="2021-02-05T22:14:32.508" v="3130" actId="20577"/>
          <ac:spMkLst>
            <pc:docMk/>
            <pc:sldMk cId="286956064" sldId="271"/>
            <ac:spMk id="11" creationId="{CDCA6654-ADD2-894C-A179-6A3D0D0BB4F0}"/>
          </ac:spMkLst>
        </pc:spChg>
        <pc:spChg chg="add">
          <ac:chgData name="Elias Brummund" userId="ab7e88b4-97db-46c5-bf26-6ed58c29463b" providerId="ADAL" clId="{50D0BD6A-D9BE-B34D-8B76-C09969BB2B06}" dt="2021-02-05T20:33:01.634" v="1749" actId="26606"/>
          <ac:spMkLst>
            <pc:docMk/>
            <pc:sldMk cId="286956064" sldId="271"/>
            <ac:spMk id="12" creationId="{5CF0135B-EAB8-4CA0-896C-2D897ECD28BC}"/>
          </ac:spMkLst>
        </pc:spChg>
        <pc:spChg chg="add del mod">
          <ac:chgData name="Elias Brummund" userId="ab7e88b4-97db-46c5-bf26-6ed58c29463b" providerId="ADAL" clId="{50D0BD6A-D9BE-B34D-8B76-C09969BB2B06}" dt="2021-02-05T20:58:20.904" v="1981" actId="478"/>
          <ac:spMkLst>
            <pc:docMk/>
            <pc:sldMk cId="286956064" sldId="271"/>
            <ac:spMk id="13" creationId="{CD0F7E04-E866-444C-B61D-E88FE64EDE34}"/>
          </ac:spMkLst>
        </pc:spChg>
        <pc:spChg chg="add">
          <ac:chgData name="Elias Brummund" userId="ab7e88b4-97db-46c5-bf26-6ed58c29463b" providerId="ADAL" clId="{50D0BD6A-D9BE-B34D-8B76-C09969BB2B06}" dt="2021-02-05T20:33:01.634" v="1749" actId="26606"/>
          <ac:spMkLst>
            <pc:docMk/>
            <pc:sldMk cId="286956064" sldId="271"/>
            <ac:spMk id="14" creationId="{92C3387C-D24F-4737-8A37-1DC5CFF09CFA}"/>
          </ac:spMkLst>
        </pc:spChg>
        <pc:spChg chg="add mod">
          <ac:chgData name="Elias Brummund" userId="ab7e88b4-97db-46c5-bf26-6ed58c29463b" providerId="ADAL" clId="{50D0BD6A-D9BE-B34D-8B76-C09969BB2B06}" dt="2021-02-10T15:08:01.208" v="5835" actId="1076"/>
          <ac:spMkLst>
            <pc:docMk/>
            <pc:sldMk cId="286956064" sldId="271"/>
            <ac:spMk id="28" creationId="{0815B61B-9094-FC45-9746-AC7855D9ABAD}"/>
          </ac:spMkLst>
        </pc:spChg>
        <pc:spChg chg="add mod">
          <ac:chgData name="Elias Brummund" userId="ab7e88b4-97db-46c5-bf26-6ed58c29463b" providerId="ADAL" clId="{50D0BD6A-D9BE-B34D-8B76-C09969BB2B06}" dt="2021-02-05T22:02:52.553" v="2854" actId="20577"/>
          <ac:spMkLst>
            <pc:docMk/>
            <pc:sldMk cId="286956064" sldId="271"/>
            <ac:spMk id="29" creationId="{B5258BAA-0550-F747-9698-BBDEBB96D035}"/>
          </ac:spMkLst>
        </pc:spChg>
        <pc:spChg chg="add mod">
          <ac:chgData name="Elias Brummund" userId="ab7e88b4-97db-46c5-bf26-6ed58c29463b" providerId="ADAL" clId="{50D0BD6A-D9BE-B34D-8B76-C09969BB2B06}" dt="2021-02-05T22:03:10.804" v="2871" actId="1076"/>
          <ac:spMkLst>
            <pc:docMk/>
            <pc:sldMk cId="286956064" sldId="271"/>
            <ac:spMk id="30" creationId="{0D814C8B-8F63-0F4A-9B3A-9D9BB29342A9}"/>
          </ac:spMkLst>
        </pc:spChg>
        <pc:spChg chg="add mod">
          <ac:chgData name="Elias Brummund" userId="ab7e88b4-97db-46c5-bf26-6ed58c29463b" providerId="ADAL" clId="{50D0BD6A-D9BE-B34D-8B76-C09969BB2B06}" dt="2021-02-05T22:09:36.509" v="3020" actId="1036"/>
          <ac:spMkLst>
            <pc:docMk/>
            <pc:sldMk cId="286956064" sldId="271"/>
            <ac:spMk id="31" creationId="{BC4A82D3-BF94-4B40-B3F9-082E41671FEE}"/>
          </ac:spMkLst>
        </pc:spChg>
        <pc:spChg chg="add mod">
          <ac:chgData name="Elias Brummund" userId="ab7e88b4-97db-46c5-bf26-6ed58c29463b" providerId="ADAL" clId="{50D0BD6A-D9BE-B34D-8B76-C09969BB2B06}" dt="2021-02-05T22:09:42.302" v="3033" actId="1036"/>
          <ac:spMkLst>
            <pc:docMk/>
            <pc:sldMk cId="286956064" sldId="271"/>
            <ac:spMk id="32" creationId="{A2EB9E9C-2870-BD4E-86DB-9144A6FDCB19}"/>
          </ac:spMkLst>
        </pc:spChg>
        <pc:spChg chg="add mod">
          <ac:chgData name="Elias Brummund" userId="ab7e88b4-97db-46c5-bf26-6ed58c29463b" providerId="ADAL" clId="{50D0BD6A-D9BE-B34D-8B76-C09969BB2B06}" dt="2021-02-07T10:19:16.057" v="3576" actId="1076"/>
          <ac:spMkLst>
            <pc:docMk/>
            <pc:sldMk cId="286956064" sldId="271"/>
            <ac:spMk id="33" creationId="{F707F512-7B0B-CE44-9D5B-D9EC2E236D35}"/>
          </ac:spMkLst>
        </pc:spChg>
        <pc:spChg chg="add mod">
          <ac:chgData name="Elias Brummund" userId="ab7e88b4-97db-46c5-bf26-6ed58c29463b" providerId="ADAL" clId="{50D0BD6A-D9BE-B34D-8B76-C09969BB2B06}" dt="2021-02-05T22:12:57.353" v="3108" actId="1076"/>
          <ac:spMkLst>
            <pc:docMk/>
            <pc:sldMk cId="286956064" sldId="271"/>
            <ac:spMk id="40" creationId="{9C8C9A2B-7F7A-4744-9DEC-9EF3853381CD}"/>
          </ac:spMkLst>
        </pc:spChg>
        <pc:spChg chg="add del mod">
          <ac:chgData name="Elias Brummund" userId="ab7e88b4-97db-46c5-bf26-6ed58c29463b" providerId="ADAL" clId="{50D0BD6A-D9BE-B34D-8B76-C09969BB2B06}" dt="2021-02-10T15:08:09.027" v="5837" actId="478"/>
          <ac:spMkLst>
            <pc:docMk/>
            <pc:sldMk cId="286956064" sldId="271"/>
            <ac:spMk id="47" creationId="{2111BC3D-70B7-FC47-A08D-D42E4169BC75}"/>
          </ac:spMkLst>
        </pc:spChg>
        <pc:spChg chg="add mod">
          <ac:chgData name="Elias Brummund" userId="ab7e88b4-97db-46c5-bf26-6ed58c29463b" providerId="ADAL" clId="{50D0BD6A-D9BE-B34D-8B76-C09969BB2B06}" dt="2021-02-10T15:08:27.750" v="5839" actId="1076"/>
          <ac:spMkLst>
            <pc:docMk/>
            <pc:sldMk cId="286956064" sldId="271"/>
            <ac:spMk id="48" creationId="{4A41AC60-EF91-1B47-B64E-CFD2B91B9095}"/>
          </ac:spMkLst>
        </pc:spChg>
        <pc:spChg chg="add mod">
          <ac:chgData name="Elias Brummund" userId="ab7e88b4-97db-46c5-bf26-6ed58c29463b" providerId="ADAL" clId="{50D0BD6A-D9BE-B34D-8B76-C09969BB2B06}" dt="2021-02-05T22:12:39.424" v="3107" actId="1076"/>
          <ac:spMkLst>
            <pc:docMk/>
            <pc:sldMk cId="286956064" sldId="271"/>
            <ac:spMk id="49" creationId="{F9844689-0C55-9D4C-A9D0-F6E2A989A9A2}"/>
          </ac:spMkLst>
        </pc:spChg>
        <pc:picChg chg="add mod">
          <ac:chgData name="Elias Brummund" userId="ab7e88b4-97db-46c5-bf26-6ed58c29463b" providerId="ADAL" clId="{50D0BD6A-D9BE-B34D-8B76-C09969BB2B06}" dt="2021-02-10T15:07:41.939" v="5815" actId="1076"/>
          <ac:picMkLst>
            <pc:docMk/>
            <pc:sldMk cId="286956064" sldId="271"/>
            <ac:picMk id="5" creationId="{992CB1BF-D8B3-3B4B-9609-BAA00F008880}"/>
          </ac:picMkLst>
        </pc:picChg>
        <pc:picChg chg="add mod">
          <ac:chgData name="Elias Brummund" userId="ab7e88b4-97db-46c5-bf26-6ed58c29463b" providerId="ADAL" clId="{50D0BD6A-D9BE-B34D-8B76-C09969BB2B06}" dt="2021-02-05T20:58:53.972" v="1986" actId="1076"/>
          <ac:picMkLst>
            <pc:docMk/>
            <pc:sldMk cId="286956064" sldId="271"/>
            <ac:picMk id="6" creationId="{961D9DC0-E56A-D74C-BFCA-DF41C8B37776}"/>
          </ac:picMkLst>
        </pc:picChg>
        <pc:picChg chg="add del mod">
          <ac:chgData name="Elias Brummund" userId="ab7e88b4-97db-46c5-bf26-6ed58c29463b" providerId="ADAL" clId="{50D0BD6A-D9BE-B34D-8B76-C09969BB2B06}" dt="2021-02-10T15:07:30.468" v="5814" actId="478"/>
          <ac:picMkLst>
            <pc:docMk/>
            <pc:sldMk cId="286956064" sldId="271"/>
            <ac:picMk id="15" creationId="{264A3263-59E2-E545-BE32-9A781C2A15C9}"/>
          </ac:picMkLst>
        </pc:picChg>
        <pc:picChg chg="add del mod">
          <ac:chgData name="Elias Brummund" userId="ab7e88b4-97db-46c5-bf26-6ed58c29463b" providerId="ADAL" clId="{50D0BD6A-D9BE-B34D-8B76-C09969BB2B06}" dt="2021-02-10T15:08:10.167" v="5838" actId="478"/>
          <ac:picMkLst>
            <pc:docMk/>
            <pc:sldMk cId="286956064" sldId="271"/>
            <ac:picMk id="17" creationId="{9DCFE5BA-007B-1740-8E68-DD0F258B0516}"/>
          </ac:picMkLst>
        </pc:picChg>
        <pc:picChg chg="add mod">
          <ac:chgData name="Elias Brummund" userId="ab7e88b4-97db-46c5-bf26-6ed58c29463b" providerId="ADAL" clId="{50D0BD6A-D9BE-B34D-8B76-C09969BB2B06}" dt="2021-02-05T21:58:40.179" v="2766" actId="1076"/>
          <ac:picMkLst>
            <pc:docMk/>
            <pc:sldMk cId="286956064" sldId="271"/>
            <ac:picMk id="19" creationId="{064E2811-718A-4B47-8FF3-D89193333D95}"/>
          </ac:picMkLst>
        </pc:picChg>
        <pc:picChg chg="add mod">
          <ac:chgData name="Elias Brummund" userId="ab7e88b4-97db-46c5-bf26-6ed58c29463b" providerId="ADAL" clId="{50D0BD6A-D9BE-B34D-8B76-C09969BB2B06}" dt="2021-02-10T15:08:27.750" v="5839" actId="1076"/>
          <ac:picMkLst>
            <pc:docMk/>
            <pc:sldMk cId="286956064" sldId="271"/>
            <ac:picMk id="21" creationId="{A5DC154D-446C-D44A-A039-940BBF3206B7}"/>
          </ac:picMkLst>
        </pc:picChg>
        <pc:picChg chg="add mod">
          <ac:chgData name="Elias Brummund" userId="ab7e88b4-97db-46c5-bf26-6ed58c29463b" providerId="ADAL" clId="{50D0BD6A-D9BE-B34D-8B76-C09969BB2B06}" dt="2021-02-05T21:59:29.289" v="2770" actId="1076"/>
          <ac:picMkLst>
            <pc:docMk/>
            <pc:sldMk cId="286956064" sldId="271"/>
            <ac:picMk id="23" creationId="{3349112F-5F1D-CC41-9670-B9582B159DFF}"/>
          </ac:picMkLst>
        </pc:picChg>
        <pc:picChg chg="add mod">
          <ac:chgData name="Elias Brummund" userId="ab7e88b4-97db-46c5-bf26-6ed58c29463b" providerId="ADAL" clId="{50D0BD6A-D9BE-B34D-8B76-C09969BB2B06}" dt="2021-02-05T22:12:25.460" v="3095" actId="1076"/>
          <ac:picMkLst>
            <pc:docMk/>
            <pc:sldMk cId="286956064" sldId="271"/>
            <ac:picMk id="25" creationId="{F5F6B26B-9E14-114D-9F7A-08432958CDD6}"/>
          </ac:picMkLst>
        </pc:picChg>
        <pc:picChg chg="add mod">
          <ac:chgData name="Elias Brummund" userId="ab7e88b4-97db-46c5-bf26-6ed58c29463b" providerId="ADAL" clId="{50D0BD6A-D9BE-B34D-8B76-C09969BB2B06}" dt="2021-02-05T22:12:57.353" v="3108" actId="1076"/>
          <ac:picMkLst>
            <pc:docMk/>
            <pc:sldMk cId="286956064" sldId="271"/>
            <ac:picMk id="27" creationId="{4674A720-2787-384A-83EB-D12DF135E189}"/>
          </ac:picMkLst>
        </pc:picChg>
        <pc:cxnChg chg="add mod">
          <ac:chgData name="Elias Brummund" userId="ab7e88b4-97db-46c5-bf26-6ed58c29463b" providerId="ADAL" clId="{50D0BD6A-D9BE-B34D-8B76-C09969BB2B06}" dt="2021-02-10T15:07:30.468" v="5814" actId="478"/>
          <ac:cxnSpMkLst>
            <pc:docMk/>
            <pc:sldMk cId="286956064" sldId="271"/>
            <ac:cxnSpMk id="35" creationId="{01FA00E0-93C0-3D4F-83CE-A2E0EA813798}"/>
          </ac:cxnSpMkLst>
        </pc:cxnChg>
        <pc:cxnChg chg="add mod">
          <ac:chgData name="Elias Brummund" userId="ab7e88b4-97db-46c5-bf26-6ed58c29463b" providerId="ADAL" clId="{50D0BD6A-D9BE-B34D-8B76-C09969BB2B06}" dt="2021-02-05T22:09:42.302" v="3033" actId="1036"/>
          <ac:cxnSpMkLst>
            <pc:docMk/>
            <pc:sldMk cId="286956064" sldId="271"/>
            <ac:cxnSpMk id="37" creationId="{62143836-EAA9-0E40-AD72-76D3589EA237}"/>
          </ac:cxnSpMkLst>
        </pc:cxnChg>
        <pc:cxnChg chg="add mod">
          <ac:chgData name="Elias Brummund" userId="ab7e88b4-97db-46c5-bf26-6ed58c29463b" providerId="ADAL" clId="{50D0BD6A-D9BE-B34D-8B76-C09969BB2B06}" dt="2021-02-07T10:19:16.057" v="3576" actId="1076"/>
          <ac:cxnSpMkLst>
            <pc:docMk/>
            <pc:sldMk cId="286956064" sldId="271"/>
            <ac:cxnSpMk id="39" creationId="{A3956844-A6C5-A649-8C42-87DA12A274A7}"/>
          </ac:cxnSpMkLst>
        </pc:cxnChg>
        <pc:cxnChg chg="add mod">
          <ac:chgData name="Elias Brummund" userId="ab7e88b4-97db-46c5-bf26-6ed58c29463b" providerId="ADAL" clId="{50D0BD6A-D9BE-B34D-8B76-C09969BB2B06}" dt="2021-02-05T22:12:57.353" v="3108" actId="1076"/>
          <ac:cxnSpMkLst>
            <pc:docMk/>
            <pc:sldMk cId="286956064" sldId="271"/>
            <ac:cxnSpMk id="42" creationId="{588747F5-10C8-8941-A37D-E5F7F0532D84}"/>
          </ac:cxnSpMkLst>
        </pc:cxnChg>
        <pc:cxnChg chg="add mod">
          <ac:chgData name="Elias Brummund" userId="ab7e88b4-97db-46c5-bf26-6ed58c29463b" providerId="ADAL" clId="{50D0BD6A-D9BE-B34D-8B76-C09969BB2B06}" dt="2021-02-05T22:12:57.353" v="3108" actId="1076"/>
          <ac:cxnSpMkLst>
            <pc:docMk/>
            <pc:sldMk cId="286956064" sldId="271"/>
            <ac:cxnSpMk id="44" creationId="{E8333577-0CFE-004E-8789-5604B140B01C}"/>
          </ac:cxnSpMkLst>
        </pc:cxnChg>
        <pc:cxnChg chg="add mod">
          <ac:chgData name="Elias Brummund" userId="ab7e88b4-97db-46c5-bf26-6ed58c29463b" providerId="ADAL" clId="{50D0BD6A-D9BE-B34D-8B76-C09969BB2B06}" dt="2021-02-07T10:19:16.057" v="3576" actId="1076"/>
          <ac:cxnSpMkLst>
            <pc:docMk/>
            <pc:sldMk cId="286956064" sldId="271"/>
            <ac:cxnSpMk id="46" creationId="{D28EE1B9-7AD4-4546-A9CA-9EB2F4D1FB41}"/>
          </ac:cxnSpMkLst>
        </pc:cxnChg>
        <pc:cxnChg chg="add del mod">
          <ac:chgData name="Elias Brummund" userId="ab7e88b4-97db-46c5-bf26-6ed58c29463b" providerId="ADAL" clId="{50D0BD6A-D9BE-B34D-8B76-C09969BB2B06}" dt="2021-02-10T15:08:07.174" v="5836" actId="478"/>
          <ac:cxnSpMkLst>
            <pc:docMk/>
            <pc:sldMk cId="286956064" sldId="271"/>
            <ac:cxnSpMk id="54" creationId="{FE8CE42B-9AEC-5C46-A66E-D5F8D6F11220}"/>
          </ac:cxnSpMkLst>
        </pc:cxnChg>
        <pc:cxnChg chg="add mod">
          <ac:chgData name="Elias Brummund" userId="ab7e88b4-97db-46c5-bf26-6ed58c29463b" providerId="ADAL" clId="{50D0BD6A-D9BE-B34D-8B76-C09969BB2B06}" dt="2021-02-10T15:08:27.750" v="5839" actId="1076"/>
          <ac:cxnSpMkLst>
            <pc:docMk/>
            <pc:sldMk cId="286956064" sldId="271"/>
            <ac:cxnSpMk id="56" creationId="{2F0D3229-EBA5-4542-A5A0-8F944C80D7D8}"/>
          </ac:cxnSpMkLst>
        </pc:cxnChg>
        <pc:cxnChg chg="add mod">
          <ac:chgData name="Elias Brummund" userId="ab7e88b4-97db-46c5-bf26-6ed58c29463b" providerId="ADAL" clId="{50D0BD6A-D9BE-B34D-8B76-C09969BB2B06}" dt="2021-02-05T22:13:23.008" v="3114" actId="13822"/>
          <ac:cxnSpMkLst>
            <pc:docMk/>
            <pc:sldMk cId="286956064" sldId="271"/>
            <ac:cxnSpMk id="58" creationId="{7ADB3913-5E27-BC49-8696-BF1BF931FCA3}"/>
          </ac:cxnSpMkLst>
        </pc:cxnChg>
      </pc:sldChg>
      <pc:sldChg chg="modSp add mod ord">
        <pc:chgData name="Elias Brummund" userId="ab7e88b4-97db-46c5-bf26-6ed58c29463b" providerId="ADAL" clId="{50D0BD6A-D9BE-B34D-8B76-C09969BB2B06}" dt="2021-02-05T20:35:55.770" v="1817" actId="207"/>
        <pc:sldMkLst>
          <pc:docMk/>
          <pc:sldMk cId="1118495230" sldId="272"/>
        </pc:sldMkLst>
        <pc:spChg chg="mod">
          <ac:chgData name="Elias Brummund" userId="ab7e88b4-97db-46c5-bf26-6ed58c29463b" providerId="ADAL" clId="{50D0BD6A-D9BE-B34D-8B76-C09969BB2B06}" dt="2021-02-05T20:35:22.470" v="1766" actId="120"/>
          <ac:spMkLst>
            <pc:docMk/>
            <pc:sldMk cId="1118495230" sldId="272"/>
            <ac:spMk id="2" creationId="{C93B6643-5CA6-584F-ADC8-4966327DAB03}"/>
          </ac:spMkLst>
        </pc:spChg>
        <pc:spChg chg="mod">
          <ac:chgData name="Elias Brummund" userId="ab7e88b4-97db-46c5-bf26-6ed58c29463b" providerId="ADAL" clId="{50D0BD6A-D9BE-B34D-8B76-C09969BB2B06}" dt="2021-02-05T20:35:55.770" v="1817" actId="207"/>
          <ac:spMkLst>
            <pc:docMk/>
            <pc:sldMk cId="1118495230" sldId="272"/>
            <ac:spMk id="3" creationId="{D2B73E6A-28D8-574A-8842-2BEE6D3AE81E}"/>
          </ac:spMkLst>
        </pc:spChg>
      </pc:sldChg>
      <pc:sldChg chg="addSp delSp modSp new del mod setBg modAnim modNotesTx">
        <pc:chgData name="Elias Brummund" userId="ab7e88b4-97db-46c5-bf26-6ed58c29463b" providerId="ADAL" clId="{50D0BD6A-D9BE-B34D-8B76-C09969BB2B06}" dt="2021-02-09T15:59:45.360" v="4566" actId="2696"/>
        <pc:sldMkLst>
          <pc:docMk/>
          <pc:sldMk cId="3745201896" sldId="274"/>
        </pc:sldMkLst>
        <pc:spChg chg="mod">
          <ac:chgData name="Elias Brummund" userId="ab7e88b4-97db-46c5-bf26-6ed58c29463b" providerId="ADAL" clId="{50D0BD6A-D9BE-B34D-8B76-C09969BB2B06}" dt="2021-02-07T09:51:04.461" v="3574" actId="26606"/>
          <ac:spMkLst>
            <pc:docMk/>
            <pc:sldMk cId="3745201896" sldId="274"/>
            <ac:spMk id="2" creationId="{A17B4FB4-7279-CB46-BD35-15BEB4F1F7B1}"/>
          </ac:spMkLst>
        </pc:spChg>
        <pc:spChg chg="del mod">
          <ac:chgData name="Elias Brummund" userId="ab7e88b4-97db-46c5-bf26-6ed58c29463b" providerId="ADAL" clId="{50D0BD6A-D9BE-B34D-8B76-C09969BB2B06}" dt="2021-02-05T21:44:44.840" v="2706" actId="478"/>
          <ac:spMkLst>
            <pc:docMk/>
            <pc:sldMk cId="3745201896" sldId="274"/>
            <ac:spMk id="3" creationId="{1697CD72-B7CE-0744-9DFF-0139F981CFFB}"/>
          </ac:spMkLst>
        </pc:spChg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3745201896" sldId="274"/>
            <ac:spMk id="3" creationId="{16A4064F-09A7-1045-8DC2-EACBE90D8D20}"/>
          </ac:spMkLst>
        </pc:spChg>
        <pc:spChg chg="add mod">
          <ac:chgData name="Elias Brummund" userId="ab7e88b4-97db-46c5-bf26-6ed58c29463b" providerId="ADAL" clId="{50D0BD6A-D9BE-B34D-8B76-C09969BB2B06}" dt="2021-02-09T14:37:50.520" v="4090" actId="1582"/>
          <ac:spMkLst>
            <pc:docMk/>
            <pc:sldMk cId="3745201896" sldId="274"/>
            <ac:spMk id="4" creationId="{3578173F-39E8-AF4C-94D0-B59A9AB0B9FE}"/>
          </ac:spMkLst>
        </pc:spChg>
        <pc:spChg chg="add mod">
          <ac:chgData name="Elias Brummund" userId="ab7e88b4-97db-46c5-bf26-6ed58c29463b" providerId="ADAL" clId="{50D0BD6A-D9BE-B34D-8B76-C09969BB2B06}" dt="2021-02-09T14:41:08.931" v="4168" actId="1076"/>
          <ac:spMkLst>
            <pc:docMk/>
            <pc:sldMk cId="3745201896" sldId="274"/>
            <ac:spMk id="6" creationId="{3A039AB2-542B-2D4E-A42E-2029B370C98B}"/>
          </ac:spMkLst>
        </pc:spChg>
        <pc:spChg chg="add del">
          <ac:chgData name="Elias Brummund" userId="ab7e88b4-97db-46c5-bf26-6ed58c29463b" providerId="ADAL" clId="{50D0BD6A-D9BE-B34D-8B76-C09969BB2B06}" dt="2021-02-07T09:51:04.461" v="3574" actId="26606"/>
          <ac:spMkLst>
            <pc:docMk/>
            <pc:sldMk cId="3745201896" sldId="274"/>
            <ac:spMk id="8" creationId="{2029D5AD-8348-4446-B191-6A9B6FE03F21}"/>
          </ac:spMkLst>
        </pc:spChg>
        <pc:spChg chg="add del">
          <ac:chgData name="Elias Brummund" userId="ab7e88b4-97db-46c5-bf26-6ed58c29463b" providerId="ADAL" clId="{50D0BD6A-D9BE-B34D-8B76-C09969BB2B06}" dt="2021-02-07T09:51:04.461" v="3574" actId="26606"/>
          <ac:spMkLst>
            <pc:docMk/>
            <pc:sldMk cId="3745201896" sldId="274"/>
            <ac:spMk id="10" creationId="{A3F395A2-2B64-4749-BD93-2F159C7E1FB5}"/>
          </ac:spMkLst>
        </pc:spChg>
        <pc:spChg chg="add mod">
          <ac:chgData name="Elias Brummund" userId="ab7e88b4-97db-46c5-bf26-6ed58c29463b" providerId="ADAL" clId="{50D0BD6A-D9BE-B34D-8B76-C09969BB2B06}" dt="2021-02-05T21:47:45.478" v="2713"/>
          <ac:spMkLst>
            <pc:docMk/>
            <pc:sldMk cId="3745201896" sldId="274"/>
            <ac:spMk id="11" creationId="{F58A1E6B-9AA7-E04A-9B6E-0BF3ABC84142}"/>
          </ac:spMkLst>
        </pc:spChg>
        <pc:spChg chg="add del">
          <ac:chgData name="Elias Brummund" userId="ab7e88b4-97db-46c5-bf26-6ed58c29463b" providerId="ADAL" clId="{50D0BD6A-D9BE-B34D-8B76-C09969BB2B06}" dt="2021-02-07T09:51:04.461" v="3574" actId="26606"/>
          <ac:spMkLst>
            <pc:docMk/>
            <pc:sldMk cId="3745201896" sldId="274"/>
            <ac:spMk id="12" creationId="{5CF0135B-EAB8-4CA0-896C-2D897ECD28BC}"/>
          </ac:spMkLst>
        </pc:spChg>
        <pc:spChg chg="add mod">
          <ac:chgData name="Elias Brummund" userId="ab7e88b4-97db-46c5-bf26-6ed58c29463b" providerId="ADAL" clId="{50D0BD6A-D9BE-B34D-8B76-C09969BB2B06}" dt="2021-02-05T21:47:45.478" v="2713"/>
          <ac:spMkLst>
            <pc:docMk/>
            <pc:sldMk cId="3745201896" sldId="274"/>
            <ac:spMk id="13" creationId="{964054A7-116C-0C4E-8737-60D605B6EACC}"/>
          </ac:spMkLst>
        </pc:spChg>
        <pc:spChg chg="add del">
          <ac:chgData name="Elias Brummund" userId="ab7e88b4-97db-46c5-bf26-6ed58c29463b" providerId="ADAL" clId="{50D0BD6A-D9BE-B34D-8B76-C09969BB2B06}" dt="2021-02-07T09:51:04.461" v="3574" actId="26606"/>
          <ac:spMkLst>
            <pc:docMk/>
            <pc:sldMk cId="3745201896" sldId="274"/>
            <ac:spMk id="14" creationId="{92C3387C-D24F-4737-8A37-1DC5CFF09CFA}"/>
          </ac:spMkLst>
        </pc:spChg>
        <pc:spChg chg="add mod">
          <ac:chgData name="Elias Brummund" userId="ab7e88b4-97db-46c5-bf26-6ed58c29463b" providerId="ADAL" clId="{50D0BD6A-D9BE-B34D-8B76-C09969BB2B06}" dt="2021-02-09T14:38:16.987" v="4094" actId="14100"/>
          <ac:spMkLst>
            <pc:docMk/>
            <pc:sldMk cId="3745201896" sldId="274"/>
            <ac:spMk id="15" creationId="{34C054B7-7226-F54E-806F-3B563718314A}"/>
          </ac:spMkLst>
        </pc:spChg>
        <pc:spChg chg="add mod">
          <ac:chgData name="Elias Brummund" userId="ab7e88b4-97db-46c5-bf26-6ed58c29463b" providerId="ADAL" clId="{50D0BD6A-D9BE-B34D-8B76-C09969BB2B06}" dt="2021-02-09T14:38:44.518" v="4107" actId="14100"/>
          <ac:spMkLst>
            <pc:docMk/>
            <pc:sldMk cId="3745201896" sldId="274"/>
            <ac:spMk id="16" creationId="{8D4F994A-01CE-0946-8B35-38C36753EECD}"/>
          </ac:spMkLst>
        </pc:spChg>
        <pc:spChg chg="add del">
          <ac:chgData name="Elias Brummund" userId="ab7e88b4-97db-46c5-bf26-6ed58c29463b" providerId="ADAL" clId="{50D0BD6A-D9BE-B34D-8B76-C09969BB2B06}" dt="2021-02-05T21:49:51.931" v="2758" actId="26606"/>
          <ac:spMkLst>
            <pc:docMk/>
            <pc:sldMk cId="3745201896" sldId="274"/>
            <ac:spMk id="16" creationId="{D4771268-CB57-404A-9271-370EB28F6090}"/>
          </ac:spMkLst>
        </pc:spChg>
        <pc:spChg chg="add mod">
          <ac:chgData name="Elias Brummund" userId="ab7e88b4-97db-46c5-bf26-6ed58c29463b" providerId="ADAL" clId="{50D0BD6A-D9BE-B34D-8B76-C09969BB2B06}" dt="2021-02-09T14:41:18.348" v="4170" actId="1076"/>
          <ac:spMkLst>
            <pc:docMk/>
            <pc:sldMk cId="3745201896" sldId="274"/>
            <ac:spMk id="17" creationId="{B54239A1-D2BE-9348-861C-CF36DF90FA92}"/>
          </ac:spMkLst>
        </pc:spChg>
        <pc:spChg chg="add mod">
          <ac:chgData name="Elias Brummund" userId="ab7e88b4-97db-46c5-bf26-6ed58c29463b" providerId="ADAL" clId="{50D0BD6A-D9BE-B34D-8B76-C09969BB2B06}" dt="2021-02-09T14:41:34.394" v="4174" actId="20577"/>
          <ac:spMkLst>
            <pc:docMk/>
            <pc:sldMk cId="3745201896" sldId="274"/>
            <ac:spMk id="18" creationId="{793CC363-F612-CF44-9A7D-164BBDF36DFD}"/>
          </ac:spMkLst>
        </pc:spChg>
        <pc:spChg chg="add del">
          <ac:chgData name="Elias Brummund" userId="ab7e88b4-97db-46c5-bf26-6ed58c29463b" providerId="ADAL" clId="{50D0BD6A-D9BE-B34D-8B76-C09969BB2B06}" dt="2021-02-05T21:49:33.725" v="2754" actId="26606"/>
          <ac:spMkLst>
            <pc:docMk/>
            <pc:sldMk cId="3745201896" sldId="274"/>
            <ac:spMk id="19" creationId="{68AF5748-FED8-45BA-8631-26D1D10F3246}"/>
          </ac:spMkLst>
        </pc:spChg>
        <pc:spChg chg="add del">
          <ac:chgData name="Elias Brummund" userId="ab7e88b4-97db-46c5-bf26-6ed58c29463b" providerId="ADAL" clId="{50D0BD6A-D9BE-B34D-8B76-C09969BB2B06}" dt="2021-02-07T09:51:04.461" v="3574" actId="26606"/>
          <ac:spMkLst>
            <pc:docMk/>
            <pc:sldMk cId="3745201896" sldId="274"/>
            <ac:spMk id="20" creationId="{1707FC24-6981-43D9-B525-C7832BA22463}"/>
          </ac:spMkLst>
        </pc:spChg>
        <pc:spChg chg="add del">
          <ac:chgData name="Elias Brummund" userId="ab7e88b4-97db-46c5-bf26-6ed58c29463b" providerId="ADAL" clId="{50D0BD6A-D9BE-B34D-8B76-C09969BB2B06}" dt="2021-02-05T21:49:33.725" v="2754" actId="26606"/>
          <ac:spMkLst>
            <pc:docMk/>
            <pc:sldMk cId="3745201896" sldId="274"/>
            <ac:spMk id="21" creationId="{AF2F604E-43BE-4DC3-B983-E071523364F8}"/>
          </ac:spMkLst>
        </pc:spChg>
        <pc:spChg chg="add del">
          <ac:chgData name="Elias Brummund" userId="ab7e88b4-97db-46c5-bf26-6ed58c29463b" providerId="ADAL" clId="{50D0BD6A-D9BE-B34D-8B76-C09969BB2B06}" dt="2021-02-05T21:49:33.725" v="2754" actId="26606"/>
          <ac:spMkLst>
            <pc:docMk/>
            <pc:sldMk cId="3745201896" sldId="274"/>
            <ac:spMk id="23" creationId="{08C9B587-E65E-4B52-B37C-ABEBB6E87928}"/>
          </ac:spMkLst>
        </pc:spChg>
        <pc:spChg chg="add del">
          <ac:chgData name="Elias Brummund" userId="ab7e88b4-97db-46c5-bf26-6ed58c29463b" providerId="ADAL" clId="{50D0BD6A-D9BE-B34D-8B76-C09969BB2B06}" dt="2021-02-05T21:49:41.799" v="2756" actId="26606"/>
          <ac:spMkLst>
            <pc:docMk/>
            <pc:sldMk cId="3745201896" sldId="274"/>
            <ac:spMk id="25" creationId="{A4AC5506-6312-4701-8D3C-40187889A947}"/>
          </ac:spMkLst>
        </pc:spChg>
        <pc:picChg chg="add del mod">
          <ac:chgData name="Elias Brummund" userId="ab7e88b4-97db-46c5-bf26-6ed58c29463b" providerId="ADAL" clId="{50D0BD6A-D9BE-B34D-8B76-C09969BB2B06}" dt="2021-02-07T09:50:27.321" v="3568" actId="478"/>
          <ac:picMkLst>
            <pc:docMk/>
            <pc:sldMk cId="3745201896" sldId="274"/>
            <ac:picMk id="4" creationId="{529B732C-B35F-5344-B480-B0B9D22D69A0}"/>
          </ac:picMkLst>
        </pc:picChg>
        <pc:picChg chg="add mod modCrop">
          <ac:chgData name="Elias Brummund" userId="ab7e88b4-97db-46c5-bf26-6ed58c29463b" providerId="ADAL" clId="{50D0BD6A-D9BE-B34D-8B76-C09969BB2B06}" dt="2021-02-09T09:31:26.627" v="4084" actId="1076"/>
          <ac:picMkLst>
            <pc:docMk/>
            <pc:sldMk cId="3745201896" sldId="274"/>
            <ac:picMk id="5" creationId="{C040370F-83E1-5E4D-BBF4-DE0776A1736A}"/>
          </ac:picMkLst>
        </pc:picChg>
        <pc:picChg chg="add del mod">
          <ac:chgData name="Elias Brummund" userId="ab7e88b4-97db-46c5-bf26-6ed58c29463b" providerId="ADAL" clId="{50D0BD6A-D9BE-B34D-8B76-C09969BB2B06}" dt="2021-02-05T21:45:10.001" v="2709" actId="478"/>
          <ac:picMkLst>
            <pc:docMk/>
            <pc:sldMk cId="3745201896" sldId="274"/>
            <ac:picMk id="9" creationId="{37966C01-40AE-3245-8395-17E10B2AFF71}"/>
          </ac:picMkLst>
        </pc:picChg>
        <pc:picChg chg="add del mod ord">
          <ac:chgData name="Elias Brummund" userId="ab7e88b4-97db-46c5-bf26-6ed58c29463b" providerId="ADAL" clId="{50D0BD6A-D9BE-B34D-8B76-C09969BB2B06}" dt="2021-02-09T09:24:46.471" v="4073" actId="478"/>
          <ac:picMkLst>
            <pc:docMk/>
            <pc:sldMk cId="3745201896" sldId="274"/>
            <ac:picMk id="15" creationId="{69395196-978B-2E45-86E7-F7E4763227B0}"/>
          </ac:picMkLst>
        </pc:picChg>
      </pc:sldChg>
      <pc:sldChg chg="addSp delSp modSp add mod">
        <pc:chgData name="Elias Brummund" userId="ab7e88b4-97db-46c5-bf26-6ed58c29463b" providerId="ADAL" clId="{50D0BD6A-D9BE-B34D-8B76-C09969BB2B06}" dt="2021-02-07T10:48:14.372" v="3702"/>
        <pc:sldMkLst>
          <pc:docMk/>
          <pc:sldMk cId="1306608178" sldId="276"/>
        </pc:sldMkLst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1306608178" sldId="276"/>
            <ac:spMk id="3" creationId="{783349B0-5835-1949-8F32-3F4DF69B9A73}"/>
          </ac:spMkLst>
        </pc:spChg>
        <pc:spChg chg="mod">
          <ac:chgData name="Elias Brummund" userId="ab7e88b4-97db-46c5-bf26-6ed58c29463b" providerId="ADAL" clId="{50D0BD6A-D9BE-B34D-8B76-C09969BB2B06}" dt="2021-02-05T22:20:05.371" v="3245" actId="20577"/>
          <ac:spMkLst>
            <pc:docMk/>
            <pc:sldMk cId="1306608178" sldId="276"/>
            <ac:spMk id="4" creationId="{018B94F3-B892-A64C-8B85-D076C7DC75E1}"/>
          </ac:spMkLst>
        </pc:spChg>
        <pc:picChg chg="add del mod">
          <ac:chgData name="Elias Brummund" userId="ab7e88b4-97db-46c5-bf26-6ed58c29463b" providerId="ADAL" clId="{50D0BD6A-D9BE-B34D-8B76-C09969BB2B06}" dt="2021-02-05T22:19:18.113" v="3216" actId="478"/>
          <ac:picMkLst>
            <pc:docMk/>
            <pc:sldMk cId="1306608178" sldId="276"/>
            <ac:picMk id="14" creationId="{866B1824-6483-F14B-A4EB-47495A3AF9D6}"/>
          </ac:picMkLst>
        </pc:picChg>
        <pc:picChg chg="del">
          <ac:chgData name="Elias Brummund" userId="ab7e88b4-97db-46c5-bf26-6ed58c29463b" providerId="ADAL" clId="{50D0BD6A-D9BE-B34D-8B76-C09969BB2B06}" dt="2021-02-05T22:19:13.152" v="3214" actId="478"/>
          <ac:picMkLst>
            <pc:docMk/>
            <pc:sldMk cId="1306608178" sldId="276"/>
            <ac:picMk id="15" creationId="{F3852C4F-5004-7F42-BA58-DA49741B7FF0}"/>
          </ac:picMkLst>
        </pc:picChg>
        <pc:picChg chg="add mod">
          <ac:chgData name="Elias Brummund" userId="ab7e88b4-97db-46c5-bf26-6ed58c29463b" providerId="ADAL" clId="{50D0BD6A-D9BE-B34D-8B76-C09969BB2B06}" dt="2021-02-05T22:19:36.776" v="3221" actId="1076"/>
          <ac:picMkLst>
            <pc:docMk/>
            <pc:sldMk cId="1306608178" sldId="276"/>
            <ac:picMk id="16" creationId="{86B96931-4409-334E-A081-4B4C88A1DAA0}"/>
          </ac:picMkLst>
        </pc:picChg>
      </pc:sldChg>
      <pc:sldChg chg="addSp delSp modSp add mod ord">
        <pc:chgData name="Elias Brummund" userId="ab7e88b4-97db-46c5-bf26-6ed58c29463b" providerId="ADAL" clId="{50D0BD6A-D9BE-B34D-8B76-C09969BB2B06}" dt="2021-02-09T18:48:39.231" v="4590" actId="20577"/>
        <pc:sldMkLst>
          <pc:docMk/>
          <pc:sldMk cId="4259591423" sldId="277"/>
        </pc:sldMkLst>
        <pc:spChg chg="add del mod">
          <ac:chgData name="Elias Brummund" userId="ab7e88b4-97db-46c5-bf26-6ed58c29463b" providerId="ADAL" clId="{50D0BD6A-D9BE-B34D-8B76-C09969BB2B06}" dt="2021-02-07T09:40:27.969" v="3541" actId="478"/>
          <ac:spMkLst>
            <pc:docMk/>
            <pc:sldMk cId="4259591423" sldId="277"/>
            <ac:spMk id="3" creationId="{CC9A61E5-0D86-4C47-B81A-C4AF95E48604}"/>
          </ac:spMkLst>
        </pc:spChg>
        <pc:spChg chg="mod">
          <ac:chgData name="Elias Brummund" userId="ab7e88b4-97db-46c5-bf26-6ed58c29463b" providerId="ADAL" clId="{50D0BD6A-D9BE-B34D-8B76-C09969BB2B06}" dt="2021-02-09T18:48:39.231" v="4590" actId="20577"/>
          <ac:spMkLst>
            <pc:docMk/>
            <pc:sldMk cId="4259591423" sldId="277"/>
            <ac:spMk id="4" creationId="{018B94F3-B892-A64C-8B85-D076C7DC75E1}"/>
          </ac:spMkLst>
        </pc:spChg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4259591423" sldId="277"/>
            <ac:spMk id="7" creationId="{42E025E9-5D08-C941-97CD-127D1B69F00D}"/>
          </ac:spMkLst>
        </pc:spChg>
        <pc:picChg chg="add mod">
          <ac:chgData name="Elias Brummund" userId="ab7e88b4-97db-46c5-bf26-6ed58c29463b" providerId="ADAL" clId="{50D0BD6A-D9BE-B34D-8B76-C09969BB2B06}" dt="2021-02-07T09:42:12.364" v="3547" actId="1076"/>
          <ac:picMkLst>
            <pc:docMk/>
            <pc:sldMk cId="4259591423" sldId="277"/>
            <ac:picMk id="6" creationId="{59035114-BC9F-F94E-B158-0B7F81E0DFD9}"/>
          </ac:picMkLst>
        </pc:picChg>
        <pc:picChg chg="add del mod">
          <ac:chgData name="Elias Brummund" userId="ab7e88b4-97db-46c5-bf26-6ed58c29463b" providerId="ADAL" clId="{50D0BD6A-D9BE-B34D-8B76-C09969BB2B06}" dt="2021-02-05T22:21:32.424" v="3254" actId="478"/>
          <ac:picMkLst>
            <pc:docMk/>
            <pc:sldMk cId="4259591423" sldId="277"/>
            <ac:picMk id="14" creationId="{C364E2AB-BF21-C849-9206-97A98B93E461}"/>
          </ac:picMkLst>
        </pc:picChg>
        <pc:picChg chg="add del mod">
          <ac:chgData name="Elias Brummund" userId="ab7e88b4-97db-46c5-bf26-6ed58c29463b" providerId="ADAL" clId="{50D0BD6A-D9BE-B34D-8B76-C09969BB2B06}" dt="2021-02-07T09:40:25.720" v="3540" actId="478"/>
          <ac:picMkLst>
            <pc:docMk/>
            <pc:sldMk cId="4259591423" sldId="277"/>
            <ac:picMk id="15" creationId="{5F57C907-3B6D-454E-8E33-A2A8A076FEA9}"/>
          </ac:picMkLst>
        </pc:picChg>
        <pc:picChg chg="del">
          <ac:chgData name="Elias Brummund" userId="ab7e88b4-97db-46c5-bf26-6ed58c29463b" providerId="ADAL" clId="{50D0BD6A-D9BE-B34D-8B76-C09969BB2B06}" dt="2021-02-05T22:20:53.985" v="3247" actId="478"/>
          <ac:picMkLst>
            <pc:docMk/>
            <pc:sldMk cId="4259591423" sldId="277"/>
            <ac:picMk id="16" creationId="{86B96931-4409-334E-A081-4B4C88A1DAA0}"/>
          </ac:picMkLst>
        </pc:picChg>
      </pc:sldChg>
      <pc:sldChg chg="addSp modSp mod">
        <pc:chgData name="Elias Brummund" userId="ab7e88b4-97db-46c5-bf26-6ed58c29463b" providerId="ADAL" clId="{50D0BD6A-D9BE-B34D-8B76-C09969BB2B06}" dt="2021-02-07T11:55:35.125" v="4072" actId="1037"/>
        <pc:sldMkLst>
          <pc:docMk/>
          <pc:sldMk cId="789342550" sldId="278"/>
        </pc:sldMkLst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789342550" sldId="278"/>
            <ac:spMk id="3" creationId="{AC8A850B-7128-8842-AF1D-F0B57060A999}"/>
          </ac:spMkLst>
        </pc:spChg>
        <pc:spChg chg="add mod">
          <ac:chgData name="Elias Brummund" userId="ab7e88b4-97db-46c5-bf26-6ed58c29463b" providerId="ADAL" clId="{50D0BD6A-D9BE-B34D-8B76-C09969BB2B06}" dt="2021-02-07T11:54:30.570" v="4052" actId="1038"/>
          <ac:spMkLst>
            <pc:docMk/>
            <pc:sldMk cId="789342550" sldId="278"/>
            <ac:spMk id="13" creationId="{C651BC81-4405-2B43-B0FE-A92853543B02}"/>
          </ac:spMkLst>
        </pc:spChg>
        <pc:spChg chg="add mod">
          <ac:chgData name="Elias Brummund" userId="ab7e88b4-97db-46c5-bf26-6ed58c29463b" providerId="ADAL" clId="{50D0BD6A-D9BE-B34D-8B76-C09969BB2B06}" dt="2021-02-07T11:54:58.665" v="4064" actId="1076"/>
          <ac:spMkLst>
            <pc:docMk/>
            <pc:sldMk cId="789342550" sldId="278"/>
            <ac:spMk id="14" creationId="{AAC9FBEC-D321-1043-BD2F-731109E9E249}"/>
          </ac:spMkLst>
        </pc:spChg>
        <pc:spChg chg="mod">
          <ac:chgData name="Elias Brummund" userId="ab7e88b4-97db-46c5-bf26-6ed58c29463b" providerId="ADAL" clId="{50D0BD6A-D9BE-B34D-8B76-C09969BB2B06}" dt="2021-02-07T11:51:15.693" v="3952" actId="1037"/>
          <ac:spMkLst>
            <pc:docMk/>
            <pc:sldMk cId="789342550" sldId="278"/>
            <ac:spMk id="17" creationId="{1A139846-4111-47CF-A02F-7D71B497D5B1}"/>
          </ac:spMkLst>
        </pc:spChg>
        <pc:spChg chg="mod">
          <ac:chgData name="Elias Brummund" userId="ab7e88b4-97db-46c5-bf26-6ed58c29463b" providerId="ADAL" clId="{50D0BD6A-D9BE-B34D-8B76-C09969BB2B06}" dt="2021-02-07T11:52:06.069" v="3965" actId="1035"/>
          <ac:spMkLst>
            <pc:docMk/>
            <pc:sldMk cId="789342550" sldId="278"/>
            <ac:spMk id="19" creationId="{15FBF6D1-9E89-4B15-B353-F4810138AFA7}"/>
          </ac:spMkLst>
        </pc:spChg>
        <pc:spChg chg="mod">
          <ac:chgData name="Elias Brummund" userId="ab7e88b4-97db-46c5-bf26-6ed58c29463b" providerId="ADAL" clId="{50D0BD6A-D9BE-B34D-8B76-C09969BB2B06}" dt="2021-02-07T11:54:38.712" v="4061" actId="1035"/>
          <ac:spMkLst>
            <pc:docMk/>
            <pc:sldMk cId="789342550" sldId="278"/>
            <ac:spMk id="21" creationId="{ED49382F-FF95-4727-A4C0-15A2EB1A023E}"/>
          </ac:spMkLst>
        </pc:spChg>
        <pc:spChg chg="mod">
          <ac:chgData name="Elias Brummund" userId="ab7e88b4-97db-46c5-bf26-6ed58c29463b" providerId="ADAL" clId="{50D0BD6A-D9BE-B34D-8B76-C09969BB2B06}" dt="2021-02-07T11:55:35.125" v="4072" actId="1037"/>
          <ac:spMkLst>
            <pc:docMk/>
            <pc:sldMk cId="789342550" sldId="278"/>
            <ac:spMk id="22" creationId="{2D522BB8-6BA9-4851-875E-0D2DB8B6B83F}"/>
          </ac:spMkLst>
        </pc:spChg>
        <pc:graphicFrameChg chg="mod modGraphic">
          <ac:chgData name="Elias Brummund" userId="ab7e88b4-97db-46c5-bf26-6ed58c29463b" providerId="ADAL" clId="{50D0BD6A-D9BE-B34D-8B76-C09969BB2B06}" dt="2021-02-07T11:55:26.783" v="4068" actId="20577"/>
          <ac:graphicFrameMkLst>
            <pc:docMk/>
            <pc:sldMk cId="789342550" sldId="278"/>
            <ac:graphicFrameMk id="18" creationId="{1BC66544-9C50-416F-8EA9-3AEC254F38ED}"/>
          </ac:graphicFrameMkLst>
        </pc:graphicFrameChg>
      </pc:sldChg>
      <pc:sldChg chg="addSp modSp">
        <pc:chgData name="Elias Brummund" userId="ab7e88b4-97db-46c5-bf26-6ed58c29463b" providerId="ADAL" clId="{50D0BD6A-D9BE-B34D-8B76-C09969BB2B06}" dt="2021-02-07T10:48:14.372" v="3702"/>
        <pc:sldMkLst>
          <pc:docMk/>
          <pc:sldMk cId="112931005" sldId="279"/>
        </pc:sldMkLst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112931005" sldId="279"/>
            <ac:spMk id="3" creationId="{33F139A2-F7D4-2549-9F49-5DE20E221944}"/>
          </ac:spMkLst>
        </pc:spChg>
      </pc:sldChg>
      <pc:sldChg chg="addSp modSp">
        <pc:chgData name="Elias Brummund" userId="ab7e88b4-97db-46c5-bf26-6ed58c29463b" providerId="ADAL" clId="{50D0BD6A-D9BE-B34D-8B76-C09969BB2B06}" dt="2021-02-07T10:48:14.372" v="3702"/>
        <pc:sldMkLst>
          <pc:docMk/>
          <pc:sldMk cId="1785948033" sldId="280"/>
        </pc:sldMkLst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1785948033" sldId="280"/>
            <ac:spMk id="3" creationId="{8CD298A1-AEDF-014F-A61C-1425E95C3C17}"/>
          </ac:spMkLst>
        </pc:spChg>
      </pc:sldChg>
      <pc:sldChg chg="addSp modSp">
        <pc:chgData name="Elias Brummund" userId="ab7e88b4-97db-46c5-bf26-6ed58c29463b" providerId="ADAL" clId="{50D0BD6A-D9BE-B34D-8B76-C09969BB2B06}" dt="2021-02-07T10:48:14.372" v="3702"/>
        <pc:sldMkLst>
          <pc:docMk/>
          <pc:sldMk cId="2071731221" sldId="282"/>
        </pc:sldMkLst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2071731221" sldId="282"/>
            <ac:spMk id="3" creationId="{7B15BFB6-49E3-B544-9FC1-88309D41C2EC}"/>
          </ac:spMkLst>
        </pc:spChg>
      </pc:sldChg>
      <pc:sldChg chg="addSp modSp">
        <pc:chgData name="Elias Brummund" userId="ab7e88b4-97db-46c5-bf26-6ed58c29463b" providerId="ADAL" clId="{50D0BD6A-D9BE-B34D-8B76-C09969BB2B06}" dt="2021-02-07T10:48:14.372" v="3702"/>
        <pc:sldMkLst>
          <pc:docMk/>
          <pc:sldMk cId="786149873" sldId="283"/>
        </pc:sldMkLst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786149873" sldId="283"/>
            <ac:spMk id="14" creationId="{998D65A9-99B7-5E4A-A133-D8F0AE7473F6}"/>
          </ac:spMkLst>
        </pc:spChg>
      </pc:sldChg>
      <pc:sldChg chg="addSp modSp">
        <pc:chgData name="Elias Brummund" userId="ab7e88b4-97db-46c5-bf26-6ed58c29463b" providerId="ADAL" clId="{50D0BD6A-D9BE-B34D-8B76-C09969BB2B06}" dt="2021-02-07T10:48:14.372" v="3702"/>
        <pc:sldMkLst>
          <pc:docMk/>
          <pc:sldMk cId="4173891597" sldId="284"/>
        </pc:sldMkLst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4173891597" sldId="284"/>
            <ac:spMk id="3" creationId="{3D4954BF-2A98-4A45-8C9F-6327E6802A21}"/>
          </ac:spMkLst>
        </pc:spChg>
      </pc:sldChg>
      <pc:sldChg chg="addSp modSp">
        <pc:chgData name="Elias Brummund" userId="ab7e88b4-97db-46c5-bf26-6ed58c29463b" providerId="ADAL" clId="{50D0BD6A-D9BE-B34D-8B76-C09969BB2B06}" dt="2021-02-07T10:48:14.372" v="3702"/>
        <pc:sldMkLst>
          <pc:docMk/>
          <pc:sldMk cId="909791794" sldId="285"/>
        </pc:sldMkLst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909791794" sldId="285"/>
            <ac:spMk id="3" creationId="{0901ECB0-9CAB-7D44-9DCD-8D71EA2BC08C}"/>
          </ac:spMkLst>
        </pc:spChg>
      </pc:sldChg>
      <pc:sldChg chg="addSp modSp">
        <pc:chgData name="Elias Brummund" userId="ab7e88b4-97db-46c5-bf26-6ed58c29463b" providerId="ADAL" clId="{50D0BD6A-D9BE-B34D-8B76-C09969BB2B06}" dt="2021-02-07T10:48:14.372" v="3702"/>
        <pc:sldMkLst>
          <pc:docMk/>
          <pc:sldMk cId="4294509954" sldId="286"/>
        </pc:sldMkLst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4294509954" sldId="286"/>
            <ac:spMk id="5" creationId="{8D68EE15-7876-BF40-8701-2C8DC055C533}"/>
          </ac:spMkLst>
        </pc:spChg>
      </pc:sldChg>
      <pc:sldChg chg="addSp modSp mod">
        <pc:chgData name="Elias Brummund" userId="ab7e88b4-97db-46c5-bf26-6ed58c29463b" providerId="ADAL" clId="{50D0BD6A-D9BE-B34D-8B76-C09969BB2B06}" dt="2021-02-09T15:45:08.348" v="4428" actId="20577"/>
        <pc:sldMkLst>
          <pc:docMk/>
          <pc:sldMk cId="468346217" sldId="287"/>
        </pc:sldMkLst>
        <pc:spChg chg="add mod">
          <ac:chgData name="Elias Brummund" userId="ab7e88b4-97db-46c5-bf26-6ed58c29463b" providerId="ADAL" clId="{50D0BD6A-D9BE-B34D-8B76-C09969BB2B06}" dt="2021-02-07T10:48:14.372" v="3702"/>
          <ac:spMkLst>
            <pc:docMk/>
            <pc:sldMk cId="468346217" sldId="287"/>
            <ac:spMk id="3" creationId="{E90C160D-F8C5-D14D-AAAE-683619F54F57}"/>
          </ac:spMkLst>
        </pc:spChg>
        <pc:spChg chg="mod">
          <ac:chgData name="Elias Brummund" userId="ab7e88b4-97db-46c5-bf26-6ed58c29463b" providerId="ADAL" clId="{50D0BD6A-D9BE-B34D-8B76-C09969BB2B06}" dt="2021-02-09T15:45:08.348" v="4428" actId="20577"/>
          <ac:spMkLst>
            <pc:docMk/>
            <pc:sldMk cId="468346217" sldId="287"/>
            <ac:spMk id="4" creationId="{018B94F3-B892-A64C-8B85-D076C7DC75E1}"/>
          </ac:spMkLst>
        </pc:spChg>
      </pc:sldChg>
      <pc:sldChg chg="addSp delSp modSp add mod modAnim modNotesTx">
        <pc:chgData name="Elias Brummund" userId="ab7e88b4-97db-46c5-bf26-6ed58c29463b" providerId="ADAL" clId="{50D0BD6A-D9BE-B34D-8B76-C09969BB2B06}" dt="2021-02-10T17:25:22.388" v="5986" actId="20577"/>
        <pc:sldMkLst>
          <pc:docMk/>
          <pc:sldMk cId="1441818167" sldId="288"/>
        </pc:sldMkLst>
        <pc:spChg chg="add del mod">
          <ac:chgData name="Elias Brummund" userId="ab7e88b4-97db-46c5-bf26-6ed58c29463b" providerId="ADAL" clId="{50D0BD6A-D9BE-B34D-8B76-C09969BB2B06}" dt="2021-02-09T14:59:41.654" v="4306" actId="478"/>
          <ac:spMkLst>
            <pc:docMk/>
            <pc:sldMk cId="1441818167" sldId="288"/>
            <ac:spMk id="3" creationId="{4512B5D4-0FB9-5640-9F10-937601F8D221}"/>
          </ac:spMkLst>
        </pc:spChg>
        <pc:spChg chg="mod">
          <ac:chgData name="Elias Brummund" userId="ab7e88b4-97db-46c5-bf26-6ed58c29463b" providerId="ADAL" clId="{50D0BD6A-D9BE-B34D-8B76-C09969BB2B06}" dt="2021-02-09T14:55:38.669" v="4193" actId="207"/>
          <ac:spMkLst>
            <pc:docMk/>
            <pc:sldMk cId="1441818167" sldId="288"/>
            <ac:spMk id="7" creationId="{4D70D69E-9E6C-3F49-9791-353CC8516ACC}"/>
          </ac:spMkLst>
        </pc:spChg>
        <pc:spChg chg="add mod">
          <ac:chgData name="Elias Brummund" userId="ab7e88b4-97db-46c5-bf26-6ed58c29463b" providerId="ADAL" clId="{50D0BD6A-D9BE-B34D-8B76-C09969BB2B06}" dt="2021-02-09T15:00:35.915" v="4393" actId="1076"/>
          <ac:spMkLst>
            <pc:docMk/>
            <pc:sldMk cId="1441818167" sldId="288"/>
            <ac:spMk id="13" creationId="{0D7E5455-36FF-4047-8393-C79D212B701A}"/>
          </ac:spMkLst>
        </pc:spChg>
        <pc:spChg chg="del mod">
          <ac:chgData name="Elias Brummund" userId="ab7e88b4-97db-46c5-bf26-6ed58c29463b" providerId="ADAL" clId="{50D0BD6A-D9BE-B34D-8B76-C09969BB2B06}" dt="2021-02-09T14:59:59.801" v="4308" actId="478"/>
          <ac:spMkLst>
            <pc:docMk/>
            <pc:sldMk cId="1441818167" sldId="288"/>
            <ac:spMk id="28" creationId="{0815B61B-9094-FC45-9746-AC7855D9ABAD}"/>
          </ac:spMkLst>
        </pc:spChg>
        <pc:spChg chg="del mod">
          <ac:chgData name="Elias Brummund" userId="ab7e88b4-97db-46c5-bf26-6ed58c29463b" providerId="ADAL" clId="{50D0BD6A-D9BE-B34D-8B76-C09969BB2B06}" dt="2021-02-09T15:00:02.555" v="4310" actId="478"/>
          <ac:spMkLst>
            <pc:docMk/>
            <pc:sldMk cId="1441818167" sldId="288"/>
            <ac:spMk id="29" creationId="{B5258BAA-0550-F747-9698-BBDEBB96D035}"/>
          </ac:spMkLst>
        </pc:spChg>
        <pc:spChg chg="del mod">
          <ac:chgData name="Elias Brummund" userId="ab7e88b4-97db-46c5-bf26-6ed58c29463b" providerId="ADAL" clId="{50D0BD6A-D9BE-B34D-8B76-C09969BB2B06}" dt="2021-02-09T14:59:59.801" v="4308" actId="478"/>
          <ac:spMkLst>
            <pc:docMk/>
            <pc:sldMk cId="1441818167" sldId="288"/>
            <ac:spMk id="30" creationId="{0D814C8B-8F63-0F4A-9B3A-9D9BB29342A9}"/>
          </ac:spMkLst>
        </pc:spChg>
        <pc:spChg chg="del mod">
          <ac:chgData name="Elias Brummund" userId="ab7e88b4-97db-46c5-bf26-6ed58c29463b" providerId="ADAL" clId="{50D0BD6A-D9BE-B34D-8B76-C09969BB2B06}" dt="2021-02-09T14:59:56.036" v="4307" actId="478"/>
          <ac:spMkLst>
            <pc:docMk/>
            <pc:sldMk cId="1441818167" sldId="288"/>
            <ac:spMk id="31" creationId="{BC4A82D3-BF94-4B40-B3F9-082E41671FEE}"/>
          </ac:spMkLst>
        </pc:spChg>
        <pc:spChg chg="del mod">
          <ac:chgData name="Elias Brummund" userId="ab7e88b4-97db-46c5-bf26-6ed58c29463b" providerId="ADAL" clId="{50D0BD6A-D9BE-B34D-8B76-C09969BB2B06}" dt="2021-02-09T14:59:56.036" v="4307" actId="478"/>
          <ac:spMkLst>
            <pc:docMk/>
            <pc:sldMk cId="1441818167" sldId="288"/>
            <ac:spMk id="32" creationId="{A2EB9E9C-2870-BD4E-86DB-9144A6FDCB19}"/>
          </ac:spMkLst>
        </pc:spChg>
        <pc:spChg chg="del mod">
          <ac:chgData name="Elias Brummund" userId="ab7e88b4-97db-46c5-bf26-6ed58c29463b" providerId="ADAL" clId="{50D0BD6A-D9BE-B34D-8B76-C09969BB2B06}" dt="2021-02-09T14:59:56.036" v="4307" actId="478"/>
          <ac:spMkLst>
            <pc:docMk/>
            <pc:sldMk cId="1441818167" sldId="288"/>
            <ac:spMk id="33" creationId="{F707F512-7B0B-CE44-9D5B-D9EC2E236D35}"/>
          </ac:spMkLst>
        </pc:spChg>
        <pc:spChg chg="del mod">
          <ac:chgData name="Elias Brummund" userId="ab7e88b4-97db-46c5-bf26-6ed58c29463b" providerId="ADAL" clId="{50D0BD6A-D9BE-B34D-8B76-C09969BB2B06}" dt="2021-02-09T14:59:56.036" v="4307" actId="478"/>
          <ac:spMkLst>
            <pc:docMk/>
            <pc:sldMk cId="1441818167" sldId="288"/>
            <ac:spMk id="40" creationId="{9C8C9A2B-7F7A-4744-9DEC-9EF3853381CD}"/>
          </ac:spMkLst>
        </pc:spChg>
        <pc:spChg chg="del mod">
          <ac:chgData name="Elias Brummund" userId="ab7e88b4-97db-46c5-bf26-6ed58c29463b" providerId="ADAL" clId="{50D0BD6A-D9BE-B34D-8B76-C09969BB2B06}" dt="2021-02-09T15:00:04.548" v="4311" actId="478"/>
          <ac:spMkLst>
            <pc:docMk/>
            <pc:sldMk cId="1441818167" sldId="288"/>
            <ac:spMk id="47" creationId="{2111BC3D-70B7-FC47-A08D-D42E4169BC75}"/>
          </ac:spMkLst>
        </pc:spChg>
        <pc:spChg chg="del mod">
          <ac:chgData name="Elias Brummund" userId="ab7e88b4-97db-46c5-bf26-6ed58c29463b" providerId="ADAL" clId="{50D0BD6A-D9BE-B34D-8B76-C09969BB2B06}" dt="2021-02-09T14:59:56.036" v="4307" actId="478"/>
          <ac:spMkLst>
            <pc:docMk/>
            <pc:sldMk cId="1441818167" sldId="288"/>
            <ac:spMk id="48" creationId="{4A41AC60-EF91-1B47-B64E-CFD2B91B9095}"/>
          </ac:spMkLst>
        </pc:spChg>
        <pc:spChg chg="del mod">
          <ac:chgData name="Elias Brummund" userId="ab7e88b4-97db-46c5-bf26-6ed58c29463b" providerId="ADAL" clId="{50D0BD6A-D9BE-B34D-8B76-C09969BB2B06}" dt="2021-02-09T14:59:56.036" v="4307" actId="478"/>
          <ac:spMkLst>
            <pc:docMk/>
            <pc:sldMk cId="1441818167" sldId="288"/>
            <ac:spMk id="49" creationId="{F9844689-0C55-9D4C-A9D0-F6E2A989A9A2}"/>
          </ac:spMkLst>
        </pc:spChg>
        <pc:picChg chg="add mod">
          <ac:chgData name="Elias Brummund" userId="ab7e88b4-97db-46c5-bf26-6ed58c29463b" providerId="ADAL" clId="{50D0BD6A-D9BE-B34D-8B76-C09969BB2B06}" dt="2021-02-09T15:00:41.299" v="4394" actId="1076"/>
          <ac:picMkLst>
            <pc:docMk/>
            <pc:sldMk cId="1441818167" sldId="288"/>
            <ac:picMk id="9" creationId="{F7C4D3C7-09C2-D94C-8C99-C23D67F9422B}"/>
          </ac:picMkLst>
        </pc:picChg>
        <pc:picChg chg="del mod">
          <ac:chgData name="Elias Brummund" userId="ab7e88b4-97db-46c5-bf26-6ed58c29463b" providerId="ADAL" clId="{50D0BD6A-D9BE-B34D-8B76-C09969BB2B06}" dt="2021-02-09T14:59:56.036" v="4307" actId="478"/>
          <ac:picMkLst>
            <pc:docMk/>
            <pc:sldMk cId="1441818167" sldId="288"/>
            <ac:picMk id="15" creationId="{264A3263-59E2-E545-BE32-9A781C2A15C9}"/>
          </ac:picMkLst>
        </pc:picChg>
        <pc:picChg chg="del mod">
          <ac:chgData name="Elias Brummund" userId="ab7e88b4-97db-46c5-bf26-6ed58c29463b" providerId="ADAL" clId="{50D0BD6A-D9BE-B34D-8B76-C09969BB2B06}" dt="2021-02-09T14:59:56.036" v="4307" actId="478"/>
          <ac:picMkLst>
            <pc:docMk/>
            <pc:sldMk cId="1441818167" sldId="288"/>
            <ac:picMk id="17" creationId="{9DCFE5BA-007B-1740-8E68-DD0F258B0516}"/>
          </ac:picMkLst>
        </pc:picChg>
        <pc:picChg chg="del mod">
          <ac:chgData name="Elias Brummund" userId="ab7e88b4-97db-46c5-bf26-6ed58c29463b" providerId="ADAL" clId="{50D0BD6A-D9BE-B34D-8B76-C09969BB2B06}" dt="2021-02-09T14:59:56.036" v="4307" actId="478"/>
          <ac:picMkLst>
            <pc:docMk/>
            <pc:sldMk cId="1441818167" sldId="288"/>
            <ac:picMk id="19" creationId="{064E2811-718A-4B47-8FF3-D89193333D95}"/>
          </ac:picMkLst>
        </pc:picChg>
        <pc:picChg chg="del mod">
          <ac:chgData name="Elias Brummund" userId="ab7e88b4-97db-46c5-bf26-6ed58c29463b" providerId="ADAL" clId="{50D0BD6A-D9BE-B34D-8B76-C09969BB2B06}" dt="2021-02-09T14:59:56.036" v="4307" actId="478"/>
          <ac:picMkLst>
            <pc:docMk/>
            <pc:sldMk cId="1441818167" sldId="288"/>
            <ac:picMk id="21" creationId="{A5DC154D-446C-D44A-A039-940BBF3206B7}"/>
          </ac:picMkLst>
        </pc:picChg>
        <pc:picChg chg="del mod">
          <ac:chgData name="Elias Brummund" userId="ab7e88b4-97db-46c5-bf26-6ed58c29463b" providerId="ADAL" clId="{50D0BD6A-D9BE-B34D-8B76-C09969BB2B06}" dt="2021-02-09T14:59:56.036" v="4307" actId="478"/>
          <ac:picMkLst>
            <pc:docMk/>
            <pc:sldMk cId="1441818167" sldId="288"/>
            <ac:picMk id="23" creationId="{3349112F-5F1D-CC41-9670-B9582B159DFF}"/>
          </ac:picMkLst>
        </pc:picChg>
        <pc:picChg chg="del mod">
          <ac:chgData name="Elias Brummund" userId="ab7e88b4-97db-46c5-bf26-6ed58c29463b" providerId="ADAL" clId="{50D0BD6A-D9BE-B34D-8B76-C09969BB2B06}" dt="2021-02-09T14:59:56.036" v="4307" actId="478"/>
          <ac:picMkLst>
            <pc:docMk/>
            <pc:sldMk cId="1441818167" sldId="288"/>
            <ac:picMk id="25" creationId="{F5F6B26B-9E14-114D-9F7A-08432958CDD6}"/>
          </ac:picMkLst>
        </pc:picChg>
        <pc:picChg chg="del mod">
          <ac:chgData name="Elias Brummund" userId="ab7e88b4-97db-46c5-bf26-6ed58c29463b" providerId="ADAL" clId="{50D0BD6A-D9BE-B34D-8B76-C09969BB2B06}" dt="2021-02-09T14:59:56.036" v="4307" actId="478"/>
          <ac:picMkLst>
            <pc:docMk/>
            <pc:sldMk cId="1441818167" sldId="288"/>
            <ac:picMk id="27" creationId="{4674A720-2787-384A-83EB-D12DF135E189}"/>
          </ac:picMkLst>
        </pc:picChg>
        <pc:cxnChg chg="del mod">
          <ac:chgData name="Elias Brummund" userId="ab7e88b4-97db-46c5-bf26-6ed58c29463b" providerId="ADAL" clId="{50D0BD6A-D9BE-B34D-8B76-C09969BB2B06}" dt="2021-02-09T14:59:56.036" v="4307" actId="478"/>
          <ac:cxnSpMkLst>
            <pc:docMk/>
            <pc:sldMk cId="1441818167" sldId="288"/>
            <ac:cxnSpMk id="35" creationId="{01FA00E0-93C0-3D4F-83CE-A2E0EA813798}"/>
          </ac:cxnSpMkLst>
        </pc:cxnChg>
        <pc:cxnChg chg="del mod">
          <ac:chgData name="Elias Brummund" userId="ab7e88b4-97db-46c5-bf26-6ed58c29463b" providerId="ADAL" clId="{50D0BD6A-D9BE-B34D-8B76-C09969BB2B06}" dt="2021-02-09T14:59:56.036" v="4307" actId="478"/>
          <ac:cxnSpMkLst>
            <pc:docMk/>
            <pc:sldMk cId="1441818167" sldId="288"/>
            <ac:cxnSpMk id="37" creationId="{62143836-EAA9-0E40-AD72-76D3589EA237}"/>
          </ac:cxnSpMkLst>
        </pc:cxnChg>
        <pc:cxnChg chg="del mod">
          <ac:chgData name="Elias Brummund" userId="ab7e88b4-97db-46c5-bf26-6ed58c29463b" providerId="ADAL" clId="{50D0BD6A-D9BE-B34D-8B76-C09969BB2B06}" dt="2021-02-09T14:59:56.036" v="4307" actId="478"/>
          <ac:cxnSpMkLst>
            <pc:docMk/>
            <pc:sldMk cId="1441818167" sldId="288"/>
            <ac:cxnSpMk id="39" creationId="{A3956844-A6C5-A649-8C42-87DA12A274A7}"/>
          </ac:cxnSpMkLst>
        </pc:cxnChg>
        <pc:cxnChg chg="del mod">
          <ac:chgData name="Elias Brummund" userId="ab7e88b4-97db-46c5-bf26-6ed58c29463b" providerId="ADAL" clId="{50D0BD6A-D9BE-B34D-8B76-C09969BB2B06}" dt="2021-02-09T14:59:56.036" v="4307" actId="478"/>
          <ac:cxnSpMkLst>
            <pc:docMk/>
            <pc:sldMk cId="1441818167" sldId="288"/>
            <ac:cxnSpMk id="42" creationId="{588747F5-10C8-8941-A37D-E5F7F0532D84}"/>
          </ac:cxnSpMkLst>
        </pc:cxnChg>
        <pc:cxnChg chg="del mod">
          <ac:chgData name="Elias Brummund" userId="ab7e88b4-97db-46c5-bf26-6ed58c29463b" providerId="ADAL" clId="{50D0BD6A-D9BE-B34D-8B76-C09969BB2B06}" dt="2021-02-09T14:59:56.036" v="4307" actId="478"/>
          <ac:cxnSpMkLst>
            <pc:docMk/>
            <pc:sldMk cId="1441818167" sldId="288"/>
            <ac:cxnSpMk id="44" creationId="{E8333577-0CFE-004E-8789-5604B140B01C}"/>
          </ac:cxnSpMkLst>
        </pc:cxnChg>
        <pc:cxnChg chg="del mod">
          <ac:chgData name="Elias Brummund" userId="ab7e88b4-97db-46c5-bf26-6ed58c29463b" providerId="ADAL" clId="{50D0BD6A-D9BE-B34D-8B76-C09969BB2B06}" dt="2021-02-09T14:59:56.036" v="4307" actId="478"/>
          <ac:cxnSpMkLst>
            <pc:docMk/>
            <pc:sldMk cId="1441818167" sldId="288"/>
            <ac:cxnSpMk id="46" creationId="{D28EE1B9-7AD4-4546-A9CA-9EB2F4D1FB41}"/>
          </ac:cxnSpMkLst>
        </pc:cxnChg>
        <pc:cxnChg chg="del mod">
          <ac:chgData name="Elias Brummund" userId="ab7e88b4-97db-46c5-bf26-6ed58c29463b" providerId="ADAL" clId="{50D0BD6A-D9BE-B34D-8B76-C09969BB2B06}" dt="2021-02-09T14:59:56.036" v="4307" actId="478"/>
          <ac:cxnSpMkLst>
            <pc:docMk/>
            <pc:sldMk cId="1441818167" sldId="288"/>
            <ac:cxnSpMk id="54" creationId="{FE8CE42B-9AEC-5C46-A66E-D5F8D6F11220}"/>
          </ac:cxnSpMkLst>
        </pc:cxnChg>
        <pc:cxnChg chg="del mod">
          <ac:chgData name="Elias Brummund" userId="ab7e88b4-97db-46c5-bf26-6ed58c29463b" providerId="ADAL" clId="{50D0BD6A-D9BE-B34D-8B76-C09969BB2B06}" dt="2021-02-09T14:59:56.036" v="4307" actId="478"/>
          <ac:cxnSpMkLst>
            <pc:docMk/>
            <pc:sldMk cId="1441818167" sldId="288"/>
            <ac:cxnSpMk id="56" creationId="{2F0D3229-EBA5-4542-A5A0-8F944C80D7D8}"/>
          </ac:cxnSpMkLst>
        </pc:cxnChg>
        <pc:cxnChg chg="del mod">
          <ac:chgData name="Elias Brummund" userId="ab7e88b4-97db-46c5-bf26-6ed58c29463b" providerId="ADAL" clId="{50D0BD6A-D9BE-B34D-8B76-C09969BB2B06}" dt="2021-02-09T14:59:56.036" v="4307" actId="478"/>
          <ac:cxnSpMkLst>
            <pc:docMk/>
            <pc:sldMk cId="1441818167" sldId="288"/>
            <ac:cxnSpMk id="58" creationId="{7ADB3913-5E27-BC49-8696-BF1BF931FCA3}"/>
          </ac:cxnSpMkLst>
        </pc:cxnChg>
      </pc:sldChg>
      <pc:sldChg chg="del">
        <pc:chgData name="Elias Brummund" userId="ab7e88b4-97db-46c5-bf26-6ed58c29463b" providerId="ADAL" clId="{50D0BD6A-D9BE-B34D-8B76-C09969BB2B06}" dt="2021-02-07T09:46:32.622" v="3567" actId="2696"/>
        <pc:sldMkLst>
          <pc:docMk/>
          <pc:sldMk cId="1858684933" sldId="288"/>
        </pc:sldMkLst>
      </pc:sldChg>
      <pc:sldChg chg="add del">
        <pc:chgData name="Elias Brummund" userId="ab7e88b4-97db-46c5-bf26-6ed58c29463b" providerId="ADAL" clId="{50D0BD6A-D9BE-B34D-8B76-C09969BB2B06}" dt="2021-02-09T14:54:47.854" v="4183" actId="2696"/>
        <pc:sldMkLst>
          <pc:docMk/>
          <pc:sldMk cId="2184186408" sldId="288"/>
        </pc:sldMkLst>
      </pc:sldChg>
      <pc:sldChg chg="addSp delSp add del setBg delDesignElem">
        <pc:chgData name="Elias Brummund" userId="ab7e88b4-97db-46c5-bf26-6ed58c29463b" providerId="ADAL" clId="{50D0BD6A-D9BE-B34D-8B76-C09969BB2B06}" dt="2021-02-09T14:54:55.533" v="4186"/>
        <pc:sldMkLst>
          <pc:docMk/>
          <pc:sldMk cId="2968985735" sldId="288"/>
        </pc:sldMkLst>
        <pc:spChg chg="add del">
          <ac:chgData name="Elias Brummund" userId="ab7e88b4-97db-46c5-bf26-6ed58c29463b" providerId="ADAL" clId="{50D0BD6A-D9BE-B34D-8B76-C09969BB2B06}" dt="2021-02-09T14:54:55.533" v="4186"/>
          <ac:spMkLst>
            <pc:docMk/>
            <pc:sldMk cId="2968985735" sldId="288"/>
            <ac:spMk id="8" creationId="{2029D5AD-8348-4446-B191-6A9B6FE03F21}"/>
          </ac:spMkLst>
        </pc:spChg>
        <pc:spChg chg="add del">
          <ac:chgData name="Elias Brummund" userId="ab7e88b4-97db-46c5-bf26-6ed58c29463b" providerId="ADAL" clId="{50D0BD6A-D9BE-B34D-8B76-C09969BB2B06}" dt="2021-02-09T14:54:55.533" v="4186"/>
          <ac:spMkLst>
            <pc:docMk/>
            <pc:sldMk cId="2968985735" sldId="288"/>
            <ac:spMk id="10" creationId="{A3F395A2-2B64-4749-BD93-2F159C7E1FB5}"/>
          </ac:spMkLst>
        </pc:spChg>
        <pc:spChg chg="add del">
          <ac:chgData name="Elias Brummund" userId="ab7e88b4-97db-46c5-bf26-6ed58c29463b" providerId="ADAL" clId="{50D0BD6A-D9BE-B34D-8B76-C09969BB2B06}" dt="2021-02-09T14:54:55.533" v="4186"/>
          <ac:spMkLst>
            <pc:docMk/>
            <pc:sldMk cId="2968985735" sldId="288"/>
            <ac:spMk id="12" creationId="{5CF0135B-EAB8-4CA0-896C-2D897ECD28BC}"/>
          </ac:spMkLst>
        </pc:spChg>
        <pc:spChg chg="add del">
          <ac:chgData name="Elias Brummund" userId="ab7e88b4-97db-46c5-bf26-6ed58c29463b" providerId="ADAL" clId="{50D0BD6A-D9BE-B34D-8B76-C09969BB2B06}" dt="2021-02-09T14:54:55.533" v="4186"/>
          <ac:spMkLst>
            <pc:docMk/>
            <pc:sldMk cId="2968985735" sldId="288"/>
            <ac:spMk id="14" creationId="{92C3387C-D24F-4737-8A37-1DC5CFF09CFA}"/>
          </ac:spMkLst>
        </pc:spChg>
      </pc:sldChg>
      <pc:sldChg chg="addSp delSp modSp add mod delAnim modAnim modNotesTx">
        <pc:chgData name="Elias Brummund" userId="ab7e88b4-97db-46c5-bf26-6ed58c29463b" providerId="ADAL" clId="{50D0BD6A-D9BE-B34D-8B76-C09969BB2B06}" dt="2021-02-10T17:17:46.886" v="5983" actId="20577"/>
        <pc:sldMkLst>
          <pc:docMk/>
          <pc:sldMk cId="3993085607" sldId="289"/>
        </pc:sldMkLst>
        <pc:spChg chg="mod">
          <ac:chgData name="Elias Brummund" userId="ab7e88b4-97db-46c5-bf26-6ed58c29463b" providerId="ADAL" clId="{50D0BD6A-D9BE-B34D-8B76-C09969BB2B06}" dt="2021-02-10T16:04:56.819" v="5863" actId="20577"/>
          <ac:spMkLst>
            <pc:docMk/>
            <pc:sldMk cId="3993085607" sldId="289"/>
            <ac:spMk id="2" creationId="{7C1AC43D-AF09-C04E-9E80-F49CC300CD9A}"/>
          </ac:spMkLst>
        </pc:spChg>
        <pc:spChg chg="mod">
          <ac:chgData name="Elias Brummund" userId="ab7e88b4-97db-46c5-bf26-6ed58c29463b" providerId="ADAL" clId="{50D0BD6A-D9BE-B34D-8B76-C09969BB2B06}" dt="2021-02-09T18:48:41.535" v="4591" actId="1038"/>
          <ac:spMkLst>
            <pc:docMk/>
            <pc:sldMk cId="3993085607" sldId="289"/>
            <ac:spMk id="3" creationId="{00FB926D-11A6-6441-92AF-F01C47B1D476}"/>
          </ac:spMkLst>
        </pc:spChg>
        <pc:spChg chg="mod">
          <ac:chgData name="Elias Brummund" userId="ab7e88b4-97db-46c5-bf26-6ed58c29463b" providerId="ADAL" clId="{50D0BD6A-D9BE-B34D-8B76-C09969BB2B06}" dt="2021-02-09T15:58:50.186" v="4504" actId="20577"/>
          <ac:spMkLst>
            <pc:docMk/>
            <pc:sldMk cId="3993085607" sldId="289"/>
            <ac:spMk id="18" creationId="{C88C2026-3ED0-B34E-98AD-DBDC832AE3A3}"/>
          </ac:spMkLst>
        </pc:spChg>
        <pc:spChg chg="add del mod">
          <ac:chgData name="Elias Brummund" userId="ab7e88b4-97db-46c5-bf26-6ed58c29463b" providerId="ADAL" clId="{50D0BD6A-D9BE-B34D-8B76-C09969BB2B06}" dt="2021-02-09T18:50:01.603" v="4700" actId="478"/>
          <ac:spMkLst>
            <pc:docMk/>
            <pc:sldMk cId="3993085607" sldId="289"/>
            <ac:spMk id="50" creationId="{E13641A6-C3B7-7949-A443-134E858675CD}"/>
          </ac:spMkLst>
        </pc:spChg>
        <pc:spChg chg="add del mod">
          <ac:chgData name="Elias Brummund" userId="ab7e88b4-97db-46c5-bf26-6ed58c29463b" providerId="ADAL" clId="{50D0BD6A-D9BE-B34D-8B76-C09969BB2B06}" dt="2021-02-09T18:50:01.603" v="4700" actId="478"/>
          <ac:spMkLst>
            <pc:docMk/>
            <pc:sldMk cId="3993085607" sldId="289"/>
            <ac:spMk id="52" creationId="{591B441F-EB06-7547-A1CB-ECB65B980F35}"/>
          </ac:spMkLst>
        </pc:spChg>
        <pc:spChg chg="add del mod">
          <ac:chgData name="Elias Brummund" userId="ab7e88b4-97db-46c5-bf26-6ed58c29463b" providerId="ADAL" clId="{50D0BD6A-D9BE-B34D-8B76-C09969BB2B06}" dt="2021-02-09T18:50:06.583" v="4703" actId="478"/>
          <ac:spMkLst>
            <pc:docMk/>
            <pc:sldMk cId="3993085607" sldId="289"/>
            <ac:spMk id="53" creationId="{83027867-4EA1-9749-8B5E-55F272FC8B99}"/>
          </ac:spMkLst>
        </pc:spChg>
        <pc:spChg chg="add del mod">
          <ac:chgData name="Elias Brummund" userId="ab7e88b4-97db-46c5-bf26-6ed58c29463b" providerId="ADAL" clId="{50D0BD6A-D9BE-B34D-8B76-C09969BB2B06}" dt="2021-02-09T18:50:01.603" v="4700" actId="478"/>
          <ac:spMkLst>
            <pc:docMk/>
            <pc:sldMk cId="3993085607" sldId="289"/>
            <ac:spMk id="55" creationId="{D098F645-827E-154A-916A-8231088EC52B}"/>
          </ac:spMkLst>
        </pc:spChg>
        <pc:spChg chg="add del mod">
          <ac:chgData name="Elias Brummund" userId="ab7e88b4-97db-46c5-bf26-6ed58c29463b" providerId="ADAL" clId="{50D0BD6A-D9BE-B34D-8B76-C09969BB2B06}" dt="2021-02-09T18:50:01.603" v="4700" actId="478"/>
          <ac:spMkLst>
            <pc:docMk/>
            <pc:sldMk cId="3993085607" sldId="289"/>
            <ac:spMk id="56" creationId="{21647ED6-7B6D-E048-86B9-E81B80CF6F1B}"/>
          </ac:spMkLst>
        </pc:spChg>
        <pc:spChg chg="add del mod">
          <ac:chgData name="Elias Brummund" userId="ab7e88b4-97db-46c5-bf26-6ed58c29463b" providerId="ADAL" clId="{50D0BD6A-D9BE-B34D-8B76-C09969BB2B06}" dt="2021-02-09T18:50:04.809" v="4702" actId="478"/>
          <ac:spMkLst>
            <pc:docMk/>
            <pc:sldMk cId="3993085607" sldId="289"/>
            <ac:spMk id="57" creationId="{D0AEA22A-2DB0-854B-BCA5-23185061656B}"/>
          </ac:spMkLst>
        </pc:spChg>
        <pc:spChg chg="del">
          <ac:chgData name="Elias Brummund" userId="ab7e88b4-97db-46c5-bf26-6ed58c29463b" providerId="ADAL" clId="{50D0BD6A-D9BE-B34D-8B76-C09969BB2B06}" dt="2021-02-09T15:52:56.111" v="4430" actId="478"/>
          <ac:spMkLst>
            <pc:docMk/>
            <pc:sldMk cId="3993085607" sldId="289"/>
            <ac:spMk id="59" creationId="{263492B5-BE2A-5546-A7FB-DEC97EC6C591}"/>
          </ac:spMkLst>
        </pc:spChg>
        <pc:spChg chg="mod">
          <ac:chgData name="Elias Brummund" userId="ab7e88b4-97db-46c5-bf26-6ed58c29463b" providerId="ADAL" clId="{50D0BD6A-D9BE-B34D-8B76-C09969BB2B06}" dt="2021-02-09T15:57:24.597" v="4471" actId="1076"/>
          <ac:spMkLst>
            <pc:docMk/>
            <pc:sldMk cId="3993085607" sldId="289"/>
            <ac:spMk id="65" creationId="{7E9E4564-3A1A-4C46-A935-CF86A6C83ED2}"/>
          </ac:spMkLst>
        </pc:spChg>
        <pc:spChg chg="del">
          <ac:chgData name="Elias Brummund" userId="ab7e88b4-97db-46c5-bf26-6ed58c29463b" providerId="ADAL" clId="{50D0BD6A-D9BE-B34D-8B76-C09969BB2B06}" dt="2021-02-09T15:53:06.310" v="4437" actId="478"/>
          <ac:spMkLst>
            <pc:docMk/>
            <pc:sldMk cId="3993085607" sldId="289"/>
            <ac:spMk id="72" creationId="{32CF0797-50CD-D547-8BF3-DF2D4694F970}"/>
          </ac:spMkLst>
        </pc:spChg>
        <pc:spChg chg="del">
          <ac:chgData name="Elias Brummund" userId="ab7e88b4-97db-46c5-bf26-6ed58c29463b" providerId="ADAL" clId="{50D0BD6A-D9BE-B34D-8B76-C09969BB2B06}" dt="2021-02-09T15:53:03.164" v="4435" actId="478"/>
          <ac:spMkLst>
            <pc:docMk/>
            <pc:sldMk cId="3993085607" sldId="289"/>
            <ac:spMk id="75" creationId="{AC625D30-ECAA-7B45-8BB3-EA48756D2AD9}"/>
          </ac:spMkLst>
        </pc:spChg>
        <pc:spChg chg="del">
          <ac:chgData name="Elias Brummund" userId="ab7e88b4-97db-46c5-bf26-6ed58c29463b" providerId="ADAL" clId="{50D0BD6A-D9BE-B34D-8B76-C09969BB2B06}" dt="2021-02-09T15:53:00.398" v="4433" actId="478"/>
          <ac:spMkLst>
            <pc:docMk/>
            <pc:sldMk cId="3993085607" sldId="289"/>
            <ac:spMk id="78" creationId="{5E1F59EF-D386-9E4A-82FE-93CA70254A1B}"/>
          </ac:spMkLst>
        </pc:spChg>
        <pc:spChg chg="del">
          <ac:chgData name="Elias Brummund" userId="ab7e88b4-97db-46c5-bf26-6ed58c29463b" providerId="ADAL" clId="{50D0BD6A-D9BE-B34D-8B76-C09969BB2B06}" dt="2021-02-09T15:53:05.199" v="4436" actId="478"/>
          <ac:spMkLst>
            <pc:docMk/>
            <pc:sldMk cId="3993085607" sldId="289"/>
            <ac:spMk id="81" creationId="{021CA2E2-EC3B-314B-98CC-D1D3091D017A}"/>
          </ac:spMkLst>
        </pc:spChg>
        <pc:grpChg chg="mod">
          <ac:chgData name="Elias Brummund" userId="ab7e88b4-97db-46c5-bf26-6ed58c29463b" providerId="ADAL" clId="{50D0BD6A-D9BE-B34D-8B76-C09969BB2B06}" dt="2021-02-09T18:51:27.643" v="4736" actId="1035"/>
          <ac:grpSpMkLst>
            <pc:docMk/>
            <pc:sldMk cId="3993085607" sldId="289"/>
            <ac:grpSpMk id="22" creationId="{1CAEED5F-846A-A445-AA53-EEBED22DCAB0}"/>
          </ac:grpSpMkLst>
        </pc:grpChg>
        <pc:grpChg chg="mod">
          <ac:chgData name="Elias Brummund" userId="ab7e88b4-97db-46c5-bf26-6ed58c29463b" providerId="ADAL" clId="{50D0BD6A-D9BE-B34D-8B76-C09969BB2B06}" dt="2021-02-09T18:50:23.295" v="4705" actId="1076"/>
          <ac:grpSpMkLst>
            <pc:docMk/>
            <pc:sldMk cId="3993085607" sldId="289"/>
            <ac:grpSpMk id="26" creationId="{7EB8EF0D-E03A-9C47-8AF7-C646B329F7C8}"/>
          </ac:grpSpMkLst>
        </pc:grpChg>
        <pc:grpChg chg="mod">
          <ac:chgData name="Elias Brummund" userId="ab7e88b4-97db-46c5-bf26-6ed58c29463b" providerId="ADAL" clId="{50D0BD6A-D9BE-B34D-8B76-C09969BB2B06}" dt="2021-02-09T18:53:14.083" v="4738" actId="1076"/>
          <ac:grpSpMkLst>
            <pc:docMk/>
            <pc:sldMk cId="3993085607" sldId="289"/>
            <ac:grpSpMk id="41" creationId="{DBC74D03-CC61-1D49-B814-66BE33BE8CBD}"/>
          </ac:grpSpMkLst>
        </pc:grpChg>
        <pc:grpChg chg="mod">
          <ac:chgData name="Elias Brummund" userId="ab7e88b4-97db-46c5-bf26-6ed58c29463b" providerId="ADAL" clId="{50D0BD6A-D9BE-B34D-8B76-C09969BB2B06}" dt="2021-02-09T18:53:14.083" v="4738" actId="1076"/>
          <ac:grpSpMkLst>
            <pc:docMk/>
            <pc:sldMk cId="3993085607" sldId="289"/>
            <ac:grpSpMk id="51" creationId="{35647322-39EA-8544-95C3-415F3C4CAFEA}"/>
          </ac:grpSpMkLst>
        </pc:grpChg>
        <pc:grpChg chg="mod">
          <ac:chgData name="Elias Brummund" userId="ab7e88b4-97db-46c5-bf26-6ed58c29463b" providerId="ADAL" clId="{50D0BD6A-D9BE-B34D-8B76-C09969BB2B06}" dt="2021-02-09T18:53:22.573" v="4739" actId="1076"/>
          <ac:grpSpMkLst>
            <pc:docMk/>
            <pc:sldMk cId="3993085607" sldId="289"/>
            <ac:grpSpMk id="63" creationId="{7384F2BF-F2E6-B049-96A3-9917D1C6423F}"/>
          </ac:grpSpMkLst>
        </pc:grpChg>
        <pc:picChg chg="mod">
          <ac:chgData name="Elias Brummund" userId="ab7e88b4-97db-46c5-bf26-6ed58c29463b" providerId="ADAL" clId="{50D0BD6A-D9BE-B34D-8B76-C09969BB2B06}" dt="2021-02-09T18:50:45.852" v="4719" actId="1037"/>
          <ac:picMkLst>
            <pc:docMk/>
            <pc:sldMk cId="3993085607" sldId="289"/>
            <ac:picMk id="5" creationId="{D07A5A30-0C30-AE42-AA02-ECD7014D0287}"/>
          </ac:picMkLst>
        </pc:picChg>
        <pc:picChg chg="add del mod">
          <ac:chgData name="Elias Brummund" userId="ab7e88b4-97db-46c5-bf26-6ed58c29463b" providerId="ADAL" clId="{50D0BD6A-D9BE-B34D-8B76-C09969BB2B06}" dt="2021-02-09T15:59:02.096" v="4505" actId="478"/>
          <ac:picMkLst>
            <pc:docMk/>
            <pc:sldMk cId="3993085607" sldId="289"/>
            <ac:picMk id="39" creationId="{68EF99BD-70BA-A34E-9DAF-ACB4E1F59E59}"/>
          </ac:picMkLst>
        </pc:picChg>
        <pc:picChg chg="add del mod">
          <ac:chgData name="Elias Brummund" userId="ab7e88b4-97db-46c5-bf26-6ed58c29463b" providerId="ADAL" clId="{50D0BD6A-D9BE-B34D-8B76-C09969BB2B06}" dt="2021-02-09T18:50:02.775" v="4701" actId="478"/>
          <ac:picMkLst>
            <pc:docMk/>
            <pc:sldMk cId="3993085607" sldId="289"/>
            <ac:picMk id="46" creationId="{78AC2547-F05F-E840-8439-FC024C547E8F}"/>
          </ac:picMkLst>
        </pc:picChg>
        <pc:cxnChg chg="add mod">
          <ac:chgData name="Elias Brummund" userId="ab7e88b4-97db-46c5-bf26-6ed58c29463b" providerId="ADAL" clId="{50D0BD6A-D9BE-B34D-8B76-C09969BB2B06}" dt="2021-02-09T18:57:01.895" v="4745" actId="1582"/>
          <ac:cxnSpMkLst>
            <pc:docMk/>
            <pc:sldMk cId="3993085607" sldId="289"/>
            <ac:cxnSpMk id="10" creationId="{370A0BA8-BFB9-6F40-997D-2832A6A9239F}"/>
          </ac:cxnSpMkLst>
        </pc:cxnChg>
        <pc:cxnChg chg="mod">
          <ac:chgData name="Elias Brummund" userId="ab7e88b4-97db-46c5-bf26-6ed58c29463b" providerId="ADAL" clId="{50D0BD6A-D9BE-B34D-8B76-C09969BB2B06}" dt="2021-02-09T18:56:56.765" v="4744" actId="1582"/>
          <ac:cxnSpMkLst>
            <pc:docMk/>
            <pc:sldMk cId="3993085607" sldId="289"/>
            <ac:cxnSpMk id="54" creationId="{89241FCC-2588-A54A-97DB-3D1F29715113}"/>
          </ac:cxnSpMkLst>
        </pc:cxnChg>
        <pc:cxnChg chg="del mod">
          <ac:chgData name="Elias Brummund" userId="ab7e88b4-97db-46c5-bf26-6ed58c29463b" providerId="ADAL" clId="{50D0BD6A-D9BE-B34D-8B76-C09969BB2B06}" dt="2021-02-09T15:52:57.948" v="4431" actId="478"/>
          <ac:cxnSpMkLst>
            <pc:docMk/>
            <pc:sldMk cId="3993085607" sldId="289"/>
            <ac:cxnSpMk id="61" creationId="{8ECF64B0-CD71-8C43-8897-A1F792E6B8C3}"/>
          </ac:cxnSpMkLst>
        </pc:cxnChg>
        <pc:cxnChg chg="mod">
          <ac:chgData name="Elias Brummund" userId="ab7e88b4-97db-46c5-bf26-6ed58c29463b" providerId="ADAL" clId="{50D0BD6A-D9BE-B34D-8B76-C09969BB2B06}" dt="2021-02-09T18:57:06.828" v="4746" actId="1582"/>
          <ac:cxnSpMkLst>
            <pc:docMk/>
            <pc:sldMk cId="3993085607" sldId="289"/>
            <ac:cxnSpMk id="67" creationId="{75BC6900-1813-E443-9EFE-141575CA9FF2}"/>
          </ac:cxnSpMkLst>
        </pc:cxnChg>
        <pc:cxnChg chg="mod">
          <ac:chgData name="Elias Brummund" userId="ab7e88b4-97db-46c5-bf26-6ed58c29463b" providerId="ADAL" clId="{50D0BD6A-D9BE-B34D-8B76-C09969BB2B06}" dt="2021-02-09T18:57:16.946" v="4747" actId="1582"/>
          <ac:cxnSpMkLst>
            <pc:docMk/>
            <pc:sldMk cId="3993085607" sldId="289"/>
            <ac:cxnSpMk id="69" creationId="{6A7048F9-7979-A54E-A7D5-D1A850A66532}"/>
          </ac:cxnSpMkLst>
        </pc:cxnChg>
        <pc:cxnChg chg="del mod">
          <ac:chgData name="Elias Brummund" userId="ab7e88b4-97db-46c5-bf26-6ed58c29463b" providerId="ADAL" clId="{50D0BD6A-D9BE-B34D-8B76-C09969BB2B06}" dt="2021-02-09T15:53:07.700" v="4438" actId="478"/>
          <ac:cxnSpMkLst>
            <pc:docMk/>
            <pc:sldMk cId="3993085607" sldId="289"/>
            <ac:cxnSpMk id="74" creationId="{C3599625-24D5-AE4B-8DBE-950160EBF522}"/>
          </ac:cxnSpMkLst>
        </pc:cxnChg>
        <pc:cxnChg chg="del mod">
          <ac:chgData name="Elias Brummund" userId="ab7e88b4-97db-46c5-bf26-6ed58c29463b" providerId="ADAL" clId="{50D0BD6A-D9BE-B34D-8B76-C09969BB2B06}" dt="2021-02-09T15:53:02.099" v="4434" actId="478"/>
          <ac:cxnSpMkLst>
            <pc:docMk/>
            <pc:sldMk cId="3993085607" sldId="289"/>
            <ac:cxnSpMk id="77" creationId="{F6095DFD-9AC2-FD44-B531-4AC2FEE39798}"/>
          </ac:cxnSpMkLst>
        </pc:cxnChg>
        <pc:cxnChg chg="del mod">
          <ac:chgData name="Elias Brummund" userId="ab7e88b4-97db-46c5-bf26-6ed58c29463b" providerId="ADAL" clId="{50D0BD6A-D9BE-B34D-8B76-C09969BB2B06}" dt="2021-02-09T15:52:59.012" v="4432" actId="478"/>
          <ac:cxnSpMkLst>
            <pc:docMk/>
            <pc:sldMk cId="3993085607" sldId="289"/>
            <ac:cxnSpMk id="80" creationId="{53AB483E-08C7-2944-8662-237007BBA1BB}"/>
          </ac:cxnSpMkLst>
        </pc:cxnChg>
        <pc:cxnChg chg="del mod">
          <ac:chgData name="Elias Brummund" userId="ab7e88b4-97db-46c5-bf26-6ed58c29463b" providerId="ADAL" clId="{50D0BD6A-D9BE-B34D-8B76-C09969BB2B06}" dt="2021-02-09T15:53:08.553" v="4439" actId="478"/>
          <ac:cxnSpMkLst>
            <pc:docMk/>
            <pc:sldMk cId="3993085607" sldId="289"/>
            <ac:cxnSpMk id="83" creationId="{2E745760-B2DA-3D4F-B17B-C7C58E6F4218}"/>
          </ac:cxnSpMkLst>
        </pc:cxnChg>
        <pc:cxnChg chg="mod">
          <ac:chgData name="Elias Brummund" userId="ab7e88b4-97db-46c5-bf26-6ed58c29463b" providerId="ADAL" clId="{50D0BD6A-D9BE-B34D-8B76-C09969BB2B06}" dt="2021-02-09T18:57:43.016" v="4748" actId="166"/>
          <ac:cxnSpMkLst>
            <pc:docMk/>
            <pc:sldMk cId="3993085607" sldId="289"/>
            <ac:cxnSpMk id="86" creationId="{1173A621-953D-0B43-B333-73FD53987ED0}"/>
          </ac:cxnSpMkLst>
        </pc:cxnChg>
      </pc:sldChg>
      <pc:sldChg chg="addSp delSp modSp add mod delAnim modNotesTx">
        <pc:chgData name="Elias Brummund" userId="ab7e88b4-97db-46c5-bf26-6ed58c29463b" providerId="ADAL" clId="{50D0BD6A-D9BE-B34D-8B76-C09969BB2B06}" dt="2021-02-10T17:17:58.899" v="5984" actId="20577"/>
        <pc:sldMkLst>
          <pc:docMk/>
          <pc:sldMk cId="3054975754" sldId="290"/>
        </pc:sldMkLst>
        <pc:spChg chg="mod">
          <ac:chgData name="Elias Brummund" userId="ab7e88b4-97db-46c5-bf26-6ed58c29463b" providerId="ADAL" clId="{50D0BD6A-D9BE-B34D-8B76-C09969BB2B06}" dt="2021-02-10T16:05:07.578" v="5879" actId="20577"/>
          <ac:spMkLst>
            <pc:docMk/>
            <pc:sldMk cId="3054975754" sldId="290"/>
            <ac:spMk id="2" creationId="{7C1AC43D-AF09-C04E-9E80-F49CC300CD9A}"/>
          </ac:spMkLst>
        </pc:spChg>
        <pc:spChg chg="add mod">
          <ac:chgData name="Elias Brummund" userId="ab7e88b4-97db-46c5-bf26-6ed58c29463b" providerId="ADAL" clId="{50D0BD6A-D9BE-B34D-8B76-C09969BB2B06}" dt="2021-02-10T16:34:02.563" v="5963" actId="1038"/>
          <ac:spMkLst>
            <pc:docMk/>
            <pc:sldMk cId="3054975754" sldId="290"/>
            <ac:spMk id="4" creationId="{0D6FAAFF-DD8E-6C4C-A35E-89D33746FA8D}"/>
          </ac:spMkLst>
        </pc:spChg>
        <pc:spChg chg="add mod">
          <ac:chgData name="Elias Brummund" userId="ab7e88b4-97db-46c5-bf26-6ed58c29463b" providerId="ADAL" clId="{50D0BD6A-D9BE-B34D-8B76-C09969BB2B06}" dt="2021-02-10T16:34:22.045" v="5966" actId="208"/>
          <ac:spMkLst>
            <pc:docMk/>
            <pc:sldMk cId="3054975754" sldId="290"/>
            <ac:spMk id="5" creationId="{486D9B83-65D9-6C46-98DA-36127EBEDAE3}"/>
          </ac:spMkLst>
        </pc:spChg>
        <pc:spChg chg="mod">
          <ac:chgData name="Elias Brummund" userId="ab7e88b4-97db-46c5-bf26-6ed58c29463b" providerId="ADAL" clId="{50D0BD6A-D9BE-B34D-8B76-C09969BB2B06}" dt="2021-02-09T18:49:52.419" v="4699" actId="1076"/>
          <ac:spMkLst>
            <pc:docMk/>
            <pc:sldMk cId="3054975754" sldId="290"/>
            <ac:spMk id="50" creationId="{E13641A6-C3B7-7949-A443-134E858675CD}"/>
          </ac:spMkLst>
        </pc:spChg>
        <pc:spChg chg="mod">
          <ac:chgData name="Elias Brummund" userId="ab7e88b4-97db-46c5-bf26-6ed58c29463b" providerId="ADAL" clId="{50D0BD6A-D9BE-B34D-8B76-C09969BB2B06}" dt="2021-02-09T18:49:52.419" v="4699" actId="1076"/>
          <ac:spMkLst>
            <pc:docMk/>
            <pc:sldMk cId="3054975754" sldId="290"/>
            <ac:spMk id="52" creationId="{591B441F-EB06-7547-A1CB-ECB65B980F35}"/>
          </ac:spMkLst>
        </pc:spChg>
        <pc:spChg chg="mod">
          <ac:chgData name="Elias Brummund" userId="ab7e88b4-97db-46c5-bf26-6ed58c29463b" providerId="ADAL" clId="{50D0BD6A-D9BE-B34D-8B76-C09969BB2B06}" dt="2021-02-09T18:49:52.419" v="4699" actId="1076"/>
          <ac:spMkLst>
            <pc:docMk/>
            <pc:sldMk cId="3054975754" sldId="290"/>
            <ac:spMk id="53" creationId="{83027867-4EA1-9749-8B5E-55F272FC8B99}"/>
          </ac:spMkLst>
        </pc:spChg>
        <pc:spChg chg="mod">
          <ac:chgData name="Elias Brummund" userId="ab7e88b4-97db-46c5-bf26-6ed58c29463b" providerId="ADAL" clId="{50D0BD6A-D9BE-B34D-8B76-C09969BB2B06}" dt="2021-02-09T18:49:52.419" v="4699" actId="1076"/>
          <ac:spMkLst>
            <pc:docMk/>
            <pc:sldMk cId="3054975754" sldId="290"/>
            <ac:spMk id="55" creationId="{D098F645-827E-154A-916A-8231088EC52B}"/>
          </ac:spMkLst>
        </pc:spChg>
        <pc:spChg chg="mod">
          <ac:chgData name="Elias Brummund" userId="ab7e88b4-97db-46c5-bf26-6ed58c29463b" providerId="ADAL" clId="{50D0BD6A-D9BE-B34D-8B76-C09969BB2B06}" dt="2021-02-09T18:49:52.419" v="4699" actId="1076"/>
          <ac:spMkLst>
            <pc:docMk/>
            <pc:sldMk cId="3054975754" sldId="290"/>
            <ac:spMk id="56" creationId="{21647ED6-7B6D-E048-86B9-E81B80CF6F1B}"/>
          </ac:spMkLst>
        </pc:spChg>
        <pc:spChg chg="mod">
          <ac:chgData name="Elias Brummund" userId="ab7e88b4-97db-46c5-bf26-6ed58c29463b" providerId="ADAL" clId="{50D0BD6A-D9BE-B34D-8B76-C09969BB2B06}" dt="2021-02-09T18:49:52.419" v="4699" actId="1076"/>
          <ac:spMkLst>
            <pc:docMk/>
            <pc:sldMk cId="3054975754" sldId="290"/>
            <ac:spMk id="57" creationId="{D0AEA22A-2DB0-854B-BCA5-23185061656B}"/>
          </ac:spMkLst>
        </pc:spChg>
        <pc:grpChg chg="del">
          <ac:chgData name="Elias Brummund" userId="ab7e88b4-97db-46c5-bf26-6ed58c29463b" providerId="ADAL" clId="{50D0BD6A-D9BE-B34D-8B76-C09969BB2B06}" dt="2021-02-09T18:49:23.582" v="4650" actId="478"/>
          <ac:grpSpMkLst>
            <pc:docMk/>
            <pc:sldMk cId="3054975754" sldId="290"/>
            <ac:grpSpMk id="22" creationId="{1CAEED5F-846A-A445-AA53-EEBED22DCAB0}"/>
          </ac:grpSpMkLst>
        </pc:grpChg>
        <pc:grpChg chg="del">
          <ac:chgData name="Elias Brummund" userId="ab7e88b4-97db-46c5-bf26-6ed58c29463b" providerId="ADAL" clId="{50D0BD6A-D9BE-B34D-8B76-C09969BB2B06}" dt="2021-02-09T18:49:23.582" v="4650" actId="478"/>
          <ac:grpSpMkLst>
            <pc:docMk/>
            <pc:sldMk cId="3054975754" sldId="290"/>
            <ac:grpSpMk id="26" creationId="{7EB8EF0D-E03A-9C47-8AF7-C646B329F7C8}"/>
          </ac:grpSpMkLst>
        </pc:grpChg>
        <pc:grpChg chg="del">
          <ac:chgData name="Elias Brummund" userId="ab7e88b4-97db-46c5-bf26-6ed58c29463b" providerId="ADAL" clId="{50D0BD6A-D9BE-B34D-8B76-C09969BB2B06}" dt="2021-02-09T18:49:23.582" v="4650" actId="478"/>
          <ac:grpSpMkLst>
            <pc:docMk/>
            <pc:sldMk cId="3054975754" sldId="290"/>
            <ac:grpSpMk id="41" creationId="{DBC74D03-CC61-1D49-B814-66BE33BE8CBD}"/>
          </ac:grpSpMkLst>
        </pc:grpChg>
        <pc:grpChg chg="del">
          <ac:chgData name="Elias Brummund" userId="ab7e88b4-97db-46c5-bf26-6ed58c29463b" providerId="ADAL" clId="{50D0BD6A-D9BE-B34D-8B76-C09969BB2B06}" dt="2021-02-09T18:49:23.582" v="4650" actId="478"/>
          <ac:grpSpMkLst>
            <pc:docMk/>
            <pc:sldMk cId="3054975754" sldId="290"/>
            <ac:grpSpMk id="51" creationId="{35647322-39EA-8544-95C3-415F3C4CAFEA}"/>
          </ac:grpSpMkLst>
        </pc:grpChg>
        <pc:grpChg chg="del">
          <ac:chgData name="Elias Brummund" userId="ab7e88b4-97db-46c5-bf26-6ed58c29463b" providerId="ADAL" clId="{50D0BD6A-D9BE-B34D-8B76-C09969BB2B06}" dt="2021-02-09T18:49:23.582" v="4650" actId="478"/>
          <ac:grpSpMkLst>
            <pc:docMk/>
            <pc:sldMk cId="3054975754" sldId="290"/>
            <ac:grpSpMk id="63" creationId="{7384F2BF-F2E6-B049-96A3-9917D1C6423F}"/>
          </ac:grpSpMkLst>
        </pc:grpChg>
        <pc:picChg chg="mod">
          <ac:chgData name="Elias Brummund" userId="ab7e88b4-97db-46c5-bf26-6ed58c29463b" providerId="ADAL" clId="{50D0BD6A-D9BE-B34D-8B76-C09969BB2B06}" dt="2021-02-09T18:49:52.419" v="4699" actId="1076"/>
          <ac:picMkLst>
            <pc:docMk/>
            <pc:sldMk cId="3054975754" sldId="290"/>
            <ac:picMk id="46" creationId="{78AC2547-F05F-E840-8439-FC024C547E8F}"/>
          </ac:picMkLst>
        </pc:picChg>
        <pc:cxnChg chg="del mod">
          <ac:chgData name="Elias Brummund" userId="ab7e88b4-97db-46c5-bf26-6ed58c29463b" providerId="ADAL" clId="{50D0BD6A-D9BE-B34D-8B76-C09969BB2B06}" dt="2021-02-09T18:49:23.582" v="4650" actId="478"/>
          <ac:cxnSpMkLst>
            <pc:docMk/>
            <pc:sldMk cId="3054975754" sldId="290"/>
            <ac:cxnSpMk id="54" creationId="{89241FCC-2588-A54A-97DB-3D1F29715113}"/>
          </ac:cxnSpMkLst>
        </pc:cxnChg>
        <pc:cxnChg chg="del mod">
          <ac:chgData name="Elias Brummund" userId="ab7e88b4-97db-46c5-bf26-6ed58c29463b" providerId="ADAL" clId="{50D0BD6A-D9BE-B34D-8B76-C09969BB2B06}" dt="2021-02-09T18:49:23.582" v="4650" actId="478"/>
          <ac:cxnSpMkLst>
            <pc:docMk/>
            <pc:sldMk cId="3054975754" sldId="290"/>
            <ac:cxnSpMk id="67" creationId="{75BC6900-1813-E443-9EFE-141575CA9FF2}"/>
          </ac:cxnSpMkLst>
        </pc:cxnChg>
        <pc:cxnChg chg="del mod">
          <ac:chgData name="Elias Brummund" userId="ab7e88b4-97db-46c5-bf26-6ed58c29463b" providerId="ADAL" clId="{50D0BD6A-D9BE-B34D-8B76-C09969BB2B06}" dt="2021-02-09T18:49:23.582" v="4650" actId="478"/>
          <ac:cxnSpMkLst>
            <pc:docMk/>
            <pc:sldMk cId="3054975754" sldId="290"/>
            <ac:cxnSpMk id="69" creationId="{6A7048F9-7979-A54E-A7D5-D1A850A66532}"/>
          </ac:cxnSpMkLst>
        </pc:cxnChg>
        <pc:cxnChg chg="del">
          <ac:chgData name="Elias Brummund" userId="ab7e88b4-97db-46c5-bf26-6ed58c29463b" providerId="ADAL" clId="{50D0BD6A-D9BE-B34D-8B76-C09969BB2B06}" dt="2021-02-09T18:49:25.275" v="4651" actId="478"/>
          <ac:cxnSpMkLst>
            <pc:docMk/>
            <pc:sldMk cId="3054975754" sldId="290"/>
            <ac:cxnSpMk id="86" creationId="{1173A621-953D-0B43-B333-73FD53987ED0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143CCF-0498-444B-8002-FAE7BAC43D4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C16F098-801B-4904-986D-703B8073A4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Business Requirements &amp; ME/R Diagram</a:t>
          </a:r>
        </a:p>
      </dgm:t>
    </dgm:pt>
    <dgm:pt modelId="{8B28CB3B-E011-43DB-888F-A2292FBAAF2F}" type="parTrans" cxnId="{3786F772-87A4-4449-A288-D11445F8EA39}">
      <dgm:prSet/>
      <dgm:spPr/>
      <dgm:t>
        <a:bodyPr/>
        <a:lstStyle/>
        <a:p>
          <a:endParaRPr lang="en-US"/>
        </a:p>
      </dgm:t>
    </dgm:pt>
    <dgm:pt modelId="{99675184-C3F6-440E-9FE8-021D7E4076BF}" type="sibTrans" cxnId="{3786F772-87A4-4449-A288-D11445F8EA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F3885B-A7AD-4326-87CA-5F65F4788C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Quality Analysis &amp; ETL Process</a:t>
          </a:r>
        </a:p>
      </dgm:t>
    </dgm:pt>
    <dgm:pt modelId="{725D5E4A-D66B-4E6D-9B80-8890BB1021A4}" type="parTrans" cxnId="{6183B2E2-9D0A-434B-BB85-22BD1780C208}">
      <dgm:prSet/>
      <dgm:spPr/>
      <dgm:t>
        <a:bodyPr/>
        <a:lstStyle/>
        <a:p>
          <a:endParaRPr lang="en-US"/>
        </a:p>
      </dgm:t>
    </dgm:pt>
    <dgm:pt modelId="{88B1B754-C3F4-4DA4-AAF9-703289384D94}" type="sibTrans" cxnId="{6183B2E2-9D0A-434B-BB85-22BD1780C2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000428-DF49-43F5-BA0E-971DE5D782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Recommendations</a:t>
          </a:r>
        </a:p>
      </dgm:t>
    </dgm:pt>
    <dgm:pt modelId="{71869F04-6953-4ADF-BB44-85BE1B985AA1}" type="parTrans" cxnId="{6FBC9BD6-4441-40B0-8F8A-8FC23F5AFDE2}">
      <dgm:prSet/>
      <dgm:spPr/>
      <dgm:t>
        <a:bodyPr/>
        <a:lstStyle/>
        <a:p>
          <a:endParaRPr lang="en-US"/>
        </a:p>
      </dgm:t>
    </dgm:pt>
    <dgm:pt modelId="{FF4195A6-E1B8-46E0-B168-8D24416D9774}" type="sibTrans" cxnId="{6FBC9BD6-4441-40B0-8F8A-8FC23F5AFD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039E90-1397-4AC8-A007-A2B4890381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Reflection</a:t>
          </a:r>
        </a:p>
      </dgm:t>
    </dgm:pt>
    <dgm:pt modelId="{F9C85F3D-2AFA-4367-A2F5-5A159330EEC7}" type="parTrans" cxnId="{D3CF5E05-71A1-403D-A87F-31DA88488EB2}">
      <dgm:prSet/>
      <dgm:spPr/>
      <dgm:t>
        <a:bodyPr/>
        <a:lstStyle/>
        <a:p>
          <a:endParaRPr lang="en-US"/>
        </a:p>
      </dgm:t>
    </dgm:pt>
    <dgm:pt modelId="{B6ED1AFA-0CB0-427F-89E8-9C94306F05E1}" type="sibTrans" cxnId="{D3CF5E05-71A1-403D-A87F-31DA88488EB2}">
      <dgm:prSet/>
      <dgm:spPr/>
      <dgm:t>
        <a:bodyPr/>
        <a:lstStyle/>
        <a:p>
          <a:endParaRPr lang="en-US"/>
        </a:p>
      </dgm:t>
    </dgm:pt>
    <dgm:pt modelId="{67297CFF-AFB7-4EF4-9B37-756642FF6D7E}" type="pres">
      <dgm:prSet presAssocID="{C6143CCF-0498-444B-8002-FAE7BAC43D40}" presName="root" presStyleCnt="0">
        <dgm:presLayoutVars>
          <dgm:dir/>
          <dgm:resizeHandles val="exact"/>
        </dgm:presLayoutVars>
      </dgm:prSet>
      <dgm:spPr/>
    </dgm:pt>
    <dgm:pt modelId="{1E4DBE52-9417-44E7-BAEE-1B4770AA5DA1}" type="pres">
      <dgm:prSet presAssocID="{C6143CCF-0498-444B-8002-FAE7BAC43D40}" presName="container" presStyleCnt="0">
        <dgm:presLayoutVars>
          <dgm:dir/>
          <dgm:resizeHandles val="exact"/>
        </dgm:presLayoutVars>
      </dgm:prSet>
      <dgm:spPr/>
    </dgm:pt>
    <dgm:pt modelId="{47E01978-375A-4F0B-A316-EE71F8DA0AE6}" type="pres">
      <dgm:prSet presAssocID="{6C16F098-801B-4904-986D-703B8073A4F8}" presName="compNode" presStyleCnt="0"/>
      <dgm:spPr/>
    </dgm:pt>
    <dgm:pt modelId="{16EB43D2-26E8-4800-819C-0863208F7B16}" type="pres">
      <dgm:prSet presAssocID="{6C16F098-801B-4904-986D-703B8073A4F8}" presName="iconBgRect" presStyleLbl="bgShp" presStyleIdx="0" presStyleCnt="4"/>
      <dgm:spPr/>
    </dgm:pt>
    <dgm:pt modelId="{87E2BA7A-DA40-4C2C-A9F0-4C19D5B3A2F4}" type="pres">
      <dgm:prSet presAssocID="{6C16F098-801B-4904-986D-703B8073A4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zwerk"/>
        </a:ext>
      </dgm:extLst>
    </dgm:pt>
    <dgm:pt modelId="{466A2798-CD64-46E3-920B-12D48FCB8BA5}" type="pres">
      <dgm:prSet presAssocID="{6C16F098-801B-4904-986D-703B8073A4F8}" presName="spaceRect" presStyleCnt="0"/>
      <dgm:spPr/>
    </dgm:pt>
    <dgm:pt modelId="{064669BB-CA0A-4E2B-B1C8-479354469335}" type="pres">
      <dgm:prSet presAssocID="{6C16F098-801B-4904-986D-703B8073A4F8}" presName="textRect" presStyleLbl="revTx" presStyleIdx="0" presStyleCnt="4">
        <dgm:presLayoutVars>
          <dgm:chMax val="1"/>
          <dgm:chPref val="1"/>
        </dgm:presLayoutVars>
      </dgm:prSet>
      <dgm:spPr/>
    </dgm:pt>
    <dgm:pt modelId="{53792610-B4CE-43AF-9E18-2092DD8A5890}" type="pres">
      <dgm:prSet presAssocID="{99675184-C3F6-440E-9FE8-021D7E4076BF}" presName="sibTrans" presStyleLbl="sibTrans2D1" presStyleIdx="0" presStyleCnt="0"/>
      <dgm:spPr/>
    </dgm:pt>
    <dgm:pt modelId="{3A4DC5D2-5A89-4408-A61C-D37B66A3E229}" type="pres">
      <dgm:prSet presAssocID="{09F3885B-A7AD-4326-87CA-5F65F4788C7B}" presName="compNode" presStyleCnt="0"/>
      <dgm:spPr/>
    </dgm:pt>
    <dgm:pt modelId="{C667AB2C-A9BC-4897-8375-91C874C60043}" type="pres">
      <dgm:prSet presAssocID="{09F3885B-A7AD-4326-87CA-5F65F4788C7B}" presName="iconBgRect" presStyleLbl="bgShp" presStyleIdx="1" presStyleCnt="4"/>
      <dgm:spPr/>
    </dgm:pt>
    <dgm:pt modelId="{1F43FF7B-8AE1-45A8-BC1F-AE3E1E4A9ED9}" type="pres">
      <dgm:prSet presAssocID="{09F3885B-A7AD-4326-87CA-5F65F4788C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2292068A-20F7-4848-999B-D99B18455B77}" type="pres">
      <dgm:prSet presAssocID="{09F3885B-A7AD-4326-87CA-5F65F4788C7B}" presName="spaceRect" presStyleCnt="0"/>
      <dgm:spPr/>
    </dgm:pt>
    <dgm:pt modelId="{CD52B813-6235-4A85-B7E8-E1BA4A975D61}" type="pres">
      <dgm:prSet presAssocID="{09F3885B-A7AD-4326-87CA-5F65F4788C7B}" presName="textRect" presStyleLbl="revTx" presStyleIdx="1" presStyleCnt="4">
        <dgm:presLayoutVars>
          <dgm:chMax val="1"/>
          <dgm:chPref val="1"/>
        </dgm:presLayoutVars>
      </dgm:prSet>
      <dgm:spPr/>
    </dgm:pt>
    <dgm:pt modelId="{EFD55146-EFA3-4879-87AD-E10EDB969278}" type="pres">
      <dgm:prSet presAssocID="{88B1B754-C3F4-4DA4-AAF9-703289384D94}" presName="sibTrans" presStyleLbl="sibTrans2D1" presStyleIdx="0" presStyleCnt="0"/>
      <dgm:spPr/>
    </dgm:pt>
    <dgm:pt modelId="{751FBE6C-ED87-40FC-B116-5782A58DC0F9}" type="pres">
      <dgm:prSet presAssocID="{11000428-DF49-43F5-BA0E-971DE5D782C2}" presName="compNode" presStyleCnt="0"/>
      <dgm:spPr/>
    </dgm:pt>
    <dgm:pt modelId="{AEF22B79-B547-44DB-8E3E-8BC95B1EE989}" type="pres">
      <dgm:prSet presAssocID="{11000428-DF49-43F5-BA0E-971DE5D782C2}" presName="iconBgRect" presStyleLbl="bgShp" presStyleIdx="2" presStyleCnt="4"/>
      <dgm:spPr/>
    </dgm:pt>
    <dgm:pt modelId="{65E02DE7-BF17-4725-BC1D-2C82B4CCC6A0}" type="pres">
      <dgm:prSet presAssocID="{11000428-DF49-43F5-BA0E-971DE5D782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kendiagramm mit Aufwärtstrend mit einfarbiger Füllung"/>
        </a:ext>
      </dgm:extLst>
    </dgm:pt>
    <dgm:pt modelId="{0516FA2B-1E58-4D80-AD28-41AA8F7DF0E9}" type="pres">
      <dgm:prSet presAssocID="{11000428-DF49-43F5-BA0E-971DE5D782C2}" presName="spaceRect" presStyleCnt="0"/>
      <dgm:spPr/>
    </dgm:pt>
    <dgm:pt modelId="{96C9CD40-8775-464A-9AA9-3657663CA697}" type="pres">
      <dgm:prSet presAssocID="{11000428-DF49-43F5-BA0E-971DE5D782C2}" presName="textRect" presStyleLbl="revTx" presStyleIdx="2" presStyleCnt="4">
        <dgm:presLayoutVars>
          <dgm:chMax val="1"/>
          <dgm:chPref val="1"/>
        </dgm:presLayoutVars>
      </dgm:prSet>
      <dgm:spPr/>
    </dgm:pt>
    <dgm:pt modelId="{209D354A-21A8-4A66-B832-D4D8406B1988}" type="pres">
      <dgm:prSet presAssocID="{FF4195A6-E1B8-46E0-B168-8D24416D9774}" presName="sibTrans" presStyleLbl="sibTrans2D1" presStyleIdx="0" presStyleCnt="0"/>
      <dgm:spPr/>
    </dgm:pt>
    <dgm:pt modelId="{8A118A7B-0BC8-4484-ABF0-EB0216735757}" type="pres">
      <dgm:prSet presAssocID="{58039E90-1397-4AC8-A007-A2B489038178}" presName="compNode" presStyleCnt="0"/>
      <dgm:spPr/>
    </dgm:pt>
    <dgm:pt modelId="{311BC047-A7DF-4BF1-ADA0-972C12E56672}" type="pres">
      <dgm:prSet presAssocID="{58039E90-1397-4AC8-A007-A2B489038178}" presName="iconBgRect" presStyleLbl="bgShp" presStyleIdx="3" presStyleCnt="4"/>
      <dgm:spPr/>
    </dgm:pt>
    <dgm:pt modelId="{78E84A6F-7AF8-469A-BA1C-B6786C5771CC}" type="pres">
      <dgm:prSet presAssocID="{58039E90-1397-4AC8-A007-A2B4890381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4AB2E1B7-CD94-4774-93B5-EE064AF1BBEA}" type="pres">
      <dgm:prSet presAssocID="{58039E90-1397-4AC8-A007-A2B489038178}" presName="spaceRect" presStyleCnt="0"/>
      <dgm:spPr/>
    </dgm:pt>
    <dgm:pt modelId="{B92F1871-8E19-4988-8359-0632BF94D18B}" type="pres">
      <dgm:prSet presAssocID="{58039E90-1397-4AC8-A007-A2B48903817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CF5E05-71A1-403D-A87F-31DA88488EB2}" srcId="{C6143CCF-0498-444B-8002-FAE7BAC43D40}" destId="{58039E90-1397-4AC8-A007-A2B489038178}" srcOrd="3" destOrd="0" parTransId="{F9C85F3D-2AFA-4367-A2F5-5A159330EEC7}" sibTransId="{B6ED1AFA-0CB0-427F-89E8-9C94306F05E1}"/>
    <dgm:cxn modelId="{5E19681E-82B8-6C48-B00F-C524CBC45A5D}" type="presOf" srcId="{C6143CCF-0498-444B-8002-FAE7BAC43D40}" destId="{67297CFF-AFB7-4EF4-9B37-756642FF6D7E}" srcOrd="0" destOrd="0" presId="urn:microsoft.com/office/officeart/2018/2/layout/IconCircleList"/>
    <dgm:cxn modelId="{B1535831-CFC5-4041-9361-12AE402DF622}" type="presOf" srcId="{09F3885B-A7AD-4326-87CA-5F65F4788C7B}" destId="{CD52B813-6235-4A85-B7E8-E1BA4A975D61}" srcOrd="0" destOrd="0" presId="urn:microsoft.com/office/officeart/2018/2/layout/IconCircleList"/>
    <dgm:cxn modelId="{5C805E3C-F178-4241-B825-6E9B9A5F52C4}" type="presOf" srcId="{6C16F098-801B-4904-986D-703B8073A4F8}" destId="{064669BB-CA0A-4E2B-B1C8-479354469335}" srcOrd="0" destOrd="0" presId="urn:microsoft.com/office/officeart/2018/2/layout/IconCircleList"/>
    <dgm:cxn modelId="{ACA0393F-3CE8-B543-90A9-902609E95AFD}" type="presOf" srcId="{99675184-C3F6-440E-9FE8-021D7E4076BF}" destId="{53792610-B4CE-43AF-9E18-2092DD8A5890}" srcOrd="0" destOrd="0" presId="urn:microsoft.com/office/officeart/2018/2/layout/IconCircleList"/>
    <dgm:cxn modelId="{3786F772-87A4-4449-A288-D11445F8EA39}" srcId="{C6143CCF-0498-444B-8002-FAE7BAC43D40}" destId="{6C16F098-801B-4904-986D-703B8073A4F8}" srcOrd="0" destOrd="0" parTransId="{8B28CB3B-E011-43DB-888F-A2292FBAAF2F}" sibTransId="{99675184-C3F6-440E-9FE8-021D7E4076BF}"/>
    <dgm:cxn modelId="{8A61F381-13D4-9B47-B1F0-585B24931F0C}" type="presOf" srcId="{FF4195A6-E1B8-46E0-B168-8D24416D9774}" destId="{209D354A-21A8-4A66-B832-D4D8406B1988}" srcOrd="0" destOrd="0" presId="urn:microsoft.com/office/officeart/2018/2/layout/IconCircleList"/>
    <dgm:cxn modelId="{4CF37F87-28AC-1E49-8073-50B6C8775DD6}" type="presOf" srcId="{11000428-DF49-43F5-BA0E-971DE5D782C2}" destId="{96C9CD40-8775-464A-9AA9-3657663CA697}" srcOrd="0" destOrd="0" presId="urn:microsoft.com/office/officeart/2018/2/layout/IconCircleList"/>
    <dgm:cxn modelId="{FB7175A0-64C5-984C-82E6-CAA302E7F06E}" type="presOf" srcId="{58039E90-1397-4AC8-A007-A2B489038178}" destId="{B92F1871-8E19-4988-8359-0632BF94D18B}" srcOrd="0" destOrd="0" presId="urn:microsoft.com/office/officeart/2018/2/layout/IconCircleList"/>
    <dgm:cxn modelId="{6FBC9BD6-4441-40B0-8F8A-8FC23F5AFDE2}" srcId="{C6143CCF-0498-444B-8002-FAE7BAC43D40}" destId="{11000428-DF49-43F5-BA0E-971DE5D782C2}" srcOrd="2" destOrd="0" parTransId="{71869F04-6953-4ADF-BB44-85BE1B985AA1}" sibTransId="{FF4195A6-E1B8-46E0-B168-8D24416D9774}"/>
    <dgm:cxn modelId="{DA2245D8-CDD1-5548-BAD9-30B692FC0C31}" type="presOf" srcId="{88B1B754-C3F4-4DA4-AAF9-703289384D94}" destId="{EFD55146-EFA3-4879-87AD-E10EDB969278}" srcOrd="0" destOrd="0" presId="urn:microsoft.com/office/officeart/2018/2/layout/IconCircleList"/>
    <dgm:cxn modelId="{6183B2E2-9D0A-434B-BB85-22BD1780C208}" srcId="{C6143CCF-0498-444B-8002-FAE7BAC43D40}" destId="{09F3885B-A7AD-4326-87CA-5F65F4788C7B}" srcOrd="1" destOrd="0" parTransId="{725D5E4A-D66B-4E6D-9B80-8890BB1021A4}" sibTransId="{88B1B754-C3F4-4DA4-AAF9-703289384D94}"/>
    <dgm:cxn modelId="{D849CD6A-9B2E-E34C-AA17-48EAA43BC360}" type="presParOf" srcId="{67297CFF-AFB7-4EF4-9B37-756642FF6D7E}" destId="{1E4DBE52-9417-44E7-BAEE-1B4770AA5DA1}" srcOrd="0" destOrd="0" presId="urn:microsoft.com/office/officeart/2018/2/layout/IconCircleList"/>
    <dgm:cxn modelId="{D6507733-8C85-4D41-8378-AD776DB18311}" type="presParOf" srcId="{1E4DBE52-9417-44E7-BAEE-1B4770AA5DA1}" destId="{47E01978-375A-4F0B-A316-EE71F8DA0AE6}" srcOrd="0" destOrd="0" presId="urn:microsoft.com/office/officeart/2018/2/layout/IconCircleList"/>
    <dgm:cxn modelId="{449F623C-6D05-5145-867F-7EBE1B306186}" type="presParOf" srcId="{47E01978-375A-4F0B-A316-EE71F8DA0AE6}" destId="{16EB43D2-26E8-4800-819C-0863208F7B16}" srcOrd="0" destOrd="0" presId="urn:microsoft.com/office/officeart/2018/2/layout/IconCircleList"/>
    <dgm:cxn modelId="{81EE453C-6D5E-894C-9C1A-B09F3420C102}" type="presParOf" srcId="{47E01978-375A-4F0B-A316-EE71F8DA0AE6}" destId="{87E2BA7A-DA40-4C2C-A9F0-4C19D5B3A2F4}" srcOrd="1" destOrd="0" presId="urn:microsoft.com/office/officeart/2018/2/layout/IconCircleList"/>
    <dgm:cxn modelId="{3915AE29-FA8C-A14A-95D9-E57367527462}" type="presParOf" srcId="{47E01978-375A-4F0B-A316-EE71F8DA0AE6}" destId="{466A2798-CD64-46E3-920B-12D48FCB8BA5}" srcOrd="2" destOrd="0" presId="urn:microsoft.com/office/officeart/2018/2/layout/IconCircleList"/>
    <dgm:cxn modelId="{85F8F7CC-ACE8-BC4D-8F2A-C96330C06C92}" type="presParOf" srcId="{47E01978-375A-4F0B-A316-EE71F8DA0AE6}" destId="{064669BB-CA0A-4E2B-B1C8-479354469335}" srcOrd="3" destOrd="0" presId="urn:microsoft.com/office/officeart/2018/2/layout/IconCircleList"/>
    <dgm:cxn modelId="{B2ADE8B0-708A-B14E-BAF2-32F6358CA969}" type="presParOf" srcId="{1E4DBE52-9417-44E7-BAEE-1B4770AA5DA1}" destId="{53792610-B4CE-43AF-9E18-2092DD8A5890}" srcOrd="1" destOrd="0" presId="urn:microsoft.com/office/officeart/2018/2/layout/IconCircleList"/>
    <dgm:cxn modelId="{5047A59A-FBB1-B144-9F56-E67FBD5F1B76}" type="presParOf" srcId="{1E4DBE52-9417-44E7-BAEE-1B4770AA5DA1}" destId="{3A4DC5D2-5A89-4408-A61C-D37B66A3E229}" srcOrd="2" destOrd="0" presId="urn:microsoft.com/office/officeart/2018/2/layout/IconCircleList"/>
    <dgm:cxn modelId="{41232735-C381-914C-9BA7-46B5DC386998}" type="presParOf" srcId="{3A4DC5D2-5A89-4408-A61C-D37B66A3E229}" destId="{C667AB2C-A9BC-4897-8375-91C874C60043}" srcOrd="0" destOrd="0" presId="urn:microsoft.com/office/officeart/2018/2/layout/IconCircleList"/>
    <dgm:cxn modelId="{702AB724-4A8E-4547-8383-6AC79F25E352}" type="presParOf" srcId="{3A4DC5D2-5A89-4408-A61C-D37B66A3E229}" destId="{1F43FF7B-8AE1-45A8-BC1F-AE3E1E4A9ED9}" srcOrd="1" destOrd="0" presId="urn:microsoft.com/office/officeart/2018/2/layout/IconCircleList"/>
    <dgm:cxn modelId="{35597126-C866-6143-AE5F-A7CB56ABE62B}" type="presParOf" srcId="{3A4DC5D2-5A89-4408-A61C-D37B66A3E229}" destId="{2292068A-20F7-4848-999B-D99B18455B77}" srcOrd="2" destOrd="0" presId="urn:microsoft.com/office/officeart/2018/2/layout/IconCircleList"/>
    <dgm:cxn modelId="{8599BE32-33C3-5C42-8608-6C1BA6778703}" type="presParOf" srcId="{3A4DC5D2-5A89-4408-A61C-D37B66A3E229}" destId="{CD52B813-6235-4A85-B7E8-E1BA4A975D61}" srcOrd="3" destOrd="0" presId="urn:microsoft.com/office/officeart/2018/2/layout/IconCircleList"/>
    <dgm:cxn modelId="{FCFF88D2-79C4-C04A-85A5-9338005BF9C6}" type="presParOf" srcId="{1E4DBE52-9417-44E7-BAEE-1B4770AA5DA1}" destId="{EFD55146-EFA3-4879-87AD-E10EDB969278}" srcOrd="3" destOrd="0" presId="urn:microsoft.com/office/officeart/2018/2/layout/IconCircleList"/>
    <dgm:cxn modelId="{429510A1-B9F2-E949-9295-8F5A04669A94}" type="presParOf" srcId="{1E4DBE52-9417-44E7-BAEE-1B4770AA5DA1}" destId="{751FBE6C-ED87-40FC-B116-5782A58DC0F9}" srcOrd="4" destOrd="0" presId="urn:microsoft.com/office/officeart/2018/2/layout/IconCircleList"/>
    <dgm:cxn modelId="{0B1B02A1-2DBD-A64A-8795-AAFEECDA6A0F}" type="presParOf" srcId="{751FBE6C-ED87-40FC-B116-5782A58DC0F9}" destId="{AEF22B79-B547-44DB-8E3E-8BC95B1EE989}" srcOrd="0" destOrd="0" presId="urn:microsoft.com/office/officeart/2018/2/layout/IconCircleList"/>
    <dgm:cxn modelId="{2AD0ABB9-9076-5E48-A4EC-413D6034464F}" type="presParOf" srcId="{751FBE6C-ED87-40FC-B116-5782A58DC0F9}" destId="{65E02DE7-BF17-4725-BC1D-2C82B4CCC6A0}" srcOrd="1" destOrd="0" presId="urn:microsoft.com/office/officeart/2018/2/layout/IconCircleList"/>
    <dgm:cxn modelId="{59484F77-905F-F24E-9119-39CFF7143256}" type="presParOf" srcId="{751FBE6C-ED87-40FC-B116-5782A58DC0F9}" destId="{0516FA2B-1E58-4D80-AD28-41AA8F7DF0E9}" srcOrd="2" destOrd="0" presId="urn:microsoft.com/office/officeart/2018/2/layout/IconCircleList"/>
    <dgm:cxn modelId="{4112CDEC-99FC-F14C-912F-298E5A31CEC4}" type="presParOf" srcId="{751FBE6C-ED87-40FC-B116-5782A58DC0F9}" destId="{96C9CD40-8775-464A-9AA9-3657663CA697}" srcOrd="3" destOrd="0" presId="urn:microsoft.com/office/officeart/2018/2/layout/IconCircleList"/>
    <dgm:cxn modelId="{CFF5EDC3-5633-B646-B23C-CAA28EC12037}" type="presParOf" srcId="{1E4DBE52-9417-44E7-BAEE-1B4770AA5DA1}" destId="{209D354A-21A8-4A66-B832-D4D8406B1988}" srcOrd="5" destOrd="0" presId="urn:microsoft.com/office/officeart/2018/2/layout/IconCircleList"/>
    <dgm:cxn modelId="{5B83D220-AEC2-2242-AA74-5AB30757E7CC}" type="presParOf" srcId="{1E4DBE52-9417-44E7-BAEE-1B4770AA5DA1}" destId="{8A118A7B-0BC8-4484-ABF0-EB0216735757}" srcOrd="6" destOrd="0" presId="urn:microsoft.com/office/officeart/2018/2/layout/IconCircleList"/>
    <dgm:cxn modelId="{6A7C78A8-85CB-9143-8E7C-EEE5D9D0F378}" type="presParOf" srcId="{8A118A7B-0BC8-4484-ABF0-EB0216735757}" destId="{311BC047-A7DF-4BF1-ADA0-972C12E56672}" srcOrd="0" destOrd="0" presId="urn:microsoft.com/office/officeart/2018/2/layout/IconCircleList"/>
    <dgm:cxn modelId="{215D4851-6913-844D-A9B3-47854A4C2253}" type="presParOf" srcId="{8A118A7B-0BC8-4484-ABF0-EB0216735757}" destId="{78E84A6F-7AF8-469A-BA1C-B6786C5771CC}" srcOrd="1" destOrd="0" presId="urn:microsoft.com/office/officeart/2018/2/layout/IconCircleList"/>
    <dgm:cxn modelId="{033EACDE-D0F6-234D-8748-831E242C6BC8}" type="presParOf" srcId="{8A118A7B-0BC8-4484-ABF0-EB0216735757}" destId="{4AB2E1B7-CD94-4774-93B5-EE064AF1BBEA}" srcOrd="2" destOrd="0" presId="urn:microsoft.com/office/officeart/2018/2/layout/IconCircleList"/>
    <dgm:cxn modelId="{2B05E5A3-D188-0344-B9B7-FF0F1E30F762}" type="presParOf" srcId="{8A118A7B-0BC8-4484-ABF0-EB0216735757}" destId="{B92F1871-8E19-4988-8359-0632BF94D1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69DC26-A5A4-4B2A-B924-4C3E2C764F81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D8600DF7-5B59-477A-B3BA-FDAA5577AD5B}">
      <dgm:prSet phldrT="[Text]"/>
      <dgm:spPr/>
      <dgm:t>
        <a:bodyPr/>
        <a:lstStyle/>
        <a:p>
          <a:r>
            <a:rPr lang="en-US"/>
            <a:t>Granularity of fact tables</a:t>
          </a:r>
          <a:endParaRPr lang="en-US" dirty="0"/>
        </a:p>
      </dgm:t>
    </dgm:pt>
    <dgm:pt modelId="{6AA479B5-3E76-4FE5-BC42-0D2C70F82FA5}" type="parTrans" cxnId="{8EF1D514-16C9-48C3-A91D-0BF0A14BB850}">
      <dgm:prSet/>
      <dgm:spPr/>
      <dgm:t>
        <a:bodyPr/>
        <a:lstStyle/>
        <a:p>
          <a:endParaRPr lang="en-US"/>
        </a:p>
      </dgm:t>
    </dgm:pt>
    <dgm:pt modelId="{BD05EE4E-5093-4D03-AFAC-E80713F9C957}" type="sibTrans" cxnId="{8EF1D514-16C9-48C3-A91D-0BF0A14BB850}">
      <dgm:prSet/>
      <dgm:spPr/>
      <dgm:t>
        <a:bodyPr/>
        <a:lstStyle/>
        <a:p>
          <a:endParaRPr lang="en-US"/>
        </a:p>
      </dgm:t>
    </dgm:pt>
    <dgm:pt modelId="{CABB91CB-C75E-47A0-BD37-D8089E9B17A4}">
      <dgm:prSet phldrT="[Text]"/>
      <dgm:spPr/>
      <dgm:t>
        <a:bodyPr/>
        <a:lstStyle/>
        <a:p>
          <a:r>
            <a:rPr lang="en-US"/>
            <a:t>Data quality of extra csv files</a:t>
          </a:r>
          <a:endParaRPr lang="en-US" dirty="0"/>
        </a:p>
      </dgm:t>
    </dgm:pt>
    <dgm:pt modelId="{3CE146B8-1FBB-41E7-B30C-CC75002D8436}" type="parTrans" cxnId="{31DF1468-E24E-4BBD-AE75-2DE4880F53EA}">
      <dgm:prSet/>
      <dgm:spPr/>
      <dgm:t>
        <a:bodyPr/>
        <a:lstStyle/>
        <a:p>
          <a:endParaRPr lang="en-US"/>
        </a:p>
      </dgm:t>
    </dgm:pt>
    <dgm:pt modelId="{219E8B8F-2152-4033-90E3-373C615DE6FC}" type="sibTrans" cxnId="{31DF1468-E24E-4BBD-AE75-2DE4880F53EA}">
      <dgm:prSet/>
      <dgm:spPr/>
      <dgm:t>
        <a:bodyPr/>
        <a:lstStyle/>
        <a:p>
          <a:endParaRPr lang="en-US"/>
        </a:p>
      </dgm:t>
    </dgm:pt>
    <dgm:pt modelId="{238DB92F-FEEA-49E9-BEC2-2F83396D9C7C}">
      <dgm:prSet phldrT="[Text]"/>
      <dgm:spPr/>
      <dgm:t>
        <a:bodyPr/>
        <a:lstStyle/>
        <a:p>
          <a:r>
            <a:rPr lang="en-US"/>
            <a:t>Calculating revenue with different exchange rates</a:t>
          </a:r>
          <a:endParaRPr lang="en-US" dirty="0"/>
        </a:p>
      </dgm:t>
    </dgm:pt>
    <dgm:pt modelId="{F858475A-3AB3-45DF-875B-122DC0F7549E}" type="parTrans" cxnId="{BC2A7135-043C-453A-B1E6-00F9C82A2E50}">
      <dgm:prSet/>
      <dgm:spPr/>
      <dgm:t>
        <a:bodyPr/>
        <a:lstStyle/>
        <a:p>
          <a:endParaRPr lang="en-US"/>
        </a:p>
      </dgm:t>
    </dgm:pt>
    <dgm:pt modelId="{7107F275-3A21-4DCB-AC43-C316653057E3}" type="sibTrans" cxnId="{BC2A7135-043C-453A-B1E6-00F9C82A2E50}">
      <dgm:prSet/>
      <dgm:spPr/>
      <dgm:t>
        <a:bodyPr/>
        <a:lstStyle/>
        <a:p>
          <a:endParaRPr lang="en-US"/>
        </a:p>
      </dgm:t>
    </dgm:pt>
    <dgm:pt modelId="{35DDECB1-2CCF-4E4A-BFC1-25DEBF0B1149}">
      <dgm:prSet phldrT="[Text]"/>
      <dgm:spPr/>
      <dgm:t>
        <a:bodyPr/>
        <a:lstStyle/>
        <a:p>
          <a:r>
            <a:rPr lang="en-US" dirty="0"/>
            <a:t>Teamwork made the dream work</a:t>
          </a:r>
        </a:p>
      </dgm:t>
    </dgm:pt>
    <dgm:pt modelId="{98761577-5E8A-42E2-BFC4-DAE9AE6A88EB}" type="parTrans" cxnId="{3D25535D-D3A9-4DE4-B0AB-DB66E8F99F69}">
      <dgm:prSet/>
      <dgm:spPr/>
      <dgm:t>
        <a:bodyPr/>
        <a:lstStyle/>
        <a:p>
          <a:endParaRPr lang="en-US"/>
        </a:p>
      </dgm:t>
    </dgm:pt>
    <dgm:pt modelId="{4D0AC772-0061-45AB-8698-23E323866498}" type="sibTrans" cxnId="{3D25535D-D3A9-4DE4-B0AB-DB66E8F99F69}">
      <dgm:prSet/>
      <dgm:spPr/>
      <dgm:t>
        <a:bodyPr/>
        <a:lstStyle/>
        <a:p>
          <a:endParaRPr lang="en-US"/>
        </a:p>
      </dgm:t>
    </dgm:pt>
    <dgm:pt modelId="{C7614C1A-B0A5-E140-8AD6-2DC3AF927AB2}">
      <dgm:prSet/>
      <dgm:spPr/>
      <dgm:t>
        <a:bodyPr/>
        <a:lstStyle/>
        <a:p>
          <a:r>
            <a:rPr lang="de-DE"/>
            <a:t>Tableau vs. Power BI</a:t>
          </a:r>
          <a:endParaRPr lang="de-DE" dirty="0"/>
        </a:p>
      </dgm:t>
    </dgm:pt>
    <dgm:pt modelId="{6D078AEF-12D8-1048-82CB-6D918A304DE6}" type="parTrans" cxnId="{22A98E9B-EE38-6D44-890B-D533AC20F31A}">
      <dgm:prSet/>
      <dgm:spPr/>
      <dgm:t>
        <a:bodyPr/>
        <a:lstStyle/>
        <a:p>
          <a:endParaRPr lang="de-DE"/>
        </a:p>
      </dgm:t>
    </dgm:pt>
    <dgm:pt modelId="{A933D2AA-09E0-D341-98AD-2FA078F28F2D}" type="sibTrans" cxnId="{22A98E9B-EE38-6D44-890B-D533AC20F31A}">
      <dgm:prSet/>
      <dgm:spPr/>
      <dgm:t>
        <a:bodyPr/>
        <a:lstStyle/>
        <a:p>
          <a:endParaRPr lang="de-DE"/>
        </a:p>
      </dgm:t>
    </dgm:pt>
    <dgm:pt modelId="{BB2FFCCA-C9AC-9E48-8D51-43691631F60C}">
      <dgm:prSet/>
      <dgm:spPr/>
      <dgm:t>
        <a:bodyPr/>
        <a:lstStyle/>
        <a:p>
          <a:r>
            <a:rPr lang="en-US" noProof="0" dirty="0"/>
            <a:t>Finding a case ID for process mining</a:t>
          </a:r>
        </a:p>
      </dgm:t>
    </dgm:pt>
    <dgm:pt modelId="{44ABAA0B-DD0F-7C43-8B00-C936B7996DA9}" type="parTrans" cxnId="{723777C9-9C49-7F46-9738-19199783D0FC}">
      <dgm:prSet/>
      <dgm:spPr/>
      <dgm:t>
        <a:bodyPr/>
        <a:lstStyle/>
        <a:p>
          <a:endParaRPr lang="de-DE"/>
        </a:p>
      </dgm:t>
    </dgm:pt>
    <dgm:pt modelId="{5420FABF-8971-B142-B0F1-5DD7DC917CAF}" type="sibTrans" cxnId="{723777C9-9C49-7F46-9738-19199783D0FC}">
      <dgm:prSet/>
      <dgm:spPr/>
      <dgm:t>
        <a:bodyPr/>
        <a:lstStyle/>
        <a:p>
          <a:endParaRPr lang="de-DE"/>
        </a:p>
      </dgm:t>
    </dgm:pt>
    <dgm:pt modelId="{1B2FAEB5-3EFC-4A6B-A60E-6B39336FE8A1}" type="pres">
      <dgm:prSet presAssocID="{9C69DC26-A5A4-4B2A-B924-4C3E2C764F81}" presName="Name0" presStyleCnt="0">
        <dgm:presLayoutVars>
          <dgm:chMax val="7"/>
          <dgm:chPref val="7"/>
          <dgm:dir/>
        </dgm:presLayoutVars>
      </dgm:prSet>
      <dgm:spPr/>
    </dgm:pt>
    <dgm:pt modelId="{DA9DA3BA-CD8D-4F03-B3C9-BFFAFE15C5FA}" type="pres">
      <dgm:prSet presAssocID="{9C69DC26-A5A4-4B2A-B924-4C3E2C764F81}" presName="Name1" presStyleCnt="0"/>
      <dgm:spPr/>
    </dgm:pt>
    <dgm:pt modelId="{53502F34-DD95-482D-BEF5-3AD0551E1946}" type="pres">
      <dgm:prSet presAssocID="{9C69DC26-A5A4-4B2A-B924-4C3E2C764F81}" presName="cycle" presStyleCnt="0"/>
      <dgm:spPr/>
    </dgm:pt>
    <dgm:pt modelId="{323F64DB-7CF7-4A74-9C2F-AE4932921566}" type="pres">
      <dgm:prSet presAssocID="{9C69DC26-A5A4-4B2A-B924-4C3E2C764F81}" presName="srcNode" presStyleLbl="node1" presStyleIdx="0" presStyleCnt="6"/>
      <dgm:spPr/>
    </dgm:pt>
    <dgm:pt modelId="{A41481A8-6F33-4682-A440-17A9F88B074D}" type="pres">
      <dgm:prSet presAssocID="{9C69DC26-A5A4-4B2A-B924-4C3E2C764F81}" presName="conn" presStyleLbl="parChTrans1D2" presStyleIdx="0" presStyleCnt="1"/>
      <dgm:spPr/>
    </dgm:pt>
    <dgm:pt modelId="{367807D0-7F6F-4126-8B62-B7A68B03F1FD}" type="pres">
      <dgm:prSet presAssocID="{9C69DC26-A5A4-4B2A-B924-4C3E2C764F81}" presName="extraNode" presStyleLbl="node1" presStyleIdx="0" presStyleCnt="6"/>
      <dgm:spPr/>
    </dgm:pt>
    <dgm:pt modelId="{F1543668-3405-4518-8088-05554CBCF735}" type="pres">
      <dgm:prSet presAssocID="{9C69DC26-A5A4-4B2A-B924-4C3E2C764F81}" presName="dstNode" presStyleLbl="node1" presStyleIdx="0" presStyleCnt="6"/>
      <dgm:spPr/>
    </dgm:pt>
    <dgm:pt modelId="{FA8ABDBC-12C6-4701-94E4-F36528958F8B}" type="pres">
      <dgm:prSet presAssocID="{D8600DF7-5B59-477A-B3BA-FDAA5577AD5B}" presName="text_1" presStyleLbl="node1" presStyleIdx="0" presStyleCnt="6">
        <dgm:presLayoutVars>
          <dgm:bulletEnabled val="1"/>
        </dgm:presLayoutVars>
      </dgm:prSet>
      <dgm:spPr/>
    </dgm:pt>
    <dgm:pt modelId="{AC034E73-EFA8-4B7A-ADAB-2D315F4F2FFF}" type="pres">
      <dgm:prSet presAssocID="{D8600DF7-5B59-477A-B3BA-FDAA5577AD5B}" presName="accent_1" presStyleCnt="0"/>
      <dgm:spPr/>
    </dgm:pt>
    <dgm:pt modelId="{2005FD5D-62E0-4A43-8C28-BF4802BA3FAE}" type="pres">
      <dgm:prSet presAssocID="{D8600DF7-5B59-477A-B3BA-FDAA5577AD5B}" presName="accentRepeatNode" presStyleLbl="solidFgAcc1" presStyleIdx="0" presStyleCnt="6"/>
      <dgm:spPr/>
    </dgm:pt>
    <dgm:pt modelId="{56CE9C28-AB0D-42D4-B160-536524F952BE}" type="pres">
      <dgm:prSet presAssocID="{CABB91CB-C75E-47A0-BD37-D8089E9B17A4}" presName="text_2" presStyleLbl="node1" presStyleIdx="1" presStyleCnt="6" custLinFactNeighborX="-75" custLinFactNeighborY="-5153">
        <dgm:presLayoutVars>
          <dgm:bulletEnabled val="1"/>
        </dgm:presLayoutVars>
      </dgm:prSet>
      <dgm:spPr/>
    </dgm:pt>
    <dgm:pt modelId="{548B345F-30AD-4DE2-BC91-3AEA6C954EC7}" type="pres">
      <dgm:prSet presAssocID="{CABB91CB-C75E-47A0-BD37-D8089E9B17A4}" presName="accent_2" presStyleCnt="0"/>
      <dgm:spPr/>
    </dgm:pt>
    <dgm:pt modelId="{C8B77D81-5D28-4754-8A75-857B0518E0E5}" type="pres">
      <dgm:prSet presAssocID="{CABB91CB-C75E-47A0-BD37-D8089E9B17A4}" presName="accentRepeatNode" presStyleLbl="solidFgAcc1" presStyleIdx="1" presStyleCnt="6"/>
      <dgm:spPr/>
    </dgm:pt>
    <dgm:pt modelId="{C5EFB401-2058-4EA6-9934-4E50DAE2EDA5}" type="pres">
      <dgm:prSet presAssocID="{238DB92F-FEEA-49E9-BEC2-2F83396D9C7C}" presName="text_3" presStyleLbl="node1" presStyleIdx="2" presStyleCnt="6">
        <dgm:presLayoutVars>
          <dgm:bulletEnabled val="1"/>
        </dgm:presLayoutVars>
      </dgm:prSet>
      <dgm:spPr/>
    </dgm:pt>
    <dgm:pt modelId="{E7141272-2FCC-44B5-B0CB-3FD53DA6E4DF}" type="pres">
      <dgm:prSet presAssocID="{238DB92F-FEEA-49E9-BEC2-2F83396D9C7C}" presName="accent_3" presStyleCnt="0"/>
      <dgm:spPr/>
    </dgm:pt>
    <dgm:pt modelId="{9CD563AD-9B60-4EB5-8D00-7756D3076147}" type="pres">
      <dgm:prSet presAssocID="{238DB92F-FEEA-49E9-BEC2-2F83396D9C7C}" presName="accentRepeatNode" presStyleLbl="solidFgAcc1" presStyleIdx="2" presStyleCnt="6"/>
      <dgm:spPr/>
    </dgm:pt>
    <dgm:pt modelId="{13AADED7-C3B3-5A40-AF85-CE842DF4420D}" type="pres">
      <dgm:prSet presAssocID="{C7614C1A-B0A5-E140-8AD6-2DC3AF927AB2}" presName="text_4" presStyleLbl="node1" presStyleIdx="3" presStyleCnt="6">
        <dgm:presLayoutVars>
          <dgm:bulletEnabled val="1"/>
        </dgm:presLayoutVars>
      </dgm:prSet>
      <dgm:spPr/>
    </dgm:pt>
    <dgm:pt modelId="{CE11E573-85FC-A74B-B977-265B913EA1C9}" type="pres">
      <dgm:prSet presAssocID="{C7614C1A-B0A5-E140-8AD6-2DC3AF927AB2}" presName="accent_4" presStyleCnt="0"/>
      <dgm:spPr/>
    </dgm:pt>
    <dgm:pt modelId="{6B18F294-D93A-8648-A59B-5A2F1A17B0AD}" type="pres">
      <dgm:prSet presAssocID="{C7614C1A-B0A5-E140-8AD6-2DC3AF927AB2}" presName="accentRepeatNode" presStyleLbl="solidFgAcc1" presStyleIdx="3" presStyleCnt="6"/>
      <dgm:spPr/>
    </dgm:pt>
    <dgm:pt modelId="{4821F273-5628-874A-98E8-9211AD62AC56}" type="pres">
      <dgm:prSet presAssocID="{BB2FFCCA-C9AC-9E48-8D51-43691631F60C}" presName="text_5" presStyleLbl="node1" presStyleIdx="4" presStyleCnt="6">
        <dgm:presLayoutVars>
          <dgm:bulletEnabled val="1"/>
        </dgm:presLayoutVars>
      </dgm:prSet>
      <dgm:spPr/>
    </dgm:pt>
    <dgm:pt modelId="{BE097B0B-D4FF-B448-9EA9-81C18AD6BFD5}" type="pres">
      <dgm:prSet presAssocID="{BB2FFCCA-C9AC-9E48-8D51-43691631F60C}" presName="accent_5" presStyleCnt="0"/>
      <dgm:spPr/>
    </dgm:pt>
    <dgm:pt modelId="{30D0D5BD-1034-F945-BC36-0FBB5F84F17A}" type="pres">
      <dgm:prSet presAssocID="{BB2FFCCA-C9AC-9E48-8D51-43691631F60C}" presName="accentRepeatNode" presStyleLbl="solidFgAcc1" presStyleIdx="4" presStyleCnt="6"/>
      <dgm:spPr/>
    </dgm:pt>
    <dgm:pt modelId="{EC8815D6-FBD7-3047-842B-810735AEC34E}" type="pres">
      <dgm:prSet presAssocID="{35DDECB1-2CCF-4E4A-BFC1-25DEBF0B1149}" presName="text_6" presStyleLbl="node1" presStyleIdx="5" presStyleCnt="6">
        <dgm:presLayoutVars>
          <dgm:bulletEnabled val="1"/>
        </dgm:presLayoutVars>
      </dgm:prSet>
      <dgm:spPr/>
    </dgm:pt>
    <dgm:pt modelId="{79B7BFEF-07F1-0346-A16F-7A3E214F9B23}" type="pres">
      <dgm:prSet presAssocID="{35DDECB1-2CCF-4E4A-BFC1-25DEBF0B1149}" presName="accent_6" presStyleCnt="0"/>
      <dgm:spPr/>
    </dgm:pt>
    <dgm:pt modelId="{E55E666F-36F5-4680-A094-E40946B957AB}" type="pres">
      <dgm:prSet presAssocID="{35DDECB1-2CCF-4E4A-BFC1-25DEBF0B1149}" presName="accentRepeatNode" presStyleLbl="solidFgAcc1" presStyleIdx="5" presStyleCnt="6"/>
      <dgm:spPr/>
    </dgm:pt>
  </dgm:ptLst>
  <dgm:cxnLst>
    <dgm:cxn modelId="{7D024C13-87B3-A248-8395-E142F1AE4F5B}" type="presOf" srcId="{BD05EE4E-5093-4D03-AFAC-E80713F9C957}" destId="{A41481A8-6F33-4682-A440-17A9F88B074D}" srcOrd="0" destOrd="0" presId="urn:microsoft.com/office/officeart/2008/layout/VerticalCurvedList"/>
    <dgm:cxn modelId="{8EF1D514-16C9-48C3-A91D-0BF0A14BB850}" srcId="{9C69DC26-A5A4-4B2A-B924-4C3E2C764F81}" destId="{D8600DF7-5B59-477A-B3BA-FDAA5577AD5B}" srcOrd="0" destOrd="0" parTransId="{6AA479B5-3E76-4FE5-BC42-0D2C70F82FA5}" sibTransId="{BD05EE4E-5093-4D03-AFAC-E80713F9C957}"/>
    <dgm:cxn modelId="{43F9C82D-BAA9-2040-8EBB-9B2FAE3BF340}" type="presOf" srcId="{CABB91CB-C75E-47A0-BD37-D8089E9B17A4}" destId="{56CE9C28-AB0D-42D4-B160-536524F952BE}" srcOrd="0" destOrd="0" presId="urn:microsoft.com/office/officeart/2008/layout/VerticalCurvedList"/>
    <dgm:cxn modelId="{BC2A7135-043C-453A-B1E6-00F9C82A2E50}" srcId="{9C69DC26-A5A4-4B2A-B924-4C3E2C764F81}" destId="{238DB92F-FEEA-49E9-BEC2-2F83396D9C7C}" srcOrd="2" destOrd="0" parTransId="{F858475A-3AB3-45DF-875B-122DC0F7549E}" sibTransId="{7107F275-3A21-4DCB-AC43-C316653057E3}"/>
    <dgm:cxn modelId="{093CF638-5AD2-FF4A-8681-9953BC03FD79}" type="presOf" srcId="{C7614C1A-B0A5-E140-8AD6-2DC3AF927AB2}" destId="{13AADED7-C3B3-5A40-AF85-CE842DF4420D}" srcOrd="0" destOrd="0" presId="urn:microsoft.com/office/officeart/2008/layout/VerticalCurvedList"/>
    <dgm:cxn modelId="{A38FD544-B20F-D743-AFC6-8F3AEA7C971C}" type="presOf" srcId="{9C69DC26-A5A4-4B2A-B924-4C3E2C764F81}" destId="{1B2FAEB5-3EFC-4A6B-A60E-6B39336FE8A1}" srcOrd="0" destOrd="0" presId="urn:microsoft.com/office/officeart/2008/layout/VerticalCurvedList"/>
    <dgm:cxn modelId="{3D25535D-D3A9-4DE4-B0AB-DB66E8F99F69}" srcId="{9C69DC26-A5A4-4B2A-B924-4C3E2C764F81}" destId="{35DDECB1-2CCF-4E4A-BFC1-25DEBF0B1149}" srcOrd="5" destOrd="0" parTransId="{98761577-5E8A-42E2-BFC4-DAE9AE6A88EB}" sibTransId="{4D0AC772-0061-45AB-8698-23E323866498}"/>
    <dgm:cxn modelId="{31DF1468-E24E-4BBD-AE75-2DE4880F53EA}" srcId="{9C69DC26-A5A4-4B2A-B924-4C3E2C764F81}" destId="{CABB91CB-C75E-47A0-BD37-D8089E9B17A4}" srcOrd="1" destOrd="0" parTransId="{3CE146B8-1FBB-41E7-B30C-CC75002D8436}" sibTransId="{219E8B8F-2152-4033-90E3-373C615DE6FC}"/>
    <dgm:cxn modelId="{A170137C-CAC6-914D-860D-682FDC33646F}" type="presOf" srcId="{35DDECB1-2CCF-4E4A-BFC1-25DEBF0B1149}" destId="{EC8815D6-FBD7-3047-842B-810735AEC34E}" srcOrd="0" destOrd="0" presId="urn:microsoft.com/office/officeart/2008/layout/VerticalCurvedList"/>
    <dgm:cxn modelId="{22A98E9B-EE38-6D44-890B-D533AC20F31A}" srcId="{9C69DC26-A5A4-4B2A-B924-4C3E2C764F81}" destId="{C7614C1A-B0A5-E140-8AD6-2DC3AF927AB2}" srcOrd="3" destOrd="0" parTransId="{6D078AEF-12D8-1048-82CB-6D918A304DE6}" sibTransId="{A933D2AA-09E0-D341-98AD-2FA078F28F2D}"/>
    <dgm:cxn modelId="{BCB4FBB4-E498-6647-B55D-D9A41FEF6173}" type="presOf" srcId="{D8600DF7-5B59-477A-B3BA-FDAA5577AD5B}" destId="{FA8ABDBC-12C6-4701-94E4-F36528958F8B}" srcOrd="0" destOrd="0" presId="urn:microsoft.com/office/officeart/2008/layout/VerticalCurvedList"/>
    <dgm:cxn modelId="{723777C9-9C49-7F46-9738-19199783D0FC}" srcId="{9C69DC26-A5A4-4B2A-B924-4C3E2C764F81}" destId="{BB2FFCCA-C9AC-9E48-8D51-43691631F60C}" srcOrd="4" destOrd="0" parTransId="{44ABAA0B-DD0F-7C43-8B00-C936B7996DA9}" sibTransId="{5420FABF-8971-B142-B0F1-5DD7DC917CAF}"/>
    <dgm:cxn modelId="{99BBA3EC-2D05-5442-BFB3-EFE98702343A}" type="presOf" srcId="{BB2FFCCA-C9AC-9E48-8D51-43691631F60C}" destId="{4821F273-5628-874A-98E8-9211AD62AC56}" srcOrd="0" destOrd="0" presId="urn:microsoft.com/office/officeart/2008/layout/VerticalCurvedList"/>
    <dgm:cxn modelId="{D517A4F0-BA86-F141-B816-2ACB90855DC5}" type="presOf" srcId="{238DB92F-FEEA-49E9-BEC2-2F83396D9C7C}" destId="{C5EFB401-2058-4EA6-9934-4E50DAE2EDA5}" srcOrd="0" destOrd="0" presId="urn:microsoft.com/office/officeart/2008/layout/VerticalCurvedList"/>
    <dgm:cxn modelId="{9E61632D-C0C3-724C-9E23-3DDEA5885F26}" type="presParOf" srcId="{1B2FAEB5-3EFC-4A6B-A60E-6B39336FE8A1}" destId="{DA9DA3BA-CD8D-4F03-B3C9-BFFAFE15C5FA}" srcOrd="0" destOrd="0" presId="urn:microsoft.com/office/officeart/2008/layout/VerticalCurvedList"/>
    <dgm:cxn modelId="{0E6A414D-3A1C-5F4A-8580-D7210EFA4A42}" type="presParOf" srcId="{DA9DA3BA-CD8D-4F03-B3C9-BFFAFE15C5FA}" destId="{53502F34-DD95-482D-BEF5-3AD0551E1946}" srcOrd="0" destOrd="0" presId="urn:microsoft.com/office/officeart/2008/layout/VerticalCurvedList"/>
    <dgm:cxn modelId="{CAE744D7-B1E0-4F40-A836-8426D24E873B}" type="presParOf" srcId="{53502F34-DD95-482D-BEF5-3AD0551E1946}" destId="{323F64DB-7CF7-4A74-9C2F-AE4932921566}" srcOrd="0" destOrd="0" presId="urn:microsoft.com/office/officeart/2008/layout/VerticalCurvedList"/>
    <dgm:cxn modelId="{0B9A3FD4-D90C-B84C-BE45-D54A24A5F644}" type="presParOf" srcId="{53502F34-DD95-482D-BEF5-3AD0551E1946}" destId="{A41481A8-6F33-4682-A440-17A9F88B074D}" srcOrd="1" destOrd="0" presId="urn:microsoft.com/office/officeart/2008/layout/VerticalCurvedList"/>
    <dgm:cxn modelId="{47AE7468-27A6-A949-B320-B58D4204176F}" type="presParOf" srcId="{53502F34-DD95-482D-BEF5-3AD0551E1946}" destId="{367807D0-7F6F-4126-8B62-B7A68B03F1FD}" srcOrd="2" destOrd="0" presId="urn:microsoft.com/office/officeart/2008/layout/VerticalCurvedList"/>
    <dgm:cxn modelId="{A62651A6-E04C-A641-81F9-71B604686D97}" type="presParOf" srcId="{53502F34-DD95-482D-BEF5-3AD0551E1946}" destId="{F1543668-3405-4518-8088-05554CBCF735}" srcOrd="3" destOrd="0" presId="urn:microsoft.com/office/officeart/2008/layout/VerticalCurvedList"/>
    <dgm:cxn modelId="{8D8F5C2B-813E-2544-9658-2FD3FEA80840}" type="presParOf" srcId="{DA9DA3BA-CD8D-4F03-B3C9-BFFAFE15C5FA}" destId="{FA8ABDBC-12C6-4701-94E4-F36528958F8B}" srcOrd="1" destOrd="0" presId="urn:microsoft.com/office/officeart/2008/layout/VerticalCurvedList"/>
    <dgm:cxn modelId="{7607E633-ECCD-C140-B304-49A6A45B7BFD}" type="presParOf" srcId="{DA9DA3BA-CD8D-4F03-B3C9-BFFAFE15C5FA}" destId="{AC034E73-EFA8-4B7A-ADAB-2D315F4F2FFF}" srcOrd="2" destOrd="0" presId="urn:microsoft.com/office/officeart/2008/layout/VerticalCurvedList"/>
    <dgm:cxn modelId="{7693957D-7D4F-FC4B-BED6-7734D004A316}" type="presParOf" srcId="{AC034E73-EFA8-4B7A-ADAB-2D315F4F2FFF}" destId="{2005FD5D-62E0-4A43-8C28-BF4802BA3FAE}" srcOrd="0" destOrd="0" presId="urn:microsoft.com/office/officeart/2008/layout/VerticalCurvedList"/>
    <dgm:cxn modelId="{D2C0E5BE-B551-B84B-8846-269747904A6C}" type="presParOf" srcId="{DA9DA3BA-CD8D-4F03-B3C9-BFFAFE15C5FA}" destId="{56CE9C28-AB0D-42D4-B160-536524F952BE}" srcOrd="3" destOrd="0" presId="urn:microsoft.com/office/officeart/2008/layout/VerticalCurvedList"/>
    <dgm:cxn modelId="{6B13087A-FD10-5B42-8CFC-904956EA9697}" type="presParOf" srcId="{DA9DA3BA-CD8D-4F03-B3C9-BFFAFE15C5FA}" destId="{548B345F-30AD-4DE2-BC91-3AEA6C954EC7}" srcOrd="4" destOrd="0" presId="urn:microsoft.com/office/officeart/2008/layout/VerticalCurvedList"/>
    <dgm:cxn modelId="{3C923319-5F14-4D49-9347-2BC07B7DB420}" type="presParOf" srcId="{548B345F-30AD-4DE2-BC91-3AEA6C954EC7}" destId="{C8B77D81-5D28-4754-8A75-857B0518E0E5}" srcOrd="0" destOrd="0" presId="urn:microsoft.com/office/officeart/2008/layout/VerticalCurvedList"/>
    <dgm:cxn modelId="{99BB2D36-1FAD-E141-82A6-435765DCEFF4}" type="presParOf" srcId="{DA9DA3BA-CD8D-4F03-B3C9-BFFAFE15C5FA}" destId="{C5EFB401-2058-4EA6-9934-4E50DAE2EDA5}" srcOrd="5" destOrd="0" presId="urn:microsoft.com/office/officeart/2008/layout/VerticalCurvedList"/>
    <dgm:cxn modelId="{5A505CBD-B540-6245-B4B0-3A65001E6230}" type="presParOf" srcId="{DA9DA3BA-CD8D-4F03-B3C9-BFFAFE15C5FA}" destId="{E7141272-2FCC-44B5-B0CB-3FD53DA6E4DF}" srcOrd="6" destOrd="0" presId="urn:microsoft.com/office/officeart/2008/layout/VerticalCurvedList"/>
    <dgm:cxn modelId="{1CC4A4B8-9672-E648-9D8D-1302967E2FAD}" type="presParOf" srcId="{E7141272-2FCC-44B5-B0CB-3FD53DA6E4DF}" destId="{9CD563AD-9B60-4EB5-8D00-7756D3076147}" srcOrd="0" destOrd="0" presId="urn:microsoft.com/office/officeart/2008/layout/VerticalCurvedList"/>
    <dgm:cxn modelId="{666268E2-A7A4-5441-B0BA-E81A187D3732}" type="presParOf" srcId="{DA9DA3BA-CD8D-4F03-B3C9-BFFAFE15C5FA}" destId="{13AADED7-C3B3-5A40-AF85-CE842DF4420D}" srcOrd="7" destOrd="0" presId="urn:microsoft.com/office/officeart/2008/layout/VerticalCurvedList"/>
    <dgm:cxn modelId="{0D637FD3-26FB-2041-B79D-40BF5FCD1B73}" type="presParOf" srcId="{DA9DA3BA-CD8D-4F03-B3C9-BFFAFE15C5FA}" destId="{CE11E573-85FC-A74B-B977-265B913EA1C9}" srcOrd="8" destOrd="0" presId="urn:microsoft.com/office/officeart/2008/layout/VerticalCurvedList"/>
    <dgm:cxn modelId="{B451E12D-5D8A-7948-8212-946886269824}" type="presParOf" srcId="{CE11E573-85FC-A74B-B977-265B913EA1C9}" destId="{6B18F294-D93A-8648-A59B-5A2F1A17B0AD}" srcOrd="0" destOrd="0" presId="urn:microsoft.com/office/officeart/2008/layout/VerticalCurvedList"/>
    <dgm:cxn modelId="{B36AB5C7-55A7-F544-B51B-F0EC119508B4}" type="presParOf" srcId="{DA9DA3BA-CD8D-4F03-B3C9-BFFAFE15C5FA}" destId="{4821F273-5628-874A-98E8-9211AD62AC56}" srcOrd="9" destOrd="0" presId="urn:microsoft.com/office/officeart/2008/layout/VerticalCurvedList"/>
    <dgm:cxn modelId="{01CC0BAD-91DB-1A43-9F62-DA410C8D6EA6}" type="presParOf" srcId="{DA9DA3BA-CD8D-4F03-B3C9-BFFAFE15C5FA}" destId="{BE097B0B-D4FF-B448-9EA9-81C18AD6BFD5}" srcOrd="10" destOrd="0" presId="urn:microsoft.com/office/officeart/2008/layout/VerticalCurvedList"/>
    <dgm:cxn modelId="{DEF13AAA-E469-074B-A588-CE7D557C4AD3}" type="presParOf" srcId="{BE097B0B-D4FF-B448-9EA9-81C18AD6BFD5}" destId="{30D0D5BD-1034-F945-BC36-0FBB5F84F17A}" srcOrd="0" destOrd="0" presId="urn:microsoft.com/office/officeart/2008/layout/VerticalCurvedList"/>
    <dgm:cxn modelId="{DDAE4F5E-4DAD-9045-969E-FCD8107B2154}" type="presParOf" srcId="{DA9DA3BA-CD8D-4F03-B3C9-BFFAFE15C5FA}" destId="{EC8815D6-FBD7-3047-842B-810735AEC34E}" srcOrd="11" destOrd="0" presId="urn:microsoft.com/office/officeart/2008/layout/VerticalCurvedList"/>
    <dgm:cxn modelId="{DA56430D-DDAE-8644-8BC8-ED00C515D475}" type="presParOf" srcId="{DA9DA3BA-CD8D-4F03-B3C9-BFFAFE15C5FA}" destId="{79B7BFEF-07F1-0346-A16F-7A3E214F9B23}" srcOrd="12" destOrd="0" presId="urn:microsoft.com/office/officeart/2008/layout/VerticalCurvedList"/>
    <dgm:cxn modelId="{EE328BE5-0DB1-B046-A495-760DE0522D63}" type="presParOf" srcId="{79B7BFEF-07F1-0346-A16F-7A3E214F9B23}" destId="{E55E666F-36F5-4680-A094-E40946B957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B43D2-26E8-4800-819C-0863208F7B16}">
      <dsp:nvSpPr>
        <dsp:cNvPr id="0" name=""/>
        <dsp:cNvSpPr/>
      </dsp:nvSpPr>
      <dsp:spPr>
        <a:xfrm>
          <a:off x="210785" y="547086"/>
          <a:ext cx="1335114" cy="1335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2BA7A-DA40-4C2C-A9F0-4C19D5B3A2F4}">
      <dsp:nvSpPr>
        <dsp:cNvPr id="0" name=""/>
        <dsp:cNvSpPr/>
      </dsp:nvSpPr>
      <dsp:spPr>
        <a:xfrm>
          <a:off x="491159" y="827460"/>
          <a:ext cx="774366" cy="7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669BB-CA0A-4E2B-B1C8-479354469335}">
      <dsp:nvSpPr>
        <dsp:cNvPr id="0" name=""/>
        <dsp:cNvSpPr/>
      </dsp:nvSpPr>
      <dsp:spPr>
        <a:xfrm>
          <a:off x="1831996" y="547086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Business Requirements &amp; ME/R Diagram</a:t>
          </a:r>
        </a:p>
      </dsp:txBody>
      <dsp:txXfrm>
        <a:off x="1831996" y="547086"/>
        <a:ext cx="3147056" cy="1335114"/>
      </dsp:txXfrm>
    </dsp:sp>
    <dsp:sp modelId="{C667AB2C-A9BC-4897-8375-91C874C60043}">
      <dsp:nvSpPr>
        <dsp:cNvPr id="0" name=""/>
        <dsp:cNvSpPr/>
      </dsp:nvSpPr>
      <dsp:spPr>
        <a:xfrm>
          <a:off x="5527403" y="547086"/>
          <a:ext cx="1335114" cy="13351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3FF7B-8AE1-45A8-BC1F-AE3E1E4A9ED9}">
      <dsp:nvSpPr>
        <dsp:cNvPr id="0" name=""/>
        <dsp:cNvSpPr/>
      </dsp:nvSpPr>
      <dsp:spPr>
        <a:xfrm>
          <a:off x="5807777" y="827460"/>
          <a:ext cx="774366" cy="774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2B813-6235-4A85-B7E8-E1BA4A975D61}">
      <dsp:nvSpPr>
        <dsp:cNvPr id="0" name=""/>
        <dsp:cNvSpPr/>
      </dsp:nvSpPr>
      <dsp:spPr>
        <a:xfrm>
          <a:off x="7148614" y="547086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Quality Analysis &amp; ETL Process</a:t>
          </a:r>
        </a:p>
      </dsp:txBody>
      <dsp:txXfrm>
        <a:off x="7148614" y="547086"/>
        <a:ext cx="3147056" cy="1335114"/>
      </dsp:txXfrm>
    </dsp:sp>
    <dsp:sp modelId="{AEF22B79-B547-44DB-8E3E-8BC95B1EE989}">
      <dsp:nvSpPr>
        <dsp:cNvPr id="0" name=""/>
        <dsp:cNvSpPr/>
      </dsp:nvSpPr>
      <dsp:spPr>
        <a:xfrm>
          <a:off x="210785" y="2653223"/>
          <a:ext cx="1335114" cy="13351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02DE7-BF17-4725-BC1D-2C82B4CCC6A0}">
      <dsp:nvSpPr>
        <dsp:cNvPr id="0" name=""/>
        <dsp:cNvSpPr/>
      </dsp:nvSpPr>
      <dsp:spPr>
        <a:xfrm>
          <a:off x="491159" y="2933597"/>
          <a:ext cx="774366" cy="774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9CD40-8775-464A-9AA9-3657663CA697}">
      <dsp:nvSpPr>
        <dsp:cNvPr id="0" name=""/>
        <dsp:cNvSpPr/>
      </dsp:nvSpPr>
      <dsp:spPr>
        <a:xfrm>
          <a:off x="1831996" y="265322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Business Recommendations</a:t>
          </a:r>
        </a:p>
      </dsp:txBody>
      <dsp:txXfrm>
        <a:off x="1831996" y="2653223"/>
        <a:ext cx="3147056" cy="1335114"/>
      </dsp:txXfrm>
    </dsp:sp>
    <dsp:sp modelId="{311BC047-A7DF-4BF1-ADA0-972C12E56672}">
      <dsp:nvSpPr>
        <dsp:cNvPr id="0" name=""/>
        <dsp:cNvSpPr/>
      </dsp:nvSpPr>
      <dsp:spPr>
        <a:xfrm>
          <a:off x="5527403" y="2653223"/>
          <a:ext cx="1335114" cy="13351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84A6F-7AF8-469A-BA1C-B6786C5771CC}">
      <dsp:nvSpPr>
        <dsp:cNvPr id="0" name=""/>
        <dsp:cNvSpPr/>
      </dsp:nvSpPr>
      <dsp:spPr>
        <a:xfrm>
          <a:off x="5807777" y="2933597"/>
          <a:ext cx="774366" cy="774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F1871-8E19-4988-8359-0632BF94D18B}">
      <dsp:nvSpPr>
        <dsp:cNvPr id="0" name=""/>
        <dsp:cNvSpPr/>
      </dsp:nvSpPr>
      <dsp:spPr>
        <a:xfrm>
          <a:off x="7148614" y="2653223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Project Reflection</a:t>
          </a:r>
        </a:p>
      </dsp:txBody>
      <dsp:txXfrm>
        <a:off x="7148614" y="2653223"/>
        <a:ext cx="3147056" cy="1335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481A8-6F33-4682-A440-17A9F88B074D}">
      <dsp:nvSpPr>
        <dsp:cNvPr id="0" name=""/>
        <dsp:cNvSpPr/>
      </dsp:nvSpPr>
      <dsp:spPr>
        <a:xfrm>
          <a:off x="-4444819" y="-681677"/>
          <a:ext cx="5295201" cy="5295201"/>
        </a:xfrm>
        <a:prstGeom prst="blockArc">
          <a:avLst>
            <a:gd name="adj1" fmla="val 18900000"/>
            <a:gd name="adj2" fmla="val 2700000"/>
            <a:gd name="adj3" fmla="val 408"/>
          </a:avLst>
        </a:pr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ABDBC-12C6-4701-94E4-F36528958F8B}">
      <dsp:nvSpPr>
        <dsp:cNvPr id="0" name=""/>
        <dsp:cNvSpPr/>
      </dsp:nvSpPr>
      <dsp:spPr>
        <a:xfrm>
          <a:off x="317673" y="207051"/>
          <a:ext cx="9027227" cy="413944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56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Granularity of fact tables</a:t>
          </a:r>
          <a:endParaRPr lang="en-US" sz="2100" kern="1200" dirty="0"/>
        </a:p>
      </dsp:txBody>
      <dsp:txXfrm>
        <a:off x="317673" y="207051"/>
        <a:ext cx="9027227" cy="413944"/>
      </dsp:txXfrm>
    </dsp:sp>
    <dsp:sp modelId="{2005FD5D-62E0-4A43-8C28-BF4802BA3FAE}">
      <dsp:nvSpPr>
        <dsp:cNvPr id="0" name=""/>
        <dsp:cNvSpPr/>
      </dsp:nvSpPr>
      <dsp:spPr>
        <a:xfrm>
          <a:off x="58958" y="155307"/>
          <a:ext cx="517430" cy="5174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E9C28-AB0D-42D4-B160-536524F952BE}">
      <dsp:nvSpPr>
        <dsp:cNvPr id="0" name=""/>
        <dsp:cNvSpPr/>
      </dsp:nvSpPr>
      <dsp:spPr>
        <a:xfrm>
          <a:off x="651656" y="806558"/>
          <a:ext cx="8686730" cy="413944"/>
        </a:xfrm>
        <a:prstGeom prst="rect">
          <a:avLst/>
        </a:prstGeom>
        <a:solidFill>
          <a:schemeClr val="accent5">
            <a:shade val="80000"/>
            <a:hueOff val="54253"/>
            <a:satOff val="1035"/>
            <a:lumOff val="45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56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quality of extra csv files</a:t>
          </a:r>
          <a:endParaRPr lang="en-US" sz="2100" kern="1200" dirty="0"/>
        </a:p>
      </dsp:txBody>
      <dsp:txXfrm>
        <a:off x="651656" y="806558"/>
        <a:ext cx="8686730" cy="413944"/>
      </dsp:txXfrm>
    </dsp:sp>
    <dsp:sp modelId="{C8B77D81-5D28-4754-8A75-857B0518E0E5}">
      <dsp:nvSpPr>
        <dsp:cNvPr id="0" name=""/>
        <dsp:cNvSpPr/>
      </dsp:nvSpPr>
      <dsp:spPr>
        <a:xfrm>
          <a:off x="399456" y="776146"/>
          <a:ext cx="517430" cy="5174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54253"/>
              <a:satOff val="1035"/>
              <a:lumOff val="45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FB401-2058-4EA6-9934-4E50DAE2EDA5}">
      <dsp:nvSpPr>
        <dsp:cNvPr id="0" name=""/>
        <dsp:cNvSpPr/>
      </dsp:nvSpPr>
      <dsp:spPr>
        <a:xfrm>
          <a:off x="813872" y="1448727"/>
          <a:ext cx="8531028" cy="413944"/>
        </a:xfrm>
        <a:prstGeom prst="rect">
          <a:avLst/>
        </a:prstGeom>
        <a:solidFill>
          <a:schemeClr val="accent5">
            <a:shade val="80000"/>
            <a:hueOff val="108505"/>
            <a:satOff val="2070"/>
            <a:lumOff val="91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56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Calculating revenue with different exchange rates</a:t>
          </a:r>
          <a:endParaRPr lang="en-US" sz="2100" kern="1200" dirty="0"/>
        </a:p>
      </dsp:txBody>
      <dsp:txXfrm>
        <a:off x="813872" y="1448727"/>
        <a:ext cx="8531028" cy="413944"/>
      </dsp:txXfrm>
    </dsp:sp>
    <dsp:sp modelId="{9CD563AD-9B60-4EB5-8D00-7756D3076147}">
      <dsp:nvSpPr>
        <dsp:cNvPr id="0" name=""/>
        <dsp:cNvSpPr/>
      </dsp:nvSpPr>
      <dsp:spPr>
        <a:xfrm>
          <a:off x="555157" y="1396984"/>
          <a:ext cx="517430" cy="5174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08505"/>
              <a:satOff val="2070"/>
              <a:lumOff val="91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ADED7-C3B3-5A40-AF85-CE842DF4420D}">
      <dsp:nvSpPr>
        <dsp:cNvPr id="0" name=""/>
        <dsp:cNvSpPr/>
      </dsp:nvSpPr>
      <dsp:spPr>
        <a:xfrm>
          <a:off x="813872" y="2069173"/>
          <a:ext cx="8531028" cy="413944"/>
        </a:xfrm>
        <a:prstGeom prst="rect">
          <a:avLst/>
        </a:prstGeom>
        <a:solidFill>
          <a:schemeClr val="accent5">
            <a:shade val="80000"/>
            <a:hueOff val="162758"/>
            <a:satOff val="3105"/>
            <a:lumOff val="13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56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Tableau vs. Power BI</a:t>
          </a:r>
          <a:endParaRPr lang="de-DE" sz="2100" kern="1200" dirty="0"/>
        </a:p>
      </dsp:txBody>
      <dsp:txXfrm>
        <a:off x="813872" y="2069173"/>
        <a:ext cx="8531028" cy="413944"/>
      </dsp:txXfrm>
    </dsp:sp>
    <dsp:sp modelId="{6B18F294-D93A-8648-A59B-5A2F1A17B0AD}">
      <dsp:nvSpPr>
        <dsp:cNvPr id="0" name=""/>
        <dsp:cNvSpPr/>
      </dsp:nvSpPr>
      <dsp:spPr>
        <a:xfrm>
          <a:off x="555157" y="2017430"/>
          <a:ext cx="517430" cy="5174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62758"/>
              <a:satOff val="3105"/>
              <a:lumOff val="137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1F273-5628-874A-98E8-9211AD62AC56}">
      <dsp:nvSpPr>
        <dsp:cNvPr id="0" name=""/>
        <dsp:cNvSpPr/>
      </dsp:nvSpPr>
      <dsp:spPr>
        <a:xfrm>
          <a:off x="658171" y="2690011"/>
          <a:ext cx="8686730" cy="413944"/>
        </a:xfrm>
        <a:prstGeom prst="rect">
          <a:avLst/>
        </a:prstGeom>
        <a:solidFill>
          <a:schemeClr val="accent5">
            <a:shade val="80000"/>
            <a:hueOff val="217011"/>
            <a:satOff val="4140"/>
            <a:lumOff val="182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56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Finding a case ID for process mining</a:t>
          </a:r>
        </a:p>
      </dsp:txBody>
      <dsp:txXfrm>
        <a:off x="658171" y="2690011"/>
        <a:ext cx="8686730" cy="413944"/>
      </dsp:txXfrm>
    </dsp:sp>
    <dsp:sp modelId="{30D0D5BD-1034-F945-BC36-0FBB5F84F17A}">
      <dsp:nvSpPr>
        <dsp:cNvPr id="0" name=""/>
        <dsp:cNvSpPr/>
      </dsp:nvSpPr>
      <dsp:spPr>
        <a:xfrm>
          <a:off x="399456" y="2638268"/>
          <a:ext cx="517430" cy="5174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217011"/>
              <a:satOff val="4140"/>
              <a:lumOff val="182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815D6-FBD7-3047-842B-810735AEC34E}">
      <dsp:nvSpPr>
        <dsp:cNvPr id="0" name=""/>
        <dsp:cNvSpPr/>
      </dsp:nvSpPr>
      <dsp:spPr>
        <a:xfrm>
          <a:off x="317673" y="3310850"/>
          <a:ext cx="9027227" cy="413944"/>
        </a:xfrm>
        <a:prstGeom prst="rect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56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Teamwork made the dream work</a:t>
          </a:r>
        </a:p>
      </dsp:txBody>
      <dsp:txXfrm>
        <a:off x="317673" y="3310850"/>
        <a:ext cx="9027227" cy="413944"/>
      </dsp:txXfrm>
    </dsp:sp>
    <dsp:sp modelId="{E55E666F-36F5-4680-A094-E40946B957AB}">
      <dsp:nvSpPr>
        <dsp:cNvPr id="0" name=""/>
        <dsp:cNvSpPr/>
      </dsp:nvSpPr>
      <dsp:spPr>
        <a:xfrm>
          <a:off x="58958" y="3259107"/>
          <a:ext cx="517430" cy="5174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F853C-74BC-4356-9993-3C079E99FDA5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634F5-833B-412B-AA68-C97F234637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5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634F5-833B-412B-AA68-C97F234637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634F5-833B-412B-AA68-C97F234637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9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634F5-833B-412B-AA68-C97F234637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634F5-833B-412B-AA68-C97F234637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634F5-833B-412B-AA68-C97F234637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1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634F5-833B-412B-AA68-C97F234637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8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634F5-833B-412B-AA68-C97F234637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634F5-833B-412B-AA68-C97F234637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5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634F5-833B-412B-AA68-C97F234637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6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634F5-833B-412B-AA68-C97F234637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4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A6C6-2D3E-7540-B484-8ABF34B4CB5B}" type="datetime2">
              <a:rPr lang="de-DE" smtClean="0"/>
              <a:t>Mittwoch, 10. Februar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7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653D-8925-0944-B50D-CFF85A89BAB0}" type="datetime2">
              <a:rPr lang="de-DE" smtClean="0"/>
              <a:t>Mittwoch, 10. Februar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B54B-DF5B-8441-A77C-E6A7715517FC}" type="datetime2">
              <a:rPr lang="de-DE" smtClean="0"/>
              <a:t>Mittwoch, 10. Februar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0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E479-3C8A-394A-A70F-166BAC2FCAB1}" type="datetime2">
              <a:rPr lang="de-DE" smtClean="0"/>
              <a:t>Mittwoch, 10. Februar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2D47-4B88-714D-83E5-A27996C06299}" type="datetime2">
              <a:rPr lang="de-DE" smtClean="0"/>
              <a:t>Mittwoch, 10. Februar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AB25-32DA-8D46-A47D-8C9266C5B2BA}" type="datetime2">
              <a:rPr lang="de-DE" smtClean="0"/>
              <a:t>Mittwoch, 10. Februar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13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CB90-59F3-2C4C-82B7-068C3041A2EA}" type="datetime2">
              <a:rPr lang="de-DE" smtClean="0"/>
              <a:t>Mittwoch, 10. Februar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9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206E-CB86-0249-8337-B02A409EE7C7}" type="datetime2">
              <a:rPr lang="de-DE" smtClean="0"/>
              <a:t>Mittwoch, 10. Februar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8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154C-C4B0-794E-A667-0BE183361667}" type="datetime2">
              <a:rPr lang="de-DE" smtClean="0"/>
              <a:t>Mittwoch, 10. Februar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CD1A-8881-294D-9CA2-EE2BC46FB4A0}" type="datetime2">
              <a:rPr lang="de-DE" smtClean="0"/>
              <a:t>Mittwoch, 10. Februar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9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0466-8087-984B-8AE4-7B3DEA72594F}" type="datetime2">
              <a:rPr lang="de-DE" smtClean="0"/>
              <a:t>Mittwoch, 10. Februar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AA4F-1B16-3C45-99F2-D2A7DE160F38}" type="datetime2">
              <a:rPr lang="de-DE" smtClean="0"/>
              <a:t>Mittwoch, 10. Februar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33.png"/><Relationship Id="rId5" Type="http://schemas.openxmlformats.org/officeDocument/2006/relationships/image" Target="../media/image4.png"/><Relationship Id="rId10" Type="http://schemas.openxmlformats.org/officeDocument/2006/relationships/image" Target="../media/image32.png"/><Relationship Id="rId4" Type="http://schemas.openxmlformats.org/officeDocument/2006/relationships/image" Target="../media/image7.sv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sv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0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3" Type="http://schemas.openxmlformats.org/officeDocument/2006/relationships/image" Target="../media/image6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svg"/><Relationship Id="rId4" Type="http://schemas.openxmlformats.org/officeDocument/2006/relationships/image" Target="../media/image7.svg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1" descr="Grafiken auf einem Display mit Spiegelung des Büros">
            <a:extLst>
              <a:ext uri="{FF2B5EF4-FFF2-40B4-BE49-F238E27FC236}">
                <a16:creationId xmlns:a16="http://schemas.microsoft.com/office/drawing/2014/main" id="{48BF717C-45D3-4F05-9AB3-B418E7A04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3B6643-5CA6-584F-ADC8-4966327DA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Super-X Case Study Sales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B73E6A-28D8-574A-8842-2BEE6D3AE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err="1"/>
              <a:t>Ayreen</a:t>
            </a:r>
            <a:r>
              <a:rPr lang="en-US" sz="2000"/>
              <a:t> </a:t>
            </a:r>
            <a:r>
              <a:rPr lang="en-US" sz="2000" err="1"/>
              <a:t>Japutri</a:t>
            </a:r>
            <a:r>
              <a:rPr lang="en-US" sz="2000"/>
              <a:t>, </a:t>
            </a:r>
            <a:r>
              <a:rPr lang="en-US" sz="2000" dirty="0"/>
              <a:t>Gesara</a:t>
            </a:r>
            <a:r>
              <a:rPr lang="en-US" sz="2000"/>
              <a:t> </a:t>
            </a:r>
            <a:r>
              <a:rPr lang="en-US" sz="2000" dirty="0"/>
              <a:t>Halili</a:t>
            </a:r>
            <a:r>
              <a:rPr lang="en-US" sz="2000"/>
              <a:t>, Dustin Schwarz, Elias </a:t>
            </a:r>
            <a:r>
              <a:rPr lang="en-US" sz="2000" err="1"/>
              <a:t>Brummund</a:t>
            </a:r>
            <a:endParaRPr lang="en-US" sz="2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A652507-262B-2345-AE5A-73902DF5FED2}"/>
              </a:ext>
            </a:extLst>
          </p:cNvPr>
          <p:cNvSpPr txBox="1"/>
          <p:nvPr/>
        </p:nvSpPr>
        <p:spPr>
          <a:xfrm>
            <a:off x="388637" y="46959"/>
            <a:ext cx="1965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HWR Berlin</a:t>
            </a:r>
          </a:p>
          <a:p>
            <a:r>
              <a:rPr lang="en-US"/>
              <a:t>Data Warehousing </a:t>
            </a:r>
          </a:p>
        </p:txBody>
      </p:sp>
    </p:spTree>
    <p:extLst>
      <p:ext uri="{BB962C8B-B14F-4D97-AF65-F5344CB8AC3E}">
        <p14:creationId xmlns:p14="http://schemas.microsoft.com/office/powerpoint/2010/main" val="53745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2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2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10EE57-C0EE-D244-A204-FB10C3EA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ETL Process – </a:t>
            </a:r>
            <a:br>
              <a:rPr lang="en-US" sz="2800"/>
            </a:br>
            <a:r>
              <a:rPr lang="en-US" sz="2800"/>
              <a:t>Retailer dimension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8B94F3-B892-A64C-8B85-D076C7DC75E1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Retailer address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Retailer category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6DD0A3-88B8-8E4E-89A2-6B22770B2C72}"/>
              </a:ext>
            </a:extLst>
          </p:cNvPr>
          <p:cNvSpPr/>
          <p:nvPr/>
        </p:nvSpPr>
        <p:spPr>
          <a:xfrm>
            <a:off x="0" y="1426546"/>
            <a:ext cx="128016" cy="70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    </a:t>
            </a:r>
          </a:p>
        </p:txBody>
      </p:sp>
      <p:pic>
        <p:nvPicPr>
          <p:cNvPr id="13" name="Inhaltsplatzhalter 5" descr="Balkendiagramm mit Aufwärtstrend mit einfarbiger Füllung">
            <a:extLst>
              <a:ext uri="{FF2B5EF4-FFF2-40B4-BE49-F238E27FC236}">
                <a16:creationId xmlns:a16="http://schemas.microsoft.com/office/drawing/2014/main" id="{7EA60296-7AC8-464E-9A92-6463940BC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1150" y="396499"/>
            <a:ext cx="914400" cy="9144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7822892-1F5E-4A8F-910C-42C922EE9911}"/>
              </a:ext>
            </a:extLst>
          </p:cNvPr>
          <p:cNvSpPr/>
          <p:nvPr/>
        </p:nvSpPr>
        <p:spPr>
          <a:xfrm>
            <a:off x="10686243" y="186142"/>
            <a:ext cx="1335114" cy="133511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Rechteck 14" descr="Datenbank">
            <a:extLst>
              <a:ext uri="{FF2B5EF4-FFF2-40B4-BE49-F238E27FC236}">
                <a16:creationId xmlns:a16="http://schemas.microsoft.com/office/drawing/2014/main" id="{1938A0E6-D5EE-418A-83C8-77A6A4EB92A3}"/>
              </a:ext>
            </a:extLst>
          </p:cNvPr>
          <p:cNvSpPr/>
          <p:nvPr/>
        </p:nvSpPr>
        <p:spPr>
          <a:xfrm>
            <a:off x="10966617" y="466516"/>
            <a:ext cx="774366" cy="774366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B3F9BE-B98B-4DE5-A341-76A555AFF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2783" y="1553106"/>
            <a:ext cx="7247763" cy="340652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91B2290-BEBA-448F-8E4D-4A610E6D1D7E}"/>
              </a:ext>
            </a:extLst>
          </p:cNvPr>
          <p:cNvSpPr/>
          <p:nvPr/>
        </p:nvSpPr>
        <p:spPr>
          <a:xfrm>
            <a:off x="4612783" y="2594112"/>
            <a:ext cx="5395921" cy="2186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992652-D759-41B9-A9B8-0CA4D96F8BB1}"/>
              </a:ext>
            </a:extLst>
          </p:cNvPr>
          <p:cNvSpPr/>
          <p:nvPr/>
        </p:nvSpPr>
        <p:spPr>
          <a:xfrm>
            <a:off x="10165815" y="2597425"/>
            <a:ext cx="1575168" cy="7620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15BFB6-49E3-B544-9FC1-88309D41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5" descr="Text, table&#10;&#10;Description automatically generated">
            <a:extLst>
              <a:ext uri="{FF2B5EF4-FFF2-40B4-BE49-F238E27FC236}">
                <a16:creationId xmlns:a16="http://schemas.microsoft.com/office/drawing/2014/main" id="{95AB49C1-8EFF-459C-B27A-9E042D17C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0400" y="985553"/>
            <a:ext cx="1600200" cy="1247775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91514B-36FA-42A4-82F2-781B94A726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4586" y="4957404"/>
            <a:ext cx="1685925" cy="14763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8112B9-F490-43DC-BE6B-DBBC7AB7FFD1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7810500" y="2233328"/>
            <a:ext cx="86171" cy="493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149831-9B26-43A7-AE7E-2429D936FA0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557549" y="4677478"/>
            <a:ext cx="206433" cy="279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603FF9E-4E1A-4F97-B556-0269C1B953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1671" y="3562350"/>
            <a:ext cx="3171825" cy="266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2B37CA-94F4-4DD5-AF88-A41C910F25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83085" y="4824412"/>
            <a:ext cx="3895725" cy="17145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0110FA-EEB5-441E-83D9-6E7E395E787E}"/>
              </a:ext>
            </a:extLst>
          </p:cNvPr>
          <p:cNvCxnSpPr/>
          <p:nvPr/>
        </p:nvCxnSpPr>
        <p:spPr>
          <a:xfrm>
            <a:off x="11551298" y="3218881"/>
            <a:ext cx="588584" cy="159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C40B9896-D208-4E6F-B76A-85AFB2763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13529" y="4013258"/>
            <a:ext cx="4276165" cy="58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2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2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10EE57-C0EE-D244-A204-FB10C3EA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ETL Process – </a:t>
            </a:r>
            <a:br>
              <a:rPr lang="en-US" sz="2800" dirty="0"/>
            </a:br>
            <a:r>
              <a:rPr lang="en-US" sz="2800" dirty="0"/>
              <a:t>Extra Order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8B94F3-B892-A64C-8B85-D076C7DC75E1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Retailer name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Material name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Order id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6DD0A3-88B8-8E4E-89A2-6B22770B2C72}"/>
              </a:ext>
            </a:extLst>
          </p:cNvPr>
          <p:cNvSpPr/>
          <p:nvPr/>
        </p:nvSpPr>
        <p:spPr>
          <a:xfrm>
            <a:off x="0" y="1426546"/>
            <a:ext cx="128016" cy="70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    </a:t>
            </a:r>
          </a:p>
        </p:txBody>
      </p:sp>
      <p:pic>
        <p:nvPicPr>
          <p:cNvPr id="13" name="Inhaltsplatzhalter 5" descr="Balkendiagramm mit Aufwärtstrend mit einfarbiger Füllung">
            <a:extLst>
              <a:ext uri="{FF2B5EF4-FFF2-40B4-BE49-F238E27FC236}">
                <a16:creationId xmlns:a16="http://schemas.microsoft.com/office/drawing/2014/main" id="{7EA60296-7AC8-464E-9A92-6463940BC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150" y="396499"/>
            <a:ext cx="914400" cy="9144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7822892-1F5E-4A8F-910C-42C922EE9911}"/>
              </a:ext>
            </a:extLst>
          </p:cNvPr>
          <p:cNvSpPr/>
          <p:nvPr/>
        </p:nvSpPr>
        <p:spPr>
          <a:xfrm>
            <a:off x="10686243" y="186142"/>
            <a:ext cx="1335114" cy="133511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Rechteck 14" descr="Datenbank">
            <a:extLst>
              <a:ext uri="{FF2B5EF4-FFF2-40B4-BE49-F238E27FC236}">
                <a16:creationId xmlns:a16="http://schemas.microsoft.com/office/drawing/2014/main" id="{1938A0E6-D5EE-418A-83C8-77A6A4EB92A3}"/>
              </a:ext>
            </a:extLst>
          </p:cNvPr>
          <p:cNvSpPr/>
          <p:nvPr/>
        </p:nvSpPr>
        <p:spPr>
          <a:xfrm>
            <a:off x="10966617" y="466516"/>
            <a:ext cx="774366" cy="77436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667B2-12EA-4D90-B975-0F192819D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4832" y="1778590"/>
            <a:ext cx="6564878" cy="21106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982D2B-F1CD-4FB2-869E-30D0933C1CEE}"/>
              </a:ext>
            </a:extLst>
          </p:cNvPr>
          <p:cNvSpPr/>
          <p:nvPr/>
        </p:nvSpPr>
        <p:spPr>
          <a:xfrm>
            <a:off x="6291470" y="1669774"/>
            <a:ext cx="3717234" cy="21106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08AF0-6438-4917-BB92-50960B07A5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7108" y="4190123"/>
            <a:ext cx="6240325" cy="23670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87F0C6-7228-4B31-A99E-2C75ECAFF3B5}"/>
              </a:ext>
            </a:extLst>
          </p:cNvPr>
          <p:cNvSpPr/>
          <p:nvPr/>
        </p:nvSpPr>
        <p:spPr>
          <a:xfrm>
            <a:off x="7414592" y="5519796"/>
            <a:ext cx="3925956" cy="9029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D4954BF-2A98-4A45-8C9F-6327E680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9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2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2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10EE57-C0EE-D244-A204-FB10C3EA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ETL Process – </a:t>
            </a:r>
            <a:br>
              <a:rPr lang="en-US" sz="2800"/>
            </a:br>
            <a:r>
              <a:rPr lang="en-US" sz="2800"/>
              <a:t>Fact Order Items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8B94F3-B892-A64C-8B85-D076C7DC75E1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Revenue calculation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Current currency rate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6DD0A3-88B8-8E4E-89A2-6B22770B2C72}"/>
              </a:ext>
            </a:extLst>
          </p:cNvPr>
          <p:cNvSpPr/>
          <p:nvPr/>
        </p:nvSpPr>
        <p:spPr>
          <a:xfrm>
            <a:off x="0" y="1426546"/>
            <a:ext cx="128016" cy="70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    </a:t>
            </a:r>
          </a:p>
        </p:txBody>
      </p:sp>
      <p:pic>
        <p:nvPicPr>
          <p:cNvPr id="13" name="Inhaltsplatzhalter 5" descr="Balkendiagramm mit Aufwärtstrend mit einfarbiger Füllung">
            <a:extLst>
              <a:ext uri="{FF2B5EF4-FFF2-40B4-BE49-F238E27FC236}">
                <a16:creationId xmlns:a16="http://schemas.microsoft.com/office/drawing/2014/main" id="{7EA60296-7AC8-464E-9A92-6463940BC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150" y="396499"/>
            <a:ext cx="914400" cy="9144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7822892-1F5E-4A8F-910C-42C922EE9911}"/>
              </a:ext>
            </a:extLst>
          </p:cNvPr>
          <p:cNvSpPr/>
          <p:nvPr/>
        </p:nvSpPr>
        <p:spPr>
          <a:xfrm>
            <a:off x="10686243" y="186142"/>
            <a:ext cx="1335114" cy="133511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6" name="Rechteck 14" descr="Datenbank">
            <a:extLst>
              <a:ext uri="{FF2B5EF4-FFF2-40B4-BE49-F238E27FC236}">
                <a16:creationId xmlns:a16="http://schemas.microsoft.com/office/drawing/2014/main" id="{1938A0E6-D5EE-418A-83C8-77A6A4EB92A3}"/>
              </a:ext>
            </a:extLst>
          </p:cNvPr>
          <p:cNvSpPr/>
          <p:nvPr/>
        </p:nvSpPr>
        <p:spPr>
          <a:xfrm>
            <a:off x="10966617" y="466516"/>
            <a:ext cx="774366" cy="77436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6CDE2-AD4D-4172-9FD5-7B2AA421FC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1663" y="1838740"/>
            <a:ext cx="7141345" cy="36389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B1C0159-612D-4913-91DE-7A4D0FD672F6}"/>
              </a:ext>
            </a:extLst>
          </p:cNvPr>
          <p:cNvSpPr/>
          <p:nvPr/>
        </p:nvSpPr>
        <p:spPr>
          <a:xfrm>
            <a:off x="7249382" y="2461768"/>
            <a:ext cx="4713625" cy="12554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901ECB0-9CAB-7D44-9DCD-8D71EA2B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DEB77-31B4-459E-89C9-463427F7A8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89" y="4145001"/>
            <a:ext cx="9867900" cy="904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038959-4EC0-4631-8829-0498BA8886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75" y="5183226"/>
            <a:ext cx="3590925" cy="13620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676CF3-C097-4833-AA54-46DECE44BAD2}"/>
              </a:ext>
            </a:extLst>
          </p:cNvPr>
          <p:cNvCxnSpPr>
            <a:endCxn id="7" idx="0"/>
          </p:cNvCxnSpPr>
          <p:nvPr/>
        </p:nvCxnSpPr>
        <p:spPr>
          <a:xfrm flipH="1">
            <a:off x="5620139" y="3574792"/>
            <a:ext cx="3986055" cy="57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79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1" descr="Grafiken auf einem Display mit Spiegelung des Büros">
            <a:extLst>
              <a:ext uri="{FF2B5EF4-FFF2-40B4-BE49-F238E27FC236}">
                <a16:creationId xmlns:a16="http://schemas.microsoft.com/office/drawing/2014/main" id="{48BF717C-45D3-4F05-9AB3-B418E7A04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19" y="0"/>
            <a:ext cx="12191981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3B6643-5CA6-584F-ADC8-4966327DA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l">
              <a:lnSpc>
                <a:spcPct val="100000"/>
              </a:lnSpc>
            </a:pPr>
            <a:r>
              <a:rPr lang="en-US" sz="6600"/>
              <a:t>Findings and Recommendations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B73E6A-28D8-574A-8842-2BEE6D3AE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5575039"/>
            <a:ext cx="9785897" cy="685800"/>
          </a:xfrm>
          <a:solidFill>
            <a:schemeClr val="accent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Identifying business recommendations based on process mining and KPIs.</a:t>
            </a:r>
          </a:p>
        </p:txBody>
      </p:sp>
    </p:spTree>
    <p:extLst>
      <p:ext uri="{BB962C8B-B14F-4D97-AF65-F5344CB8AC3E}">
        <p14:creationId xmlns:p14="http://schemas.microsoft.com/office/powerpoint/2010/main" val="1538316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2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2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10EE57-C0EE-D244-A204-FB10C3EA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Findings and Recommendations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8B94F3-B892-A64C-8B85-D076C7DC75E1}"/>
              </a:ext>
            </a:extLst>
          </p:cNvPr>
          <p:cNvSpPr txBox="1"/>
          <p:nvPr/>
        </p:nvSpPr>
        <p:spPr>
          <a:xfrm>
            <a:off x="371094" y="2767828"/>
            <a:ext cx="3438906" cy="33797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8% annual growth rate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More revenue generated by their own products than OEM products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Increase in cancellation rate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6DD0A3-88B8-8E4E-89A2-6B22770B2C72}"/>
              </a:ext>
            </a:extLst>
          </p:cNvPr>
          <p:cNvSpPr/>
          <p:nvPr/>
        </p:nvSpPr>
        <p:spPr>
          <a:xfrm>
            <a:off x="0" y="1426546"/>
            <a:ext cx="128016" cy="704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   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456B87-1649-B841-988B-02CF3560C044}"/>
              </a:ext>
            </a:extLst>
          </p:cNvPr>
          <p:cNvSpPr/>
          <p:nvPr/>
        </p:nvSpPr>
        <p:spPr>
          <a:xfrm>
            <a:off x="10686243" y="186142"/>
            <a:ext cx="1335114" cy="133511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" name="Inhaltsplatzhalter 5" descr="Balkendiagramm mit Aufwärtstrend mit einfarbiger Füllung">
            <a:extLst>
              <a:ext uri="{FF2B5EF4-FFF2-40B4-BE49-F238E27FC236}">
                <a16:creationId xmlns:a16="http://schemas.microsoft.com/office/drawing/2014/main" id="{7EA60296-7AC8-464E-9A92-6463940BC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1150" y="396499"/>
            <a:ext cx="914400" cy="914400"/>
          </a:xfrm>
          <a:prstGeom prst="rect">
            <a:avLst/>
          </a:prstGeom>
        </p:spPr>
      </p:pic>
      <p:grpSp>
        <p:nvGrpSpPr>
          <p:cNvPr id="22" name="Gruppieren 41">
            <a:extLst>
              <a:ext uri="{FF2B5EF4-FFF2-40B4-BE49-F238E27FC236}">
                <a16:creationId xmlns:a16="http://schemas.microsoft.com/office/drawing/2014/main" id="{4668128F-4B2C-4F26-8813-6D570E7CD02B}"/>
              </a:ext>
            </a:extLst>
          </p:cNvPr>
          <p:cNvGrpSpPr/>
          <p:nvPr/>
        </p:nvGrpSpPr>
        <p:grpSpPr>
          <a:xfrm>
            <a:off x="4809899" y="2315661"/>
            <a:ext cx="7211457" cy="3316286"/>
            <a:chOff x="0" y="0"/>
            <a:chExt cx="6000750" cy="2736850"/>
          </a:xfrm>
        </p:grpSpPr>
        <p:pic>
          <p:nvPicPr>
            <p:cNvPr id="24" name="Grafik 31">
              <a:extLst>
                <a:ext uri="{FF2B5EF4-FFF2-40B4-BE49-F238E27FC236}">
                  <a16:creationId xmlns:a16="http://schemas.microsoft.com/office/drawing/2014/main" id="{28D97117-78B6-40B9-82A7-599BE69796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09" r="-961"/>
            <a:stretch/>
          </p:blipFill>
          <p:spPr bwMode="auto">
            <a:xfrm>
              <a:off x="0" y="0"/>
              <a:ext cx="6000750" cy="27368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5" name="Rechteck 32">
              <a:extLst>
                <a:ext uri="{FF2B5EF4-FFF2-40B4-BE49-F238E27FC236}">
                  <a16:creationId xmlns:a16="http://schemas.microsoft.com/office/drawing/2014/main" id="{8427A71A-A63B-4C21-867E-F21E01945C24}"/>
                </a:ext>
              </a:extLst>
            </p:cNvPr>
            <p:cNvSpPr/>
            <p:nvPr/>
          </p:nvSpPr>
          <p:spPr>
            <a:xfrm>
              <a:off x="5019675" y="2457450"/>
              <a:ext cx="923925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90C160D-F8C5-D14D-AAAE-683619F5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2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2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10EE57-C0EE-D244-A204-FB10C3EA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Findings and Recommendations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8B94F3-B892-A64C-8B85-D076C7DC75E1}"/>
              </a:ext>
            </a:extLst>
          </p:cNvPr>
          <p:cNvSpPr txBox="1"/>
          <p:nvPr/>
        </p:nvSpPr>
        <p:spPr>
          <a:xfrm>
            <a:off x="371094" y="2772867"/>
            <a:ext cx="3438906" cy="1769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27.8% overall cancellation rate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High cancellation rate per retailer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6DD0A3-88B8-8E4E-89A2-6B22770B2C72}"/>
              </a:ext>
            </a:extLst>
          </p:cNvPr>
          <p:cNvSpPr/>
          <p:nvPr/>
        </p:nvSpPr>
        <p:spPr>
          <a:xfrm>
            <a:off x="0" y="1426546"/>
            <a:ext cx="128016" cy="704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   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456B87-1649-B841-988B-02CF3560C044}"/>
              </a:ext>
            </a:extLst>
          </p:cNvPr>
          <p:cNvSpPr/>
          <p:nvPr/>
        </p:nvSpPr>
        <p:spPr>
          <a:xfrm>
            <a:off x="10686243" y="186142"/>
            <a:ext cx="1335114" cy="133511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" name="Inhaltsplatzhalter 5" descr="Balkendiagramm mit Aufwärtstrend mit einfarbiger Füllung">
            <a:extLst>
              <a:ext uri="{FF2B5EF4-FFF2-40B4-BE49-F238E27FC236}">
                <a16:creationId xmlns:a16="http://schemas.microsoft.com/office/drawing/2014/main" id="{7EA60296-7AC8-464E-9A92-6463940BC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150" y="396499"/>
            <a:ext cx="914400" cy="914400"/>
          </a:xfrm>
          <a:prstGeom prst="rect">
            <a:avLst/>
          </a:prstGeom>
        </p:spPr>
      </p:pic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9035114-BC9F-F94E-B158-0B7F81E0D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550" y="1580562"/>
            <a:ext cx="4939026" cy="3696876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E025E9-5D08-C941-97CD-127D1B69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382F83-D38D-4627-9438-C63101DD1A7E}"/>
              </a:ext>
            </a:extLst>
          </p:cNvPr>
          <p:cNvGrpSpPr/>
          <p:nvPr/>
        </p:nvGrpSpPr>
        <p:grpSpPr>
          <a:xfrm>
            <a:off x="5997077" y="5632228"/>
            <a:ext cx="3890616" cy="369332"/>
            <a:chOff x="5997077" y="5632228"/>
            <a:chExt cx="3890616" cy="369332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1246AA8-2522-4A81-AFE9-F6D89EC001B6}"/>
                </a:ext>
              </a:extLst>
            </p:cNvPr>
            <p:cNvSpPr/>
            <p:nvPr/>
          </p:nvSpPr>
          <p:spPr>
            <a:xfrm rot="5400000">
              <a:off x="6024151" y="5653018"/>
              <a:ext cx="293481" cy="347630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0858F7-13D2-4BBA-9183-28B3EC437573}"/>
                </a:ext>
              </a:extLst>
            </p:cNvPr>
            <p:cNvSpPr txBox="1"/>
            <p:nvPr/>
          </p:nvSpPr>
          <p:spPr>
            <a:xfrm>
              <a:off x="6378527" y="5632228"/>
              <a:ext cx="3509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Eliminate cancellation rate reasons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59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2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2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10EE57-C0EE-D244-A204-FB10C3EA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Findings and Recommendations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8B94F3-B892-A64C-8B85-D076C7DC75E1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existence of low and high seasons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most revenue made in November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least revenue made in February and August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6DD0A3-88B8-8E4E-89A2-6B22770B2C72}"/>
              </a:ext>
            </a:extLst>
          </p:cNvPr>
          <p:cNvSpPr/>
          <p:nvPr/>
        </p:nvSpPr>
        <p:spPr>
          <a:xfrm>
            <a:off x="0" y="1426546"/>
            <a:ext cx="128016" cy="704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   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456B87-1649-B841-988B-02CF3560C044}"/>
              </a:ext>
            </a:extLst>
          </p:cNvPr>
          <p:cNvSpPr/>
          <p:nvPr/>
        </p:nvSpPr>
        <p:spPr>
          <a:xfrm>
            <a:off x="10686243" y="186142"/>
            <a:ext cx="1335114" cy="133511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" name="Inhaltsplatzhalter 5" descr="Balkendiagramm mit Aufwärtstrend mit einfarbiger Füllung">
            <a:extLst>
              <a:ext uri="{FF2B5EF4-FFF2-40B4-BE49-F238E27FC236}">
                <a16:creationId xmlns:a16="http://schemas.microsoft.com/office/drawing/2014/main" id="{7EA60296-7AC8-464E-9A92-6463940BC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150" y="396499"/>
            <a:ext cx="914400" cy="914400"/>
          </a:xfrm>
          <a:prstGeom prst="rect">
            <a:avLst/>
          </a:prstGeom>
        </p:spPr>
      </p:pic>
      <p:pic>
        <p:nvPicPr>
          <p:cNvPr id="14" name="Grafik 50">
            <a:extLst>
              <a:ext uri="{FF2B5EF4-FFF2-40B4-BE49-F238E27FC236}">
                <a16:creationId xmlns:a16="http://schemas.microsoft.com/office/drawing/2014/main" id="{24E9B9D6-8833-4C5E-BF39-ABCEC1C70A34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2639"/>
          <a:stretch/>
        </p:blipFill>
        <p:spPr bwMode="auto">
          <a:xfrm>
            <a:off x="5098567" y="1848679"/>
            <a:ext cx="5685390" cy="38187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68EE15-7876-BF40-8701-2C8DC055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96538B-733B-4A4B-AEB6-CECE499228D4}"/>
              </a:ext>
            </a:extLst>
          </p:cNvPr>
          <p:cNvGrpSpPr/>
          <p:nvPr/>
        </p:nvGrpSpPr>
        <p:grpSpPr>
          <a:xfrm>
            <a:off x="6269815" y="6008975"/>
            <a:ext cx="4201622" cy="369332"/>
            <a:chOff x="6269815" y="6008975"/>
            <a:chExt cx="4201622" cy="369332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3CE466C-2EAA-4AB6-ABB0-8620ED0A84ED}"/>
                </a:ext>
              </a:extLst>
            </p:cNvPr>
            <p:cNvSpPr/>
            <p:nvPr/>
          </p:nvSpPr>
          <p:spPr>
            <a:xfrm rot="5400000">
              <a:off x="6296889" y="6018788"/>
              <a:ext cx="293481" cy="347630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9BADBF-9326-41BA-9FC6-73AF9113AF5A}"/>
                </a:ext>
              </a:extLst>
            </p:cNvPr>
            <p:cNvSpPr txBox="1"/>
            <p:nvPr/>
          </p:nvSpPr>
          <p:spPr>
            <a:xfrm>
              <a:off x="6636476" y="6008975"/>
              <a:ext cx="3834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Hire contract workers for high seasons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450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2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2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10EE57-C0EE-D244-A204-FB10C3EA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Findings and Recommendations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8B94F3-B892-A64C-8B85-D076C7DC75E1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More quantity sold out from OEM products than their own products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Two main products whose sales are constantly dropping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6DD0A3-88B8-8E4E-89A2-6B22770B2C72}"/>
              </a:ext>
            </a:extLst>
          </p:cNvPr>
          <p:cNvSpPr/>
          <p:nvPr/>
        </p:nvSpPr>
        <p:spPr>
          <a:xfrm>
            <a:off x="0" y="1426546"/>
            <a:ext cx="128016" cy="704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   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456B87-1649-B841-988B-02CF3560C044}"/>
              </a:ext>
            </a:extLst>
          </p:cNvPr>
          <p:cNvSpPr/>
          <p:nvPr/>
        </p:nvSpPr>
        <p:spPr>
          <a:xfrm>
            <a:off x="10686243" y="186142"/>
            <a:ext cx="1335114" cy="133511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3" name="Inhaltsplatzhalter 5" descr="Balkendiagramm mit Aufwärtstrend mit einfarbiger Füllung">
            <a:extLst>
              <a:ext uri="{FF2B5EF4-FFF2-40B4-BE49-F238E27FC236}">
                <a16:creationId xmlns:a16="http://schemas.microsoft.com/office/drawing/2014/main" id="{7EA60296-7AC8-464E-9A92-6463940BC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150" y="396499"/>
            <a:ext cx="914400" cy="9144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6B96931-4409-334E-A081-4B4C88A1DAA0}"/>
              </a:ext>
            </a:extLst>
          </p:cNvPr>
          <p:cNvPicPr/>
          <p:nvPr/>
        </p:nvPicPr>
        <p:blipFill rotWithShape="1">
          <a:blip r:embed="rId4"/>
          <a:srcRect r="1142"/>
          <a:stretch/>
        </p:blipFill>
        <p:spPr bwMode="auto">
          <a:xfrm>
            <a:off x="5077546" y="1855339"/>
            <a:ext cx="6037715" cy="3809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83349B0-5835-1949-8F32-3F4DF69B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6391AD-2B02-4B9B-9402-195734674002}"/>
              </a:ext>
            </a:extLst>
          </p:cNvPr>
          <p:cNvGrpSpPr/>
          <p:nvPr/>
        </p:nvGrpSpPr>
        <p:grpSpPr>
          <a:xfrm>
            <a:off x="5312420" y="5850493"/>
            <a:ext cx="5588730" cy="369332"/>
            <a:chOff x="5312420" y="5850493"/>
            <a:chExt cx="5588730" cy="369332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330CB08-3E4D-4EEC-8D23-979023115172}"/>
                </a:ext>
              </a:extLst>
            </p:cNvPr>
            <p:cNvSpPr/>
            <p:nvPr/>
          </p:nvSpPr>
          <p:spPr>
            <a:xfrm rot="5400000">
              <a:off x="5339494" y="5872145"/>
              <a:ext cx="293481" cy="347630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5E7C87-B79B-408B-B315-1B7FB89CA2A4}"/>
                </a:ext>
              </a:extLst>
            </p:cNvPr>
            <p:cNvSpPr txBox="1"/>
            <p:nvPr/>
          </p:nvSpPr>
          <p:spPr>
            <a:xfrm>
              <a:off x="5762884" y="5850493"/>
              <a:ext cx="5138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Reconsider the products whose sales are decreasing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D44B3D1-5889-4EE5-A70C-AFC2C6B6F7BD}"/>
              </a:ext>
            </a:extLst>
          </p:cNvPr>
          <p:cNvSpPr/>
          <p:nvPr/>
        </p:nvSpPr>
        <p:spPr>
          <a:xfrm>
            <a:off x="4864830" y="2400300"/>
            <a:ext cx="6551236" cy="19381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F44085-E865-414A-9231-F839F67E562F}"/>
              </a:ext>
            </a:extLst>
          </p:cNvPr>
          <p:cNvSpPr/>
          <p:nvPr/>
        </p:nvSpPr>
        <p:spPr>
          <a:xfrm>
            <a:off x="4864830" y="5437778"/>
            <a:ext cx="6551236" cy="1938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32B50E-6C29-4087-8C36-90F00292A413}"/>
              </a:ext>
            </a:extLst>
          </p:cNvPr>
          <p:cNvSpPr/>
          <p:nvPr/>
        </p:nvSpPr>
        <p:spPr>
          <a:xfrm>
            <a:off x="4864830" y="4886996"/>
            <a:ext cx="6551236" cy="1938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1C5F5F-1E7C-4DCB-9706-559E3D9F09B7}"/>
              </a:ext>
            </a:extLst>
          </p:cNvPr>
          <p:cNvSpPr/>
          <p:nvPr/>
        </p:nvSpPr>
        <p:spPr>
          <a:xfrm>
            <a:off x="4866508" y="2799729"/>
            <a:ext cx="6551236" cy="19381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249DD0-9E88-D04C-B6FE-5246F0B9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Findings and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E120F7-8956-B54A-82D3-C0D238D0B7BC}"/>
              </a:ext>
            </a:extLst>
          </p:cNvPr>
          <p:cNvSpPr/>
          <p:nvPr/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CA6654-ADD2-894C-A179-6A3D0D0BB4F0}"/>
              </a:ext>
            </a:extLst>
          </p:cNvPr>
          <p:cNvSpPr/>
          <p:nvPr/>
        </p:nvSpPr>
        <p:spPr>
          <a:xfrm>
            <a:off x="10686243" y="186142"/>
            <a:ext cx="1335114" cy="133511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6" name="Inhaltsplatzhalter 5" descr="Balkendiagramm mit Aufwärtstrend mit einfarbiger Füllung">
            <a:extLst>
              <a:ext uri="{FF2B5EF4-FFF2-40B4-BE49-F238E27FC236}">
                <a16:creationId xmlns:a16="http://schemas.microsoft.com/office/drawing/2014/main" id="{961D9DC0-E56A-D74C-BFCA-DF41C8B37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1150" y="396499"/>
            <a:ext cx="914400" cy="914400"/>
          </a:xfrm>
        </p:spPr>
      </p:pic>
      <p:pic>
        <p:nvPicPr>
          <p:cNvPr id="19" name="Grafik 18" descr="Taschenrechner mit einfarbiger Füllung">
            <a:extLst>
              <a:ext uri="{FF2B5EF4-FFF2-40B4-BE49-F238E27FC236}">
                <a16:creationId xmlns:a16="http://schemas.microsoft.com/office/drawing/2014/main" id="{064E2811-718A-4B47-8FF3-D89193333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3790603"/>
            <a:ext cx="914400" cy="914400"/>
          </a:xfrm>
          <a:prstGeom prst="rect">
            <a:avLst/>
          </a:prstGeom>
        </p:spPr>
      </p:pic>
      <p:pic>
        <p:nvPicPr>
          <p:cNvPr id="21" name="Grafik 20" descr="Kopf mit Zahnrädern mit einfarbiger Füllung">
            <a:extLst>
              <a:ext uri="{FF2B5EF4-FFF2-40B4-BE49-F238E27FC236}">
                <a16:creationId xmlns:a16="http://schemas.microsoft.com/office/drawing/2014/main" id="{A5DC154D-446C-D44A-A039-940BBF3206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10150" y="2179562"/>
            <a:ext cx="914400" cy="914400"/>
          </a:xfrm>
          <a:prstGeom prst="rect">
            <a:avLst/>
          </a:prstGeom>
        </p:spPr>
      </p:pic>
      <p:pic>
        <p:nvPicPr>
          <p:cNvPr id="23" name="Grafik 22" descr="Telefon mit einfarbiger Füllung">
            <a:extLst>
              <a:ext uri="{FF2B5EF4-FFF2-40B4-BE49-F238E27FC236}">
                <a16:creationId xmlns:a16="http://schemas.microsoft.com/office/drawing/2014/main" id="{3349112F-5F1D-CC41-9670-B9582B159D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7626" y="5214938"/>
            <a:ext cx="914400" cy="914400"/>
          </a:xfrm>
          <a:prstGeom prst="rect">
            <a:avLst/>
          </a:prstGeom>
        </p:spPr>
      </p:pic>
      <p:pic>
        <p:nvPicPr>
          <p:cNvPr id="25" name="Grafik 24" descr="Senden mit einfarbiger Füllung">
            <a:extLst>
              <a:ext uri="{FF2B5EF4-FFF2-40B4-BE49-F238E27FC236}">
                <a16:creationId xmlns:a16="http://schemas.microsoft.com/office/drawing/2014/main" id="{F5F6B26B-9E14-114D-9F7A-08432958CD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66292" y="5214938"/>
            <a:ext cx="914400" cy="914400"/>
          </a:xfrm>
          <a:prstGeom prst="rect">
            <a:avLst/>
          </a:prstGeom>
        </p:spPr>
      </p:pic>
      <p:pic>
        <p:nvPicPr>
          <p:cNvPr id="27" name="Grafik 26" descr="Datenbank mit einfarbiger Füllung">
            <a:extLst>
              <a:ext uri="{FF2B5EF4-FFF2-40B4-BE49-F238E27FC236}">
                <a16:creationId xmlns:a16="http://schemas.microsoft.com/office/drawing/2014/main" id="{4674A720-2787-384A-83EB-D12DF135E1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36471" y="3795965"/>
            <a:ext cx="914400" cy="9144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0815B61B-9094-FC45-9746-AC7855D9ABAD}"/>
              </a:ext>
            </a:extLst>
          </p:cNvPr>
          <p:cNvSpPr txBox="1"/>
          <p:nvPr/>
        </p:nvSpPr>
        <p:spPr>
          <a:xfrm>
            <a:off x="312702" y="2979179"/>
            <a:ext cx="19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Orders vs. forecast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5258BAA-0550-F747-9698-BBDEBB96D035}"/>
              </a:ext>
            </a:extLst>
          </p:cNvPr>
          <p:cNvSpPr txBox="1"/>
          <p:nvPr/>
        </p:nvSpPr>
        <p:spPr>
          <a:xfrm>
            <a:off x="229114" y="4595820"/>
            <a:ext cx="21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Financial Calculations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D814C8B-8F63-0F4A-9B3A-9D9BB29342A9}"/>
              </a:ext>
            </a:extLst>
          </p:cNvPr>
          <p:cNvSpPr txBox="1"/>
          <p:nvPr/>
        </p:nvSpPr>
        <p:spPr>
          <a:xfrm>
            <a:off x="484801" y="5939671"/>
            <a:ext cx="158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Reminder Calls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C4A82D3-BF94-4B40-B3F9-082E41671FEE}"/>
              </a:ext>
            </a:extLst>
          </p:cNvPr>
          <p:cNvSpPr txBox="1"/>
          <p:nvPr/>
        </p:nvSpPr>
        <p:spPr>
          <a:xfrm>
            <a:off x="3034122" y="2292551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Takes 22.5 days</a:t>
            </a:r>
          </a:p>
          <a:p>
            <a:r>
              <a:rPr lang="en-US"/>
              <a:t>Is done 8,108 times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2EB9E9C-2870-BD4E-86DB-9144A6FDCB19}"/>
              </a:ext>
            </a:extLst>
          </p:cNvPr>
          <p:cNvSpPr txBox="1"/>
          <p:nvPr/>
        </p:nvSpPr>
        <p:spPr>
          <a:xfrm>
            <a:off x="3034122" y="3930080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Takes 12.3 days</a:t>
            </a:r>
          </a:p>
          <a:p>
            <a:r>
              <a:rPr lang="en-US"/>
              <a:t>Is done 86 times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07F512-7B0B-CE44-9D5B-D9EC2E236D35}"/>
              </a:ext>
            </a:extLst>
          </p:cNvPr>
          <p:cNvSpPr txBox="1"/>
          <p:nvPr/>
        </p:nvSpPr>
        <p:spPr>
          <a:xfrm>
            <a:off x="2882475" y="5349415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Takes 6.2 days</a:t>
            </a:r>
          </a:p>
          <a:p>
            <a:r>
              <a:rPr lang="en-US"/>
              <a:t>Is done 1,761 times</a:t>
            </a:r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01FA00E0-93C0-3D4F-83CE-A2E0EA81379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752600" y="2610198"/>
            <a:ext cx="1281522" cy="5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62143836-EAA9-0E40-AD72-76D3589EA237}"/>
              </a:ext>
            </a:extLst>
          </p:cNvPr>
          <p:cNvCxnSpPr>
            <a:stCxn id="19" idx="3"/>
            <a:endCxn id="32" idx="1"/>
          </p:cNvCxnSpPr>
          <p:nvPr/>
        </p:nvCxnSpPr>
        <p:spPr>
          <a:xfrm>
            <a:off x="1752600" y="4247803"/>
            <a:ext cx="1281522" cy="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A3956844-A6C5-A649-8C42-87DA12A274A7}"/>
              </a:ext>
            </a:extLst>
          </p:cNvPr>
          <p:cNvCxnSpPr>
            <a:stCxn id="23" idx="3"/>
            <a:endCxn id="33" idx="1"/>
          </p:cNvCxnSpPr>
          <p:nvPr/>
        </p:nvCxnSpPr>
        <p:spPr>
          <a:xfrm>
            <a:off x="1732026" y="5672138"/>
            <a:ext cx="1150449" cy="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C8C9A2B-7F7A-4744-9DEC-9EF3853381CD}"/>
              </a:ext>
            </a:extLst>
          </p:cNvPr>
          <p:cNvSpPr txBox="1"/>
          <p:nvPr/>
        </p:nvSpPr>
        <p:spPr>
          <a:xfrm>
            <a:off x="6649003" y="4601182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Database</a:t>
            </a:r>
          </a:p>
        </p:txBody>
      </p: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588747F5-10C8-8941-A37D-E5F7F0532D84}"/>
              </a:ext>
            </a:extLst>
          </p:cNvPr>
          <p:cNvCxnSpPr>
            <a:stCxn id="31" idx="3"/>
            <a:endCxn id="27" idx="1"/>
          </p:cNvCxnSpPr>
          <p:nvPr/>
        </p:nvCxnSpPr>
        <p:spPr>
          <a:xfrm>
            <a:off x="5051021" y="2615717"/>
            <a:ext cx="1685450" cy="16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E8333577-0CFE-004E-8789-5604B140B01C}"/>
              </a:ext>
            </a:extLst>
          </p:cNvPr>
          <p:cNvCxnSpPr>
            <a:stCxn id="32" idx="3"/>
            <a:endCxn id="27" idx="1"/>
          </p:cNvCxnSpPr>
          <p:nvPr/>
        </p:nvCxnSpPr>
        <p:spPr>
          <a:xfrm flipV="1">
            <a:off x="4759274" y="4253165"/>
            <a:ext cx="1977197" cy="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D28EE1B9-7AD4-4546-A9CA-9EB2F4D1FB41}"/>
              </a:ext>
            </a:extLst>
          </p:cNvPr>
          <p:cNvCxnSpPr>
            <a:stCxn id="33" idx="3"/>
            <a:endCxn id="27" idx="1"/>
          </p:cNvCxnSpPr>
          <p:nvPr/>
        </p:nvCxnSpPr>
        <p:spPr>
          <a:xfrm flipV="1">
            <a:off x="4899374" y="4253165"/>
            <a:ext cx="1837097" cy="1419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A41AC60-EF91-1B47-B64E-CFD2B91B9095}"/>
              </a:ext>
            </a:extLst>
          </p:cNvPr>
          <p:cNvSpPr txBox="1"/>
          <p:nvPr/>
        </p:nvSpPr>
        <p:spPr>
          <a:xfrm>
            <a:off x="9654265" y="2979379"/>
            <a:ext cx="130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9844689-0C55-9D4C-A9D0-F6E2A989A9A2}"/>
              </a:ext>
            </a:extLst>
          </p:cNvPr>
          <p:cNvSpPr txBox="1"/>
          <p:nvPr/>
        </p:nvSpPr>
        <p:spPr>
          <a:xfrm>
            <a:off x="9654265" y="601475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Mass Mail</a:t>
            </a:r>
          </a:p>
        </p:txBody>
      </p: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2F0D3229-EBA5-4542-A5A0-8F944C80D7D8}"/>
              </a:ext>
            </a:extLst>
          </p:cNvPr>
          <p:cNvCxnSpPr>
            <a:stCxn id="27" idx="3"/>
            <a:endCxn id="21" idx="1"/>
          </p:cNvCxnSpPr>
          <p:nvPr/>
        </p:nvCxnSpPr>
        <p:spPr>
          <a:xfrm flipV="1">
            <a:off x="7650871" y="2636762"/>
            <a:ext cx="2159279" cy="1616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7ADB3913-5E27-BC49-8696-BF1BF931FCA3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>
            <a:off x="7650871" y="4253165"/>
            <a:ext cx="2115421" cy="1418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70D69E-9E6C-3F49-9791-353CC851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Grafik 4" descr="Klemmbrett gemischt mit einfarbiger Füllung">
            <a:extLst>
              <a:ext uri="{FF2B5EF4-FFF2-40B4-BE49-F238E27FC236}">
                <a16:creationId xmlns:a16="http://schemas.microsoft.com/office/drawing/2014/main" id="{992CB1BF-D8B3-3B4B-9609-BAA00F0088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7626" y="20741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8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249DD0-9E88-D04C-B6FE-5246F0B9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Findings and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E120F7-8956-B54A-82D3-C0D238D0B7BC}"/>
              </a:ext>
            </a:extLst>
          </p:cNvPr>
          <p:cNvSpPr/>
          <p:nvPr/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CA6654-ADD2-894C-A179-6A3D0D0BB4F0}"/>
              </a:ext>
            </a:extLst>
          </p:cNvPr>
          <p:cNvSpPr/>
          <p:nvPr/>
        </p:nvSpPr>
        <p:spPr>
          <a:xfrm>
            <a:off x="10686243" y="186142"/>
            <a:ext cx="1335114" cy="133511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6" name="Inhaltsplatzhalter 5" descr="Balkendiagramm mit Aufwärtstrend mit einfarbiger Füllung">
            <a:extLst>
              <a:ext uri="{FF2B5EF4-FFF2-40B4-BE49-F238E27FC236}">
                <a16:creationId xmlns:a16="http://schemas.microsoft.com/office/drawing/2014/main" id="{961D9DC0-E56A-D74C-BFCA-DF41C8B37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1150" y="396499"/>
            <a:ext cx="914400" cy="914400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70D69E-9E6C-3F49-9791-353CC851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Grafik 8" descr="Martinshorn mit einfarbiger Füllung">
            <a:extLst>
              <a:ext uri="{FF2B5EF4-FFF2-40B4-BE49-F238E27FC236}">
                <a16:creationId xmlns:a16="http://schemas.microsoft.com/office/drawing/2014/main" id="{F7C4D3C7-09C2-D94C-8C99-C23D67F942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7275" y="3917161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D7E5455-36FF-4047-8393-C79D212B701A}"/>
              </a:ext>
            </a:extLst>
          </p:cNvPr>
          <p:cNvSpPr txBox="1"/>
          <p:nvPr/>
        </p:nvSpPr>
        <p:spPr>
          <a:xfrm>
            <a:off x="1460418" y="3429000"/>
            <a:ext cx="9268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100% of the cases production could not meet the demands!</a:t>
            </a:r>
          </a:p>
        </p:txBody>
      </p:sp>
    </p:spTree>
    <p:extLst>
      <p:ext uri="{BB962C8B-B14F-4D97-AF65-F5344CB8AC3E}">
        <p14:creationId xmlns:p14="http://schemas.microsoft.com/office/powerpoint/2010/main" val="14418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8D8710-38B0-4B40-8E5A-6E5862A2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Content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274634E-6100-484A-9A63-7A982B3DF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13222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0CB2AD-A8DE-934B-9EBE-D0B6661A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3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1" descr="Grafiken auf einem Display mit Spiegelung des Büros">
            <a:extLst>
              <a:ext uri="{FF2B5EF4-FFF2-40B4-BE49-F238E27FC236}">
                <a16:creationId xmlns:a16="http://schemas.microsoft.com/office/drawing/2014/main" id="{48BF717C-45D3-4F05-9AB3-B418E7A04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19" y="0"/>
            <a:ext cx="12191981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3B6643-5CA6-584F-ADC8-4966327DA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l">
              <a:lnSpc>
                <a:spcPct val="100000"/>
              </a:lnSpc>
            </a:pPr>
            <a:r>
              <a:rPr lang="en-US" sz="6600"/>
              <a:t>Project Reflection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B73E6A-28D8-574A-8842-2BEE6D3AE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5575039"/>
            <a:ext cx="9785897" cy="685800"/>
          </a:xfr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Our thoughts about the project.</a:t>
            </a:r>
          </a:p>
        </p:txBody>
      </p:sp>
    </p:spTree>
    <p:extLst>
      <p:ext uri="{BB962C8B-B14F-4D97-AF65-F5344CB8AC3E}">
        <p14:creationId xmlns:p14="http://schemas.microsoft.com/office/powerpoint/2010/main" val="1118495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8DC39-8B4C-E145-8DA9-24710AA0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Project Reflection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C241D2-2206-7F4E-9462-18430F166B22}"/>
              </a:ext>
            </a:extLst>
          </p:cNvPr>
          <p:cNvSpPr/>
          <p:nvPr/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ADDDCD-3409-634E-9BAD-604F70FDB258}"/>
              </a:ext>
            </a:extLst>
          </p:cNvPr>
          <p:cNvSpPr/>
          <p:nvPr/>
        </p:nvSpPr>
        <p:spPr>
          <a:xfrm>
            <a:off x="10686243" y="186142"/>
            <a:ext cx="1335114" cy="133511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1" name="Rechteck 10" descr="Thought bubble">
            <a:extLst>
              <a:ext uri="{FF2B5EF4-FFF2-40B4-BE49-F238E27FC236}">
                <a16:creationId xmlns:a16="http://schemas.microsoft.com/office/drawing/2014/main" id="{A857749C-C68A-BA4E-9C6F-DF0949EE49BB}"/>
              </a:ext>
            </a:extLst>
          </p:cNvPr>
          <p:cNvSpPr/>
          <p:nvPr/>
        </p:nvSpPr>
        <p:spPr>
          <a:xfrm>
            <a:off x="10966617" y="466516"/>
            <a:ext cx="774366" cy="77436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71C25F-BDE9-4DC5-8328-4F0D27E1A320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BC66544-9C50-416F-8EA9-3AEC254F3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895594"/>
              </p:ext>
            </p:extLst>
          </p:nvPr>
        </p:nvGraphicFramePr>
        <p:xfrm>
          <a:off x="1127538" y="2037522"/>
          <a:ext cx="9398001" cy="3931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A139846-4111-47CF-A02F-7D71B497D5B1}"/>
              </a:ext>
            </a:extLst>
          </p:cNvPr>
          <p:cNvSpPr txBox="1"/>
          <p:nvPr/>
        </p:nvSpPr>
        <p:spPr>
          <a:xfrm>
            <a:off x="1230145" y="2065232"/>
            <a:ext cx="37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28CC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BF6D1-9E89-4B15-B353-F4810138AFA7}"/>
              </a:ext>
            </a:extLst>
          </p:cNvPr>
          <p:cNvSpPr txBox="1"/>
          <p:nvPr/>
        </p:nvSpPr>
        <p:spPr>
          <a:xfrm>
            <a:off x="1573106" y="2704581"/>
            <a:ext cx="37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6D9DCD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9382F-FF95-4727-A4C0-15A2EB1A023E}"/>
              </a:ext>
            </a:extLst>
          </p:cNvPr>
          <p:cNvSpPr txBox="1"/>
          <p:nvPr/>
        </p:nvSpPr>
        <p:spPr>
          <a:xfrm>
            <a:off x="1703773" y="3959819"/>
            <a:ext cx="37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88AED8"/>
                </a:solidFill>
              </a:rPr>
              <a:t>4</a:t>
            </a:r>
            <a:endParaRPr lang="en-US" sz="4800" b="1" dirty="0">
              <a:solidFill>
                <a:srgbClr val="88AED8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22BB8-6BA9-4851-875E-0D2DB8B6B83F}"/>
              </a:ext>
            </a:extLst>
          </p:cNvPr>
          <p:cNvSpPr txBox="1"/>
          <p:nvPr/>
        </p:nvSpPr>
        <p:spPr>
          <a:xfrm>
            <a:off x="1234221" y="5207092"/>
            <a:ext cx="37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A4C0E3"/>
                </a:solidFill>
              </a:rPr>
              <a:t>6</a:t>
            </a:r>
            <a:endParaRPr lang="en-US" sz="4800" b="1" dirty="0">
              <a:solidFill>
                <a:srgbClr val="A4C0E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C8A850B-7128-8842-AF1D-F0B57060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C651BC81-4405-2B43-B0FE-A92853543B02}"/>
              </a:ext>
            </a:extLst>
          </p:cNvPr>
          <p:cNvSpPr txBox="1"/>
          <p:nvPr/>
        </p:nvSpPr>
        <p:spPr>
          <a:xfrm>
            <a:off x="1738499" y="3343931"/>
            <a:ext cx="37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6D9DCD"/>
                </a:solidFill>
              </a:rPr>
              <a:t>3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AAC9FBEC-D321-1043-BD2F-731109E9E249}"/>
              </a:ext>
            </a:extLst>
          </p:cNvPr>
          <p:cNvSpPr txBox="1"/>
          <p:nvPr/>
        </p:nvSpPr>
        <p:spPr>
          <a:xfrm>
            <a:off x="1573106" y="4597703"/>
            <a:ext cx="37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88AED8"/>
                </a:solidFill>
              </a:rPr>
              <a:t>5</a:t>
            </a:r>
            <a:endParaRPr lang="en-US" sz="4800" b="1" dirty="0">
              <a:solidFill>
                <a:srgbClr val="88AE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4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1" descr="Grafiken auf einem Display mit Spiegelung des Büros">
            <a:extLst>
              <a:ext uri="{FF2B5EF4-FFF2-40B4-BE49-F238E27FC236}">
                <a16:creationId xmlns:a16="http://schemas.microsoft.com/office/drawing/2014/main" id="{48BF717C-45D3-4F05-9AB3-B418E7A04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3B6643-5CA6-584F-ADC8-4966327DA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/>
              <a:t>Business Requirements &amp; ME/R Diagram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B73E6A-28D8-574A-8842-2BEE6D3AE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Building an environment to gather data for performance indicators.</a:t>
            </a:r>
          </a:p>
        </p:txBody>
      </p:sp>
    </p:spTree>
    <p:extLst>
      <p:ext uri="{BB962C8B-B14F-4D97-AF65-F5344CB8AC3E}">
        <p14:creationId xmlns:p14="http://schemas.microsoft.com/office/powerpoint/2010/main" val="3377064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1AC43D-AF09-C04E-9E80-F49CC300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Business Requirements &amp; ME/R Diagram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6E8F530-1840-A94F-8135-2D93C37420DC}"/>
              </a:ext>
            </a:extLst>
          </p:cNvPr>
          <p:cNvSpPr/>
          <p:nvPr/>
        </p:nvSpPr>
        <p:spPr>
          <a:xfrm>
            <a:off x="10686243" y="195956"/>
            <a:ext cx="1335114" cy="133511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6" name="Rechteck 35" descr="Netzwerk">
            <a:extLst>
              <a:ext uri="{FF2B5EF4-FFF2-40B4-BE49-F238E27FC236}">
                <a16:creationId xmlns:a16="http://schemas.microsoft.com/office/drawing/2014/main" id="{E4399F4A-BE73-CF43-9A45-8F0C75DB3671}"/>
              </a:ext>
            </a:extLst>
          </p:cNvPr>
          <p:cNvSpPr/>
          <p:nvPr/>
        </p:nvSpPr>
        <p:spPr>
          <a:xfrm>
            <a:off x="10966617" y="472937"/>
            <a:ext cx="774366" cy="77436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CAEED5F-846A-A445-AA53-EEBED22DCAB0}"/>
              </a:ext>
            </a:extLst>
          </p:cNvPr>
          <p:cNvGrpSpPr/>
          <p:nvPr/>
        </p:nvGrpSpPr>
        <p:grpSpPr>
          <a:xfrm>
            <a:off x="2417969" y="1980912"/>
            <a:ext cx="2247475" cy="1183869"/>
            <a:chOff x="3191073" y="2167113"/>
            <a:chExt cx="2247475" cy="1183869"/>
          </a:xfrm>
        </p:grpSpPr>
        <p:pic>
          <p:nvPicPr>
            <p:cNvPr id="5" name="Grafik 4" descr="Münzen mit einfarbiger Füllung">
              <a:extLst>
                <a:ext uri="{FF2B5EF4-FFF2-40B4-BE49-F238E27FC236}">
                  <a16:creationId xmlns:a16="http://schemas.microsoft.com/office/drawing/2014/main" id="{D07A5A30-0C30-AE42-AA02-ECD7014D0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37587" y="2167113"/>
              <a:ext cx="914400" cy="914400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88C2026-3ED0-B34E-98AD-DBDC832AE3A3}"/>
                </a:ext>
              </a:extLst>
            </p:cNvPr>
            <p:cNvSpPr txBox="1"/>
            <p:nvPr/>
          </p:nvSpPr>
          <p:spPr>
            <a:xfrm>
              <a:off x="3191073" y="2889317"/>
              <a:ext cx="2247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Revenue &amp; Sales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EB8EF0D-E03A-9C47-8AF7-C646B329F7C8}"/>
              </a:ext>
            </a:extLst>
          </p:cNvPr>
          <p:cNvGrpSpPr/>
          <p:nvPr/>
        </p:nvGrpSpPr>
        <p:grpSpPr>
          <a:xfrm>
            <a:off x="8059941" y="1986933"/>
            <a:ext cx="1284198" cy="1159519"/>
            <a:chOff x="653301" y="4958400"/>
            <a:chExt cx="1284198" cy="1159519"/>
          </a:xfrm>
        </p:grpSpPr>
        <p:pic>
          <p:nvPicPr>
            <p:cNvPr id="11" name="Grafik 10" descr="Monstertruck mit einfarbiger Füllung">
              <a:extLst>
                <a:ext uri="{FF2B5EF4-FFF2-40B4-BE49-F238E27FC236}">
                  <a16:creationId xmlns:a16="http://schemas.microsoft.com/office/drawing/2014/main" id="{4B6F850E-8599-7943-8623-8517CFD47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8200" y="4958400"/>
              <a:ext cx="914400" cy="914400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C9341463-8C15-E441-AA34-3851B0863A37}"/>
                </a:ext>
              </a:extLst>
            </p:cNvPr>
            <p:cNvSpPr txBox="1"/>
            <p:nvPr/>
          </p:nvSpPr>
          <p:spPr>
            <a:xfrm>
              <a:off x="653301" y="5656254"/>
              <a:ext cx="1284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Products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DBC74D03-CC61-1D49-B814-66BE33BE8CBD}"/>
              </a:ext>
            </a:extLst>
          </p:cNvPr>
          <p:cNvGrpSpPr/>
          <p:nvPr/>
        </p:nvGrpSpPr>
        <p:grpSpPr>
          <a:xfrm>
            <a:off x="7930512" y="3524577"/>
            <a:ext cx="1536959" cy="1219031"/>
            <a:chOff x="5325996" y="4958400"/>
            <a:chExt cx="1536959" cy="1219031"/>
          </a:xfrm>
        </p:grpSpPr>
        <p:pic>
          <p:nvPicPr>
            <p:cNvPr id="15" name="Grafik 14" descr="Mitarbeiterausweis mit einfarbiger Füllung">
              <a:extLst>
                <a:ext uri="{FF2B5EF4-FFF2-40B4-BE49-F238E27FC236}">
                  <a16:creationId xmlns:a16="http://schemas.microsoft.com/office/drawing/2014/main" id="{1DF631DF-36FC-0F4B-A7EA-B3FFBCB9E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37276" y="4958400"/>
              <a:ext cx="914400" cy="914400"/>
            </a:xfrm>
            <a:prstGeom prst="rect">
              <a:avLst/>
            </a:prstGeom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1AB32DFB-463B-6D42-8A8B-5DA57B9499C9}"/>
                </a:ext>
              </a:extLst>
            </p:cNvPr>
            <p:cNvSpPr txBox="1"/>
            <p:nvPr/>
          </p:nvSpPr>
          <p:spPr>
            <a:xfrm>
              <a:off x="5325996" y="5715766"/>
              <a:ext cx="1536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Employees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35647322-39EA-8544-95C3-415F3C4CAFEA}"/>
              </a:ext>
            </a:extLst>
          </p:cNvPr>
          <p:cNvGrpSpPr/>
          <p:nvPr/>
        </p:nvGrpSpPr>
        <p:grpSpPr>
          <a:xfrm>
            <a:off x="7957634" y="5312328"/>
            <a:ext cx="1509837" cy="1130945"/>
            <a:chOff x="10138633" y="4972687"/>
            <a:chExt cx="1509837" cy="1130945"/>
          </a:xfrm>
        </p:grpSpPr>
        <p:pic>
          <p:nvPicPr>
            <p:cNvPr id="17" name="Grafik 16" descr="Handschlag mit einfarbiger Füllung">
              <a:extLst>
                <a:ext uri="{FF2B5EF4-FFF2-40B4-BE49-F238E27FC236}">
                  <a16:creationId xmlns:a16="http://schemas.microsoft.com/office/drawing/2014/main" id="{DD04FF60-6342-C94C-9BCE-7B66C1AFB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436352" y="4972687"/>
              <a:ext cx="914400" cy="914400"/>
            </a:xfrm>
            <a:prstGeom prst="rect">
              <a:avLst/>
            </a:prstGeom>
          </p:spPr>
        </p:pic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2D62279B-306F-754A-978A-BE2C98BC5FEA}"/>
                </a:ext>
              </a:extLst>
            </p:cNvPr>
            <p:cNvSpPr txBox="1"/>
            <p:nvPr/>
          </p:nvSpPr>
          <p:spPr>
            <a:xfrm>
              <a:off x="10138633" y="5641967"/>
              <a:ext cx="1509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Customers</a:t>
              </a:r>
            </a:p>
          </p:txBody>
        </p:sp>
      </p:grp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89241FCC-2588-A54A-97DB-3D1F2971511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978883" y="2438112"/>
            <a:ext cx="4265957" cy="602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7384F2BF-F2E6-B049-96A3-9917D1C6423F}"/>
              </a:ext>
            </a:extLst>
          </p:cNvPr>
          <p:cNvGrpSpPr/>
          <p:nvPr/>
        </p:nvGrpSpPr>
        <p:grpSpPr>
          <a:xfrm>
            <a:off x="3006894" y="4543377"/>
            <a:ext cx="1029577" cy="1226151"/>
            <a:chOff x="7970467" y="2152998"/>
            <a:chExt cx="1029577" cy="1226151"/>
          </a:xfrm>
        </p:grpSpPr>
        <p:pic>
          <p:nvPicPr>
            <p:cNvPr id="64" name="Grafik 63" descr="Inventar mit einfarbiger Füllung">
              <a:extLst>
                <a:ext uri="{FF2B5EF4-FFF2-40B4-BE49-F238E27FC236}">
                  <a16:creationId xmlns:a16="http://schemas.microsoft.com/office/drawing/2014/main" id="{A89A7BA9-75C3-7442-81D8-9519F2CC1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028055" y="2152998"/>
              <a:ext cx="914400" cy="914400"/>
            </a:xfrm>
            <a:prstGeom prst="rect">
              <a:avLst/>
            </a:prstGeom>
          </p:spPr>
        </p:pic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7E9E4564-3A1A-4C46-A935-CF86A6C83ED2}"/>
                </a:ext>
              </a:extLst>
            </p:cNvPr>
            <p:cNvSpPr txBox="1"/>
            <p:nvPr/>
          </p:nvSpPr>
          <p:spPr>
            <a:xfrm>
              <a:off x="7970467" y="2917484"/>
              <a:ext cx="10295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Orders</a:t>
              </a:r>
            </a:p>
          </p:txBody>
        </p:sp>
      </p:grp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75BC6900-1813-E443-9EFE-141575CA9FF2}"/>
              </a:ext>
            </a:extLst>
          </p:cNvPr>
          <p:cNvCxnSpPr>
            <a:cxnSpLocks/>
            <a:stCxn id="64" idx="3"/>
            <a:endCxn id="15" idx="1"/>
          </p:cNvCxnSpPr>
          <p:nvPr/>
        </p:nvCxnSpPr>
        <p:spPr>
          <a:xfrm flipV="1">
            <a:off x="3978882" y="3981777"/>
            <a:ext cx="4262910" cy="10188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6A7048F9-7979-A54E-A7D5-D1A850A66532}"/>
              </a:ext>
            </a:extLst>
          </p:cNvPr>
          <p:cNvCxnSpPr>
            <a:cxnSpLocks/>
            <a:stCxn id="64" idx="3"/>
            <a:endCxn id="17" idx="1"/>
          </p:cNvCxnSpPr>
          <p:nvPr/>
        </p:nvCxnSpPr>
        <p:spPr>
          <a:xfrm>
            <a:off x="3978882" y="5000577"/>
            <a:ext cx="4276471" cy="768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FB926D-11A6-6441-92AF-F01C47B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2040" y="6356350"/>
            <a:ext cx="2743200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370A0BA8-BFB9-6F40-997D-2832A6A9239F}"/>
              </a:ext>
            </a:extLst>
          </p:cNvPr>
          <p:cNvCxnSpPr>
            <a:stCxn id="64" idx="3"/>
            <a:endCxn id="11" idx="1"/>
          </p:cNvCxnSpPr>
          <p:nvPr/>
        </p:nvCxnSpPr>
        <p:spPr>
          <a:xfrm flipV="1">
            <a:off x="3978882" y="2444133"/>
            <a:ext cx="4265958" cy="2556444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85">
            <a:extLst>
              <a:ext uri="{FF2B5EF4-FFF2-40B4-BE49-F238E27FC236}">
                <a16:creationId xmlns:a16="http://schemas.microsoft.com/office/drawing/2014/main" id="{1173A621-953D-0B43-B333-73FD53987ED0}"/>
              </a:ext>
            </a:extLst>
          </p:cNvPr>
          <p:cNvCxnSpPr>
            <a:cxnSpLocks/>
          </p:cNvCxnSpPr>
          <p:nvPr/>
        </p:nvCxnSpPr>
        <p:spPr>
          <a:xfrm>
            <a:off x="65532" y="3439344"/>
            <a:ext cx="1195582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8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1AC43D-AF09-C04E-9E80-F49CC300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dirty="0"/>
              <a:t>Business Requirements &amp; ME/R Diagram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6E8F530-1840-A94F-8135-2D93C37420DC}"/>
              </a:ext>
            </a:extLst>
          </p:cNvPr>
          <p:cNvSpPr/>
          <p:nvPr/>
        </p:nvSpPr>
        <p:spPr>
          <a:xfrm>
            <a:off x="10686243" y="195956"/>
            <a:ext cx="1335114" cy="133511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36" name="Rechteck 35" descr="Netzwerk">
            <a:extLst>
              <a:ext uri="{FF2B5EF4-FFF2-40B4-BE49-F238E27FC236}">
                <a16:creationId xmlns:a16="http://schemas.microsoft.com/office/drawing/2014/main" id="{E4399F4A-BE73-CF43-9A45-8F0C75DB3671}"/>
              </a:ext>
            </a:extLst>
          </p:cNvPr>
          <p:cNvSpPr/>
          <p:nvPr/>
        </p:nvSpPr>
        <p:spPr>
          <a:xfrm>
            <a:off x="10966617" y="472937"/>
            <a:ext cx="774366" cy="77436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FB926D-11A6-6441-92AF-F01C47B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2040" y="6356350"/>
            <a:ext cx="2743200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78AC2547-F05F-E840-8439-FC024C547E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" t="2521" r="7386" b="5218"/>
          <a:stretch/>
        </p:blipFill>
        <p:spPr>
          <a:xfrm>
            <a:off x="3310507" y="2144119"/>
            <a:ext cx="5340428" cy="4203352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E13641A6-C3B7-7949-A443-134E858675CD}"/>
              </a:ext>
            </a:extLst>
          </p:cNvPr>
          <p:cNvSpPr/>
          <p:nvPr/>
        </p:nvSpPr>
        <p:spPr>
          <a:xfrm>
            <a:off x="4670681" y="2466466"/>
            <a:ext cx="988291" cy="11083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91B441F-EB06-7547-A1CB-ECB65B980F35}"/>
              </a:ext>
            </a:extLst>
          </p:cNvPr>
          <p:cNvSpPr/>
          <p:nvPr/>
        </p:nvSpPr>
        <p:spPr>
          <a:xfrm>
            <a:off x="4555227" y="4572357"/>
            <a:ext cx="1759527" cy="177511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3027867-4EA1-9749-8B5E-55F272FC8B99}"/>
              </a:ext>
            </a:extLst>
          </p:cNvPr>
          <p:cNvSpPr/>
          <p:nvPr/>
        </p:nvSpPr>
        <p:spPr>
          <a:xfrm>
            <a:off x="7121944" y="2135239"/>
            <a:ext cx="892302" cy="8830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098F645-827E-154A-916A-8231088EC52B}"/>
              </a:ext>
            </a:extLst>
          </p:cNvPr>
          <p:cNvSpPr txBox="1"/>
          <p:nvPr/>
        </p:nvSpPr>
        <p:spPr>
          <a:xfrm>
            <a:off x="2859125" y="2695098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Slowly changing </a:t>
            </a:r>
          </a:p>
          <a:p>
            <a:pPr algn="ctr"/>
            <a:r>
              <a:rPr lang="en-US" dirty="0"/>
              <a:t>dimension type 2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1647ED6-7B6D-E048-86B9-E81B80CF6F1B}"/>
              </a:ext>
            </a:extLst>
          </p:cNvPr>
          <p:cNvSpPr txBox="1"/>
          <p:nvPr/>
        </p:nvSpPr>
        <p:spPr>
          <a:xfrm>
            <a:off x="2743671" y="5136748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Slowly changing </a:t>
            </a:r>
          </a:p>
          <a:p>
            <a:pPr algn="ctr"/>
            <a:r>
              <a:rPr lang="en-US" dirty="0"/>
              <a:t>dimension type 2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0AEA22A-2DB0-854B-BCA5-23185061656B}"/>
              </a:ext>
            </a:extLst>
          </p:cNvPr>
          <p:cNvSpPr txBox="1"/>
          <p:nvPr/>
        </p:nvSpPr>
        <p:spPr>
          <a:xfrm>
            <a:off x="8014246" y="2253585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Slowly changing </a:t>
            </a:r>
          </a:p>
          <a:p>
            <a:pPr algn="ctr"/>
            <a:r>
              <a:rPr lang="en-US" dirty="0"/>
              <a:t>dimension type 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D6FAAFF-DD8E-6C4C-A35E-89D33746FA8D}"/>
              </a:ext>
            </a:extLst>
          </p:cNvPr>
          <p:cNvSpPr/>
          <p:nvPr/>
        </p:nvSpPr>
        <p:spPr>
          <a:xfrm>
            <a:off x="3080795" y="3698808"/>
            <a:ext cx="1688548" cy="4516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86D9B83-65D9-6C46-98DA-36127EBEDAE3}"/>
              </a:ext>
            </a:extLst>
          </p:cNvPr>
          <p:cNvSpPr/>
          <p:nvPr/>
        </p:nvSpPr>
        <p:spPr>
          <a:xfrm>
            <a:off x="3670479" y="4056845"/>
            <a:ext cx="502276" cy="184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7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3" grpId="0" animBg="1"/>
      <p:bldP spid="55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1" descr="Grafiken auf einem Display mit Spiegelung des Büros">
            <a:extLst>
              <a:ext uri="{FF2B5EF4-FFF2-40B4-BE49-F238E27FC236}">
                <a16:creationId xmlns:a16="http://schemas.microsoft.com/office/drawing/2014/main" id="{48BF717C-45D3-4F05-9AB3-B418E7A04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19" y="0"/>
            <a:ext cx="12191981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3B6643-5CA6-584F-ADC8-4966327DA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/>
              <a:t>Data Quality Analysis &amp; ETL Process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B73E6A-28D8-574A-8842-2BEE6D3AE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5575039"/>
            <a:ext cx="9785897" cy="685800"/>
          </a:xfrm>
          <a:solidFill>
            <a:schemeClr val="accent3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Analyzing quality of raw data and transforming it into the new data mart.</a:t>
            </a:r>
          </a:p>
        </p:txBody>
      </p:sp>
    </p:spTree>
    <p:extLst>
      <p:ext uri="{BB962C8B-B14F-4D97-AF65-F5344CB8AC3E}">
        <p14:creationId xmlns:p14="http://schemas.microsoft.com/office/powerpoint/2010/main" val="2909992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588F20-A0B5-AA48-BFE4-F4E62E6A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Data Quality Analysis &amp; ETL Process 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398985C-ED6B-0147-A759-226A210B39E4}"/>
              </a:ext>
            </a:extLst>
          </p:cNvPr>
          <p:cNvSpPr/>
          <p:nvPr/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F5278A-BC89-A040-B049-FA59F4158A95}"/>
              </a:ext>
            </a:extLst>
          </p:cNvPr>
          <p:cNvSpPr/>
          <p:nvPr/>
        </p:nvSpPr>
        <p:spPr>
          <a:xfrm>
            <a:off x="10686243" y="186142"/>
            <a:ext cx="1335114" cy="133511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Rechteck 14" descr="Datenbank">
            <a:extLst>
              <a:ext uri="{FF2B5EF4-FFF2-40B4-BE49-F238E27FC236}">
                <a16:creationId xmlns:a16="http://schemas.microsoft.com/office/drawing/2014/main" id="{C89B8188-74BF-944F-8289-648B6D98B8AC}"/>
              </a:ext>
            </a:extLst>
          </p:cNvPr>
          <p:cNvSpPr/>
          <p:nvPr/>
        </p:nvSpPr>
        <p:spPr>
          <a:xfrm>
            <a:off x="10966617" y="466516"/>
            <a:ext cx="774366" cy="77436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E3AC2-B7BE-498C-B1D6-ED12B82D239A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pic>
        <p:nvPicPr>
          <p:cNvPr id="75" name="Picture 2" descr="Image result for talend logo data quality">
            <a:extLst>
              <a:ext uri="{FF2B5EF4-FFF2-40B4-BE49-F238E27FC236}">
                <a16:creationId xmlns:a16="http://schemas.microsoft.com/office/drawing/2014/main" id="{E489627F-62B3-4246-9C43-145BAA1F4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1"/>
          <a:stretch/>
        </p:blipFill>
        <p:spPr bwMode="auto">
          <a:xfrm>
            <a:off x="4481407" y="3454548"/>
            <a:ext cx="2456119" cy="93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516D2F-736C-4A82-A66C-E8CC66E160C6}"/>
              </a:ext>
            </a:extLst>
          </p:cNvPr>
          <p:cNvGrpSpPr/>
          <p:nvPr/>
        </p:nvGrpSpPr>
        <p:grpSpPr>
          <a:xfrm>
            <a:off x="735691" y="2158017"/>
            <a:ext cx="1647579" cy="4269903"/>
            <a:chOff x="735691" y="2158017"/>
            <a:chExt cx="1647579" cy="4269903"/>
          </a:xfrm>
        </p:grpSpPr>
        <p:pic>
          <p:nvPicPr>
            <p:cNvPr id="1028" name="Picture 4" descr="Image result for database table icon">
              <a:extLst>
                <a:ext uri="{FF2B5EF4-FFF2-40B4-BE49-F238E27FC236}">
                  <a16:creationId xmlns:a16="http://schemas.microsoft.com/office/drawing/2014/main" id="{629A5238-0024-46EE-AA92-5F01CA096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16" y="2195315"/>
              <a:ext cx="383917" cy="383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492C1D2-FED3-4FF5-8DCD-ED18A444DB92}"/>
                </a:ext>
              </a:extLst>
            </p:cNvPr>
            <p:cNvSpPr txBox="1"/>
            <p:nvPr/>
          </p:nvSpPr>
          <p:spPr>
            <a:xfrm>
              <a:off x="1075504" y="2158017"/>
              <a:ext cx="947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retailers</a:t>
              </a:r>
            </a:p>
          </p:txBody>
        </p:sp>
        <p:pic>
          <p:nvPicPr>
            <p:cNvPr id="80" name="Picture 4" descr="Image result for database table icon">
              <a:extLst>
                <a:ext uri="{FF2B5EF4-FFF2-40B4-BE49-F238E27FC236}">
                  <a16:creationId xmlns:a16="http://schemas.microsoft.com/office/drawing/2014/main" id="{5FC3CD1C-1B14-4D6E-8651-C59EDE272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461" y="2965162"/>
              <a:ext cx="383917" cy="383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92DF40-AC85-45B3-86C1-56BA3BDF5200}"/>
                </a:ext>
              </a:extLst>
            </p:cNvPr>
            <p:cNvSpPr txBox="1"/>
            <p:nvPr/>
          </p:nvSpPr>
          <p:spPr>
            <a:xfrm>
              <a:off x="1076449" y="2927864"/>
              <a:ext cx="1201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employees</a:t>
              </a:r>
            </a:p>
          </p:txBody>
        </p:sp>
        <p:pic>
          <p:nvPicPr>
            <p:cNvPr id="82" name="Picture 4" descr="Image result for database table icon">
              <a:extLst>
                <a:ext uri="{FF2B5EF4-FFF2-40B4-BE49-F238E27FC236}">
                  <a16:creationId xmlns:a16="http://schemas.microsoft.com/office/drawing/2014/main" id="{505DE7D2-9D2E-4416-913F-1220CED84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461" y="3719313"/>
              <a:ext cx="383917" cy="383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EBB8E66-00FA-4498-ADE2-1502F10E4222}"/>
                </a:ext>
              </a:extLst>
            </p:cNvPr>
            <p:cNvSpPr txBox="1"/>
            <p:nvPr/>
          </p:nvSpPr>
          <p:spPr>
            <a:xfrm>
              <a:off x="1076449" y="3682015"/>
              <a:ext cx="1270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order items</a:t>
              </a:r>
            </a:p>
          </p:txBody>
        </p:sp>
        <p:pic>
          <p:nvPicPr>
            <p:cNvPr id="84" name="Picture 4" descr="Image result for database table icon">
              <a:extLst>
                <a:ext uri="{FF2B5EF4-FFF2-40B4-BE49-F238E27FC236}">
                  <a16:creationId xmlns:a16="http://schemas.microsoft.com/office/drawing/2014/main" id="{230F30BF-4C67-4D4C-8AFD-40C1642283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39" y="4514609"/>
              <a:ext cx="383917" cy="383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C7D3E2C-3C2F-4343-A775-8D30847DF606}"/>
                </a:ext>
              </a:extLst>
            </p:cNvPr>
            <p:cNvSpPr txBox="1"/>
            <p:nvPr/>
          </p:nvSpPr>
          <p:spPr>
            <a:xfrm>
              <a:off x="1071727" y="4477311"/>
              <a:ext cx="786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orders</a:t>
              </a:r>
            </a:p>
          </p:txBody>
        </p:sp>
        <p:pic>
          <p:nvPicPr>
            <p:cNvPr id="86" name="Picture 4" descr="Image result for database table icon">
              <a:extLst>
                <a:ext uri="{FF2B5EF4-FFF2-40B4-BE49-F238E27FC236}">
                  <a16:creationId xmlns:a16="http://schemas.microsoft.com/office/drawing/2014/main" id="{F1E335F1-DADF-45F0-8B39-9AEBB488E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39" y="6044003"/>
              <a:ext cx="383917" cy="383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C1BD58-567D-4C3B-9CBB-C032DF83C790}"/>
                </a:ext>
              </a:extLst>
            </p:cNvPr>
            <p:cNvSpPr txBox="1"/>
            <p:nvPr/>
          </p:nvSpPr>
          <p:spPr>
            <a:xfrm>
              <a:off x="1071727" y="6006705"/>
              <a:ext cx="1139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event logs</a:t>
              </a:r>
            </a:p>
          </p:txBody>
        </p:sp>
        <p:pic>
          <p:nvPicPr>
            <p:cNvPr id="90" name="Picture 4" descr="Image result for database table icon">
              <a:extLst>
                <a:ext uri="{FF2B5EF4-FFF2-40B4-BE49-F238E27FC236}">
                  <a16:creationId xmlns:a16="http://schemas.microsoft.com/office/drawing/2014/main" id="{F1AAF0C6-9989-4B98-908B-D902C42F4D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691" y="5270375"/>
              <a:ext cx="383917" cy="383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71C19FA-9C00-4B8A-9FB7-6682517353EA}"/>
                </a:ext>
              </a:extLst>
            </p:cNvPr>
            <p:cNvSpPr txBox="1"/>
            <p:nvPr/>
          </p:nvSpPr>
          <p:spPr>
            <a:xfrm>
              <a:off x="1068679" y="5233077"/>
              <a:ext cx="1314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extra orders</a:t>
              </a:r>
            </a:p>
          </p:txBody>
        </p:sp>
      </p:grpSp>
      <p:sp>
        <p:nvSpPr>
          <p:cNvPr id="92" name="Eingebuchteter Richtungspfeil 34">
            <a:extLst>
              <a:ext uri="{FF2B5EF4-FFF2-40B4-BE49-F238E27FC236}">
                <a16:creationId xmlns:a16="http://schemas.microsoft.com/office/drawing/2014/main" id="{81C4213E-5642-4A62-BA26-6E623A21A634}"/>
              </a:ext>
            </a:extLst>
          </p:cNvPr>
          <p:cNvSpPr/>
          <p:nvPr/>
        </p:nvSpPr>
        <p:spPr>
          <a:xfrm>
            <a:off x="3403562" y="3741468"/>
            <a:ext cx="394854" cy="490287"/>
          </a:xfrm>
          <a:prstGeom prst="chevron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Eingebuchteter Richtungspfeil 34">
            <a:extLst>
              <a:ext uri="{FF2B5EF4-FFF2-40B4-BE49-F238E27FC236}">
                <a16:creationId xmlns:a16="http://schemas.microsoft.com/office/drawing/2014/main" id="{DCDEADCD-E9ED-44FF-BAD8-E62139DBF35C}"/>
              </a:ext>
            </a:extLst>
          </p:cNvPr>
          <p:cNvSpPr/>
          <p:nvPr/>
        </p:nvSpPr>
        <p:spPr>
          <a:xfrm>
            <a:off x="7621066" y="3741467"/>
            <a:ext cx="394854" cy="490287"/>
          </a:xfrm>
          <a:prstGeom prst="chevron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3D4F74-784D-4475-83BF-462E177F8B43}"/>
              </a:ext>
            </a:extLst>
          </p:cNvPr>
          <p:cNvGrpSpPr/>
          <p:nvPr/>
        </p:nvGrpSpPr>
        <p:grpSpPr>
          <a:xfrm>
            <a:off x="9244405" y="2163978"/>
            <a:ext cx="2972732" cy="4260965"/>
            <a:chOff x="9244405" y="2163978"/>
            <a:chExt cx="2972732" cy="4260965"/>
          </a:xfrm>
        </p:grpSpPr>
        <p:pic>
          <p:nvPicPr>
            <p:cNvPr id="1036" name="Picture 12" descr="Image result for analysisi icon">
              <a:extLst>
                <a:ext uri="{FF2B5EF4-FFF2-40B4-BE49-F238E27FC236}">
                  <a16:creationId xmlns:a16="http://schemas.microsoft.com/office/drawing/2014/main" id="{D700C3AB-0B0E-404C-8B14-6319A8811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3660" y="2163978"/>
              <a:ext cx="704438" cy="704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CF49A7-E82B-4B88-8E86-93255AD0D45A}"/>
                </a:ext>
              </a:extLst>
            </p:cNvPr>
            <p:cNvSpPr/>
            <p:nvPr/>
          </p:nvSpPr>
          <p:spPr>
            <a:xfrm>
              <a:off x="9455010" y="2194330"/>
              <a:ext cx="2445711" cy="67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1" algn="just">
                <a:spcBef>
                  <a:spcPts val="200"/>
                </a:spcBef>
                <a:spcAft>
                  <a:spcPts val="0"/>
                </a:spcAft>
              </a:pPr>
              <a:r>
                <a:rPr lang="en-US">
                  <a:ea typeface="MS Gothic" panose="020B0609070205080204" pitchFamily="49" charset="-128"/>
                  <a:cs typeface="Times New Roman" panose="02020603050405020304" pitchFamily="18" charset="0"/>
                </a:rPr>
                <a:t>Overall structural</a:t>
              </a:r>
            </a:p>
            <a:p>
              <a:pPr marR="0" lvl="1" algn="just">
                <a:spcBef>
                  <a:spcPts val="200"/>
                </a:spcBef>
                <a:spcAft>
                  <a:spcPts val="0"/>
                </a:spcAft>
              </a:pPr>
              <a:r>
                <a:rPr lang="en-US">
                  <a:ea typeface="MS Gothic" panose="020B0609070205080204" pitchFamily="49" charset="-128"/>
                  <a:cs typeface="Times New Roman" panose="02020603050405020304" pitchFamily="18" charset="0"/>
                </a:rPr>
                <a:t> analysis</a:t>
              </a:r>
            </a:p>
          </p:txBody>
        </p:sp>
        <p:pic>
          <p:nvPicPr>
            <p:cNvPr id="100" name="Picture 12" descr="Image result for analysisi icon">
              <a:extLst>
                <a:ext uri="{FF2B5EF4-FFF2-40B4-BE49-F238E27FC236}">
                  <a16:creationId xmlns:a16="http://schemas.microsoft.com/office/drawing/2014/main" id="{922D33F2-9FC8-4BC6-9C50-693DBF637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4405" y="3100334"/>
              <a:ext cx="704438" cy="704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B2D845B-0ED3-4294-8580-3F53A79A67D4}"/>
                </a:ext>
              </a:extLst>
            </p:cNvPr>
            <p:cNvSpPr/>
            <p:nvPr/>
          </p:nvSpPr>
          <p:spPr>
            <a:xfrm>
              <a:off x="9415755" y="3130686"/>
              <a:ext cx="2789745" cy="67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just">
                <a:spcBef>
                  <a:spcPts val="200"/>
                </a:spcBef>
              </a:pPr>
              <a:r>
                <a:rPr lang="en-US"/>
                <a:t>Cross table </a:t>
              </a:r>
            </a:p>
            <a:p>
              <a:pPr lvl="1" algn="just">
                <a:spcBef>
                  <a:spcPts val="200"/>
                </a:spcBef>
              </a:pPr>
              <a:r>
                <a:rPr lang="en-US"/>
                <a:t>redundancy analysis</a:t>
              </a:r>
            </a:p>
          </p:txBody>
        </p:sp>
        <p:pic>
          <p:nvPicPr>
            <p:cNvPr id="102" name="Picture 12" descr="Image result for analysisi icon">
              <a:extLst>
                <a:ext uri="{FF2B5EF4-FFF2-40B4-BE49-F238E27FC236}">
                  <a16:creationId xmlns:a16="http://schemas.microsoft.com/office/drawing/2014/main" id="{433DEE26-DED7-4588-9B7B-CDCE2EA3F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4405" y="3954202"/>
              <a:ext cx="704438" cy="704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D2FFBDD-A9FC-4169-9EFC-C3FE9207B13C}"/>
                </a:ext>
              </a:extLst>
            </p:cNvPr>
            <p:cNvSpPr/>
            <p:nvPr/>
          </p:nvSpPr>
          <p:spPr>
            <a:xfrm>
              <a:off x="9415755" y="3984554"/>
              <a:ext cx="27897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just">
                <a:spcBef>
                  <a:spcPts val="200"/>
                </a:spcBef>
              </a:pPr>
              <a:r>
                <a:rPr lang="en-US"/>
                <a:t>Functional Dependency Analysis</a:t>
              </a:r>
              <a:endParaRPr lang="en-US">
                <a:ea typeface="MS Gothic" panose="020B0609070205080204" pitchFamily="49" charset="-128"/>
                <a:cs typeface="Times New Roman" panose="02020603050405020304" pitchFamily="18" charset="0"/>
              </a:endParaRPr>
            </a:p>
          </p:txBody>
        </p:sp>
        <p:pic>
          <p:nvPicPr>
            <p:cNvPr id="104" name="Picture 12" descr="Image result for analysisi icon">
              <a:extLst>
                <a:ext uri="{FF2B5EF4-FFF2-40B4-BE49-F238E27FC236}">
                  <a16:creationId xmlns:a16="http://schemas.microsoft.com/office/drawing/2014/main" id="{1AC8145C-FDFD-4354-8FE2-5FD60E7DE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2590" y="4816291"/>
              <a:ext cx="704438" cy="704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C26E180-836F-4AC7-9C6A-EB0FAD264C62}"/>
                </a:ext>
              </a:extLst>
            </p:cNvPr>
            <p:cNvSpPr/>
            <p:nvPr/>
          </p:nvSpPr>
          <p:spPr>
            <a:xfrm>
              <a:off x="9427392" y="4973606"/>
              <a:ext cx="27897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just">
                <a:spcBef>
                  <a:spcPts val="200"/>
                </a:spcBef>
              </a:pPr>
              <a:r>
                <a:rPr lang="en-US"/>
                <a:t>Matching Analysis</a:t>
              </a:r>
              <a:endParaRPr lang="en-US">
                <a:ea typeface="MS Gothic" panose="020B0609070205080204" pitchFamily="49" charset="-128"/>
                <a:cs typeface="Times New Roman" panose="02020603050405020304" pitchFamily="18" charset="0"/>
              </a:endParaRPr>
            </a:p>
          </p:txBody>
        </p:sp>
        <p:pic>
          <p:nvPicPr>
            <p:cNvPr id="106" name="Picture 12" descr="Image result for analysisi icon">
              <a:extLst>
                <a:ext uri="{FF2B5EF4-FFF2-40B4-BE49-F238E27FC236}">
                  <a16:creationId xmlns:a16="http://schemas.microsoft.com/office/drawing/2014/main" id="{D52E38FB-7CE3-4E10-825B-BBD307FE4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7453" y="5720505"/>
              <a:ext cx="704438" cy="704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81633CA-3B49-4D83-866B-1DEAA3F94B6D}"/>
                </a:ext>
              </a:extLst>
            </p:cNvPr>
            <p:cNvSpPr/>
            <p:nvPr/>
          </p:nvSpPr>
          <p:spPr>
            <a:xfrm>
              <a:off x="9402255" y="5877820"/>
              <a:ext cx="27897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just">
                <a:spcBef>
                  <a:spcPts val="200"/>
                </a:spcBef>
              </a:pPr>
              <a:r>
                <a:rPr lang="en-US"/>
                <a:t>Column Analysis</a:t>
              </a:r>
              <a:endParaRPr lang="en-US">
                <a:ea typeface="MS Gothic" panose="020B0609070205080204" pitchFamily="49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BD5622D-B110-CB4B-98A6-ADC464EC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88F20-A0B5-AA48-BFE4-F4E62E6A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Data Quality Analysis &amp; ETL Process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398985C-ED6B-0147-A759-226A210B39E4}"/>
              </a:ext>
            </a:extLst>
          </p:cNvPr>
          <p:cNvSpPr/>
          <p:nvPr/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F5278A-BC89-A040-B049-FA59F4158A95}"/>
              </a:ext>
            </a:extLst>
          </p:cNvPr>
          <p:cNvSpPr/>
          <p:nvPr/>
        </p:nvSpPr>
        <p:spPr>
          <a:xfrm>
            <a:off x="10686243" y="186142"/>
            <a:ext cx="1335114" cy="133511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Rechteck 14" descr="Datenbank">
            <a:extLst>
              <a:ext uri="{FF2B5EF4-FFF2-40B4-BE49-F238E27FC236}">
                <a16:creationId xmlns:a16="http://schemas.microsoft.com/office/drawing/2014/main" id="{C89B8188-74BF-944F-8289-648B6D98B8AC}"/>
              </a:ext>
            </a:extLst>
          </p:cNvPr>
          <p:cNvSpPr/>
          <p:nvPr/>
        </p:nvSpPr>
        <p:spPr>
          <a:xfrm>
            <a:off x="10966617" y="466516"/>
            <a:ext cx="774366" cy="77436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627A22-F4A7-4461-BE80-E210CBC138A8}"/>
              </a:ext>
            </a:extLst>
          </p:cNvPr>
          <p:cNvGrpSpPr/>
          <p:nvPr/>
        </p:nvGrpSpPr>
        <p:grpSpPr>
          <a:xfrm>
            <a:off x="3151035" y="1431206"/>
            <a:ext cx="5851678" cy="5426794"/>
            <a:chOff x="2225522" y="694700"/>
            <a:chExt cx="4823699" cy="4335854"/>
          </a:xfrm>
        </p:grpSpPr>
        <p:grpSp>
          <p:nvGrpSpPr>
            <p:cNvPr id="39" name="Google Shape;181;p23">
              <a:extLst>
                <a:ext uri="{FF2B5EF4-FFF2-40B4-BE49-F238E27FC236}">
                  <a16:creationId xmlns:a16="http://schemas.microsoft.com/office/drawing/2014/main" id="{362FF8B9-909B-409C-A309-A5324C4F03E8}"/>
                </a:ext>
              </a:extLst>
            </p:cNvPr>
            <p:cNvGrpSpPr/>
            <p:nvPr/>
          </p:nvGrpSpPr>
          <p:grpSpPr>
            <a:xfrm>
              <a:off x="4296084" y="2105910"/>
              <a:ext cx="2753137" cy="2924644"/>
              <a:chOff x="4184863" y="1520198"/>
              <a:chExt cx="2958454" cy="3298347"/>
            </a:xfrm>
          </p:grpSpPr>
          <p:sp>
            <p:nvSpPr>
              <p:cNvPr id="48" name="Google Shape;182;p23">
                <a:extLst>
                  <a:ext uri="{FF2B5EF4-FFF2-40B4-BE49-F238E27FC236}">
                    <a16:creationId xmlns:a16="http://schemas.microsoft.com/office/drawing/2014/main" id="{E423C581-33BD-49C3-A874-FD6F0481A0A3}"/>
                  </a:ext>
                </a:extLst>
              </p:cNvPr>
              <p:cNvSpPr/>
              <p:nvPr/>
            </p:nvSpPr>
            <p:spPr>
              <a:xfrm rot="-3280088">
                <a:off x="4136321" y="2563569"/>
                <a:ext cx="3184127" cy="121160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87" extrusionOk="0">
                    <a:moveTo>
                      <a:pt x="457" y="0"/>
                    </a:moveTo>
                    <a:cubicBezTo>
                      <a:pt x="416" y="91"/>
                      <a:pt x="325" y="155"/>
                      <a:pt x="218" y="155"/>
                    </a:cubicBezTo>
                    <a:cubicBezTo>
                      <a:pt x="137" y="155"/>
                      <a:pt x="64" y="118"/>
                      <a:pt x="17" y="60"/>
                    </a:cubicBezTo>
                    <a:cubicBezTo>
                      <a:pt x="11" y="70"/>
                      <a:pt x="5" y="80"/>
                      <a:pt x="0" y="90"/>
                    </a:cubicBezTo>
                    <a:cubicBezTo>
                      <a:pt x="54" y="150"/>
                      <a:pt x="132" y="187"/>
                      <a:pt x="218" y="187"/>
                    </a:cubicBezTo>
                    <a:cubicBezTo>
                      <a:pt x="343" y="187"/>
                      <a:pt x="449" y="109"/>
                      <a:pt x="492" y="0"/>
                    </a:cubicBezTo>
                    <a:cubicBezTo>
                      <a:pt x="480" y="0"/>
                      <a:pt x="468" y="1"/>
                      <a:pt x="457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9" name="Google Shape;183;p23">
                <a:extLst>
                  <a:ext uri="{FF2B5EF4-FFF2-40B4-BE49-F238E27FC236}">
                    <a16:creationId xmlns:a16="http://schemas.microsoft.com/office/drawing/2014/main" id="{22924D54-C46D-4CE6-A1CE-828F31D1D5E7}"/>
                  </a:ext>
                </a:extLst>
              </p:cNvPr>
              <p:cNvSpPr/>
              <p:nvPr/>
            </p:nvSpPr>
            <p:spPr>
              <a:xfrm rot="-3280088">
                <a:off x="4100923" y="2460157"/>
                <a:ext cx="2729637" cy="1205146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94" extrusionOk="0">
                    <a:moveTo>
                      <a:pt x="262" y="39"/>
                    </a:moveTo>
                    <a:cubicBezTo>
                      <a:pt x="206" y="71"/>
                      <a:pt x="134" y="53"/>
                      <a:pt x="100" y="0"/>
                    </a:cubicBezTo>
                    <a:cubicBezTo>
                      <a:pt x="57" y="25"/>
                      <a:pt x="24" y="60"/>
                      <a:pt x="0" y="99"/>
                    </a:cubicBezTo>
                    <a:cubicBezTo>
                      <a:pt x="47" y="157"/>
                      <a:pt x="120" y="194"/>
                      <a:pt x="201" y="194"/>
                    </a:cubicBezTo>
                    <a:cubicBezTo>
                      <a:pt x="308" y="194"/>
                      <a:pt x="399" y="130"/>
                      <a:pt x="440" y="39"/>
                    </a:cubicBezTo>
                    <a:cubicBezTo>
                      <a:pt x="393" y="37"/>
                      <a:pt x="346" y="24"/>
                      <a:pt x="303" y="0"/>
                    </a:cubicBezTo>
                    <a:cubicBezTo>
                      <a:pt x="292" y="15"/>
                      <a:pt x="279" y="29"/>
                      <a:pt x="262" y="3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0" name="Google Shape;184;p23">
                <a:extLst>
                  <a:ext uri="{FF2B5EF4-FFF2-40B4-BE49-F238E27FC236}">
                    <a16:creationId xmlns:a16="http://schemas.microsoft.com/office/drawing/2014/main" id="{F484DD16-0285-4105-9835-98A403FBFBED}"/>
                  </a:ext>
                </a:extLst>
              </p:cNvPr>
              <p:cNvSpPr txBox="1"/>
              <p:nvPr/>
            </p:nvSpPr>
            <p:spPr>
              <a:xfrm rot="-3779206">
                <a:off x="4733052" y="2863735"/>
                <a:ext cx="1577952" cy="563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-US" sz="2000">
                    <a:solidFill>
                      <a:schemeClr val="bg1"/>
                    </a:solidFill>
                    <a:latin typeface="Calibri" panose="020F0502020204030204" pitchFamily="34" charset="0"/>
                    <a:ea typeface="Raleway"/>
                    <a:cs typeface="Calibri" panose="020F0502020204030204" pitchFamily="34" charset="0"/>
                    <a:sym typeface="Raleway"/>
                  </a:rPr>
                  <a:t>Order Items</a:t>
                </a:r>
                <a:endParaRPr sz="2000">
                  <a:solidFill>
                    <a:schemeClr val="bg1"/>
                  </a:solidFill>
                  <a:latin typeface="Calibri" panose="020F0502020204030204" pitchFamily="34" charset="0"/>
                  <a:ea typeface="Raleway"/>
                  <a:cs typeface="Calibri" panose="020F0502020204030204" pitchFamily="34" charset="0"/>
                  <a:sym typeface="Raleway"/>
                </a:endParaRPr>
              </a:p>
            </p:txBody>
          </p:sp>
        </p:grpSp>
        <p:grpSp>
          <p:nvGrpSpPr>
            <p:cNvPr id="40" name="Google Shape;185;p23">
              <a:extLst>
                <a:ext uri="{FF2B5EF4-FFF2-40B4-BE49-F238E27FC236}">
                  <a16:creationId xmlns:a16="http://schemas.microsoft.com/office/drawing/2014/main" id="{FA1DEF98-2E75-409D-9A04-C41AE6644D87}"/>
                </a:ext>
              </a:extLst>
            </p:cNvPr>
            <p:cNvGrpSpPr/>
            <p:nvPr/>
          </p:nvGrpSpPr>
          <p:grpSpPr>
            <a:xfrm>
              <a:off x="3061056" y="694700"/>
              <a:ext cx="3065002" cy="2857759"/>
              <a:chOff x="2857731" y="-71332"/>
              <a:chExt cx="3293577" cy="3222916"/>
            </a:xfrm>
          </p:grpSpPr>
          <p:sp>
            <p:nvSpPr>
              <p:cNvPr id="45" name="Google Shape;186;p23">
                <a:extLst>
                  <a:ext uri="{FF2B5EF4-FFF2-40B4-BE49-F238E27FC236}">
                    <a16:creationId xmlns:a16="http://schemas.microsoft.com/office/drawing/2014/main" id="{45620B59-2A25-4249-BA61-2BDBFAD90EB6}"/>
                  </a:ext>
                </a:extLst>
              </p:cNvPr>
              <p:cNvSpPr/>
              <p:nvPr/>
            </p:nvSpPr>
            <p:spPr>
              <a:xfrm rot="-3280089">
                <a:off x="3410337" y="297186"/>
                <a:ext cx="2188366" cy="2485879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84" extrusionOk="0">
                    <a:moveTo>
                      <a:pt x="45" y="32"/>
                    </a:moveTo>
                    <a:cubicBezTo>
                      <a:pt x="189" y="32"/>
                      <a:pt x="306" y="148"/>
                      <a:pt x="306" y="292"/>
                    </a:cubicBezTo>
                    <a:cubicBezTo>
                      <a:pt x="306" y="325"/>
                      <a:pt x="300" y="355"/>
                      <a:pt x="289" y="384"/>
                    </a:cubicBezTo>
                    <a:cubicBezTo>
                      <a:pt x="301" y="384"/>
                      <a:pt x="312" y="384"/>
                      <a:pt x="324" y="383"/>
                    </a:cubicBezTo>
                    <a:cubicBezTo>
                      <a:pt x="333" y="354"/>
                      <a:pt x="338" y="324"/>
                      <a:pt x="338" y="292"/>
                    </a:cubicBezTo>
                    <a:cubicBezTo>
                      <a:pt x="338" y="131"/>
                      <a:pt x="207" y="0"/>
                      <a:pt x="45" y="0"/>
                    </a:cubicBezTo>
                    <a:cubicBezTo>
                      <a:pt x="30" y="0"/>
                      <a:pt x="15" y="1"/>
                      <a:pt x="0" y="3"/>
                    </a:cubicBezTo>
                    <a:cubicBezTo>
                      <a:pt x="6" y="13"/>
                      <a:pt x="12" y="23"/>
                      <a:pt x="18" y="33"/>
                    </a:cubicBezTo>
                    <a:cubicBezTo>
                      <a:pt x="27" y="32"/>
                      <a:pt x="36" y="32"/>
                      <a:pt x="45" y="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6" name="Google Shape;187;p23">
                <a:extLst>
                  <a:ext uri="{FF2B5EF4-FFF2-40B4-BE49-F238E27FC236}">
                    <a16:creationId xmlns:a16="http://schemas.microsoft.com/office/drawing/2014/main" id="{73097AA0-330C-4CF0-8365-8ECC3AB39E6C}"/>
                  </a:ext>
                </a:extLst>
              </p:cNvPr>
              <p:cNvSpPr/>
              <p:nvPr/>
            </p:nvSpPr>
            <p:spPr>
              <a:xfrm rot="-3280088">
                <a:off x="3667674" y="581521"/>
                <a:ext cx="1790169" cy="218608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52" extrusionOk="0">
                    <a:moveTo>
                      <a:pt x="27" y="0"/>
                    </a:moveTo>
                    <a:cubicBezTo>
                      <a:pt x="18" y="0"/>
                      <a:pt x="9" y="0"/>
                      <a:pt x="0" y="1"/>
                    </a:cubicBezTo>
                    <a:cubicBezTo>
                      <a:pt x="21" y="43"/>
                      <a:pt x="34" y="90"/>
                      <a:pt x="35" y="140"/>
                    </a:cubicBezTo>
                    <a:cubicBezTo>
                      <a:pt x="74" y="142"/>
                      <a:pt x="111" y="163"/>
                      <a:pt x="132" y="200"/>
                    </a:cubicBezTo>
                    <a:cubicBezTo>
                      <a:pt x="153" y="236"/>
                      <a:pt x="153" y="279"/>
                      <a:pt x="136" y="315"/>
                    </a:cubicBezTo>
                    <a:cubicBezTo>
                      <a:pt x="179" y="339"/>
                      <a:pt x="225" y="351"/>
                      <a:pt x="271" y="352"/>
                    </a:cubicBezTo>
                    <a:cubicBezTo>
                      <a:pt x="282" y="323"/>
                      <a:pt x="288" y="293"/>
                      <a:pt x="288" y="260"/>
                    </a:cubicBezTo>
                    <a:cubicBezTo>
                      <a:pt x="288" y="116"/>
                      <a:pt x="171" y="0"/>
                      <a:pt x="2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7" name="Google Shape;188;p23">
                <a:extLst>
                  <a:ext uri="{FF2B5EF4-FFF2-40B4-BE49-F238E27FC236}">
                    <a16:creationId xmlns:a16="http://schemas.microsoft.com/office/drawing/2014/main" id="{AB150D8F-B9E4-4B4F-BEFD-251093286D46}"/>
                  </a:ext>
                </a:extLst>
              </p:cNvPr>
              <p:cNvSpPr txBox="1"/>
              <p:nvPr/>
            </p:nvSpPr>
            <p:spPr>
              <a:xfrm>
                <a:off x="3782825" y="1153125"/>
                <a:ext cx="1578000" cy="56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Calibri" panose="020F0502020204030204" pitchFamily="34" charset="0"/>
                    <a:ea typeface="Raleway"/>
                    <a:cs typeface="Calibri" panose="020F0502020204030204" pitchFamily="34" charset="0"/>
                    <a:sym typeface="Raleway"/>
                  </a:rPr>
                  <a:t>Retailers</a:t>
                </a:r>
                <a:endParaRPr sz="2000">
                  <a:solidFill>
                    <a:schemeClr val="lt1"/>
                  </a:solidFill>
                  <a:latin typeface="Calibri" panose="020F0502020204030204" pitchFamily="34" charset="0"/>
                  <a:ea typeface="Raleway"/>
                  <a:cs typeface="Calibri" panose="020F0502020204030204" pitchFamily="34" charset="0"/>
                  <a:sym typeface="Raleway"/>
                </a:endParaRPr>
              </a:p>
            </p:txBody>
          </p:sp>
        </p:grpSp>
        <p:grpSp>
          <p:nvGrpSpPr>
            <p:cNvPr id="41" name="Google Shape;189;p23">
              <a:extLst>
                <a:ext uri="{FF2B5EF4-FFF2-40B4-BE49-F238E27FC236}">
                  <a16:creationId xmlns:a16="http://schemas.microsoft.com/office/drawing/2014/main" id="{699A8AD1-17D3-45A3-B482-660043D5DA4B}"/>
                </a:ext>
              </a:extLst>
            </p:cNvPr>
            <p:cNvGrpSpPr/>
            <p:nvPr/>
          </p:nvGrpSpPr>
          <p:grpSpPr>
            <a:xfrm>
              <a:off x="2225522" y="2251748"/>
              <a:ext cx="3186777" cy="2768524"/>
              <a:chOff x="1959887" y="1684671"/>
              <a:chExt cx="3424433" cy="3122279"/>
            </a:xfrm>
          </p:grpSpPr>
          <p:sp>
            <p:nvSpPr>
              <p:cNvPr id="42" name="Google Shape;190;p23">
                <a:extLst>
                  <a:ext uri="{FF2B5EF4-FFF2-40B4-BE49-F238E27FC236}">
                    <a16:creationId xmlns:a16="http://schemas.microsoft.com/office/drawing/2014/main" id="{7AC57DE7-E1C6-427D-ABC6-B066DADCFA55}"/>
                  </a:ext>
                </a:extLst>
              </p:cNvPr>
              <p:cNvSpPr/>
              <p:nvPr/>
            </p:nvSpPr>
            <p:spPr>
              <a:xfrm rot="-3280088">
                <a:off x="2859669" y="1740600"/>
                <a:ext cx="1624870" cy="3045726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70" extrusionOk="0">
                    <a:moveTo>
                      <a:pt x="32" y="286"/>
                    </a:moveTo>
                    <a:cubicBezTo>
                      <a:pt x="32" y="157"/>
                      <a:pt x="127" y="49"/>
                      <a:pt x="251" y="29"/>
                    </a:cubicBezTo>
                    <a:cubicBezTo>
                      <a:pt x="245" y="19"/>
                      <a:pt x="239" y="9"/>
                      <a:pt x="233" y="0"/>
                    </a:cubicBezTo>
                    <a:cubicBezTo>
                      <a:pt x="100" y="28"/>
                      <a:pt x="0" y="145"/>
                      <a:pt x="0" y="286"/>
                    </a:cubicBezTo>
                    <a:cubicBezTo>
                      <a:pt x="0" y="356"/>
                      <a:pt x="25" y="420"/>
                      <a:pt x="65" y="470"/>
                    </a:cubicBezTo>
                    <a:cubicBezTo>
                      <a:pt x="70" y="460"/>
                      <a:pt x="76" y="450"/>
                      <a:pt x="82" y="440"/>
                    </a:cubicBezTo>
                    <a:cubicBezTo>
                      <a:pt x="51" y="397"/>
                      <a:pt x="32" y="344"/>
                      <a:pt x="32" y="286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3" name="Google Shape;191;p23">
                <a:extLst>
                  <a:ext uri="{FF2B5EF4-FFF2-40B4-BE49-F238E27FC236}">
                    <a16:creationId xmlns:a16="http://schemas.microsoft.com/office/drawing/2014/main" id="{AACC1764-A2AB-46F3-B013-5B1B82AE1BB3}"/>
                  </a:ext>
                </a:extLst>
              </p:cNvPr>
              <p:cNvSpPr/>
              <p:nvPr/>
            </p:nvSpPr>
            <p:spPr>
              <a:xfrm rot="-3280089">
                <a:off x="3037225" y="1789647"/>
                <a:ext cx="1575644" cy="2550423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11" extrusionOk="0">
                    <a:moveTo>
                      <a:pt x="152" y="311"/>
                    </a:moveTo>
                    <a:cubicBezTo>
                      <a:pt x="124" y="254"/>
                      <a:pt x="145" y="185"/>
                      <a:pt x="200" y="153"/>
                    </a:cubicBezTo>
                    <a:cubicBezTo>
                      <a:pt x="217" y="143"/>
                      <a:pt x="236" y="137"/>
                      <a:pt x="254" y="136"/>
                    </a:cubicBezTo>
                    <a:cubicBezTo>
                      <a:pt x="253" y="87"/>
                      <a:pt x="241" y="41"/>
                      <a:pt x="219" y="0"/>
                    </a:cubicBezTo>
                    <a:cubicBezTo>
                      <a:pt x="95" y="20"/>
                      <a:pt x="0" y="128"/>
                      <a:pt x="0" y="257"/>
                    </a:cubicBezTo>
                    <a:cubicBezTo>
                      <a:pt x="0" y="315"/>
                      <a:pt x="19" y="368"/>
                      <a:pt x="50" y="411"/>
                    </a:cubicBezTo>
                    <a:cubicBezTo>
                      <a:pt x="75" y="371"/>
                      <a:pt x="110" y="337"/>
                      <a:pt x="152" y="31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9525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4" name="Google Shape;192;p23">
                <a:extLst>
                  <a:ext uri="{FF2B5EF4-FFF2-40B4-BE49-F238E27FC236}">
                    <a16:creationId xmlns:a16="http://schemas.microsoft.com/office/drawing/2014/main" id="{A0F692A8-0A9F-4E28-BC19-42042F246200}"/>
                  </a:ext>
                </a:extLst>
              </p:cNvPr>
              <p:cNvSpPr txBox="1"/>
              <p:nvPr/>
            </p:nvSpPr>
            <p:spPr>
              <a:xfrm rot="3725110" flipH="1">
                <a:off x="2866277" y="2863871"/>
                <a:ext cx="1577671" cy="563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-US" sz="2000">
                    <a:solidFill>
                      <a:srgbClr val="FFFFFF"/>
                    </a:solidFill>
                    <a:latin typeface="Calibri" panose="020F0502020204030204" pitchFamily="34" charset="0"/>
                    <a:ea typeface="Raleway"/>
                    <a:cs typeface="Calibri" panose="020F0502020204030204" pitchFamily="34" charset="0"/>
                    <a:sym typeface="Raleway"/>
                  </a:rPr>
                  <a:t>Extra Orders</a:t>
                </a:r>
                <a:endParaRPr sz="2000">
                  <a:solidFill>
                    <a:srgbClr val="FFFFFF"/>
                  </a:solidFill>
                  <a:latin typeface="Calibri" panose="020F0502020204030204" pitchFamily="34" charset="0"/>
                  <a:ea typeface="Raleway"/>
                  <a:cs typeface="Calibri" panose="020F0502020204030204" pitchFamily="34" charset="0"/>
                  <a:sym typeface="Raleway"/>
                </a:endParaRPr>
              </a:p>
            </p:txBody>
          </p:sp>
        </p:grpSp>
      </p:grpSp>
      <p:pic>
        <p:nvPicPr>
          <p:cNvPr id="51" name="Picture 2" descr="Image result for talend logo data quality">
            <a:extLst>
              <a:ext uri="{FF2B5EF4-FFF2-40B4-BE49-F238E27FC236}">
                <a16:creationId xmlns:a16="http://schemas.microsoft.com/office/drawing/2014/main" id="{F89D59FE-6257-49EB-9B3F-3495FFE5B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1"/>
          <a:stretch/>
        </p:blipFill>
        <p:spPr bwMode="auto">
          <a:xfrm>
            <a:off x="5357199" y="4089283"/>
            <a:ext cx="1533569" cy="58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1E3AC2-B7BE-498C-B1D6-ED12B82D239A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60D4D01-A83B-4F9E-9518-0321D2DE63B5}"/>
              </a:ext>
            </a:extLst>
          </p:cNvPr>
          <p:cNvGrpSpPr/>
          <p:nvPr/>
        </p:nvGrpSpPr>
        <p:grpSpPr>
          <a:xfrm>
            <a:off x="6491470" y="2207442"/>
            <a:ext cx="5317383" cy="1077218"/>
            <a:chOff x="6491470" y="2207442"/>
            <a:chExt cx="5317383" cy="1077218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F0F7EFB-AB37-4740-8968-00FA64DAB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1470" y="2770024"/>
              <a:ext cx="2937764" cy="8418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D2AA9E-C307-4BCE-AF82-67C3060C4BCE}"/>
                </a:ext>
              </a:extLst>
            </p:cNvPr>
            <p:cNvSpPr txBox="1"/>
            <p:nvPr/>
          </p:nvSpPr>
          <p:spPr>
            <a:xfrm>
              <a:off x="10521256" y="2207442"/>
              <a:ext cx="12875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Name</a:t>
              </a:r>
            </a:p>
            <a:p>
              <a:r>
                <a:rPr lang="en-US" sz="1600"/>
                <a:t>Address</a:t>
              </a:r>
            </a:p>
            <a:p>
              <a:r>
                <a:rPr lang="en-US" sz="1600"/>
                <a:t>Category</a:t>
              </a:r>
            </a:p>
            <a:p>
              <a:r>
                <a:rPr lang="en-US" sz="1600"/>
                <a:t>Email Format</a:t>
              </a:r>
            </a:p>
          </p:txBody>
        </p:sp>
        <p:pic>
          <p:nvPicPr>
            <p:cNvPr id="1026" name="Picture 2" descr="Image result for database icon">
              <a:extLst>
                <a:ext uri="{FF2B5EF4-FFF2-40B4-BE49-F238E27FC236}">
                  <a16:creationId xmlns:a16="http://schemas.microsoft.com/office/drawing/2014/main" id="{58B311B8-E508-4F43-8691-5680254A1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5571" y="2341664"/>
              <a:ext cx="900347" cy="900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2D18192-1B09-4854-9B6B-C2E41FBB0E19}"/>
              </a:ext>
            </a:extLst>
          </p:cNvPr>
          <p:cNvGrpSpPr/>
          <p:nvPr/>
        </p:nvGrpSpPr>
        <p:grpSpPr>
          <a:xfrm>
            <a:off x="7212810" y="5001089"/>
            <a:ext cx="4291114" cy="900347"/>
            <a:chOff x="7212810" y="5001089"/>
            <a:chExt cx="4291114" cy="900347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AA25EF1-346B-4187-BF67-C03B7BE80617}"/>
                </a:ext>
              </a:extLst>
            </p:cNvPr>
            <p:cNvCxnSpPr>
              <a:cxnSpLocks/>
            </p:cNvCxnSpPr>
            <p:nvPr/>
          </p:nvCxnSpPr>
          <p:spPr>
            <a:xfrm>
              <a:off x="7212810" y="5513219"/>
              <a:ext cx="2216424" cy="0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166721-D1E7-4463-ABD2-FCA7958471BA}"/>
                </a:ext>
              </a:extLst>
            </p:cNvPr>
            <p:cNvSpPr txBox="1"/>
            <p:nvPr/>
          </p:nvSpPr>
          <p:spPr>
            <a:xfrm>
              <a:off x="10571746" y="5228667"/>
              <a:ext cx="9321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Currency</a:t>
              </a:r>
            </a:p>
          </p:txBody>
        </p:sp>
        <p:pic>
          <p:nvPicPr>
            <p:cNvPr id="63" name="Picture 2" descr="Image result for database icon">
              <a:extLst>
                <a:ext uri="{FF2B5EF4-FFF2-40B4-BE49-F238E27FC236}">
                  <a16:creationId xmlns:a16="http://schemas.microsoft.com/office/drawing/2014/main" id="{C17D0A92-7A92-403C-A6A2-2D4235C9E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0957" y="5001089"/>
              <a:ext cx="900347" cy="900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332A413-A529-44CF-83CD-4531D1A58DA7}"/>
              </a:ext>
            </a:extLst>
          </p:cNvPr>
          <p:cNvGrpSpPr/>
          <p:nvPr/>
        </p:nvGrpSpPr>
        <p:grpSpPr>
          <a:xfrm>
            <a:off x="284387" y="4501250"/>
            <a:ext cx="4499556" cy="1077218"/>
            <a:chOff x="284387" y="4501250"/>
            <a:chExt cx="4499556" cy="1077218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10B7048-929E-449F-81AD-8925A780A4D9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 flipV="1">
              <a:off x="2691070" y="5138905"/>
              <a:ext cx="2092873" cy="11064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1FEEEE8-7FA2-4398-B6A5-C0DD436F0FEB}"/>
                </a:ext>
              </a:extLst>
            </p:cNvPr>
            <p:cNvSpPr txBox="1"/>
            <p:nvPr/>
          </p:nvSpPr>
          <p:spPr>
            <a:xfrm>
              <a:off x="284387" y="4501250"/>
              <a:ext cx="14052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/>
                <a:t>Material name</a:t>
              </a:r>
            </a:p>
            <a:p>
              <a:pPr algn="r"/>
              <a:r>
                <a:rPr lang="en-US" sz="1600"/>
                <a:t>Order name</a:t>
              </a:r>
            </a:p>
            <a:p>
              <a:pPr algn="r"/>
              <a:r>
                <a:rPr lang="en-US" sz="1600"/>
                <a:t>No order id</a:t>
              </a:r>
            </a:p>
            <a:p>
              <a:pPr algn="r"/>
              <a:r>
                <a:rPr lang="en-US" sz="1600"/>
                <a:t>Timestamp</a:t>
              </a:r>
            </a:p>
          </p:txBody>
        </p:sp>
        <p:pic>
          <p:nvPicPr>
            <p:cNvPr id="66" name="Picture 2" descr="Image result for database icon">
              <a:extLst>
                <a:ext uri="{FF2B5EF4-FFF2-40B4-BE49-F238E27FC236}">
                  <a16:creationId xmlns:a16="http://schemas.microsoft.com/office/drawing/2014/main" id="{57D677DC-7256-4082-83B6-8FFD8BFE0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082" y="4628573"/>
              <a:ext cx="900347" cy="900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D298A1-AEDF-014F-A61C-1425E95C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4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588F20-A0B5-AA48-BFE4-F4E62E6A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Data Quality Analysis &amp; ETL Process 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398985C-ED6B-0147-A759-226A210B39E4}"/>
              </a:ext>
            </a:extLst>
          </p:cNvPr>
          <p:cNvSpPr/>
          <p:nvPr/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F5278A-BC89-A040-B049-FA59F4158A95}"/>
              </a:ext>
            </a:extLst>
          </p:cNvPr>
          <p:cNvSpPr/>
          <p:nvPr/>
        </p:nvSpPr>
        <p:spPr>
          <a:xfrm>
            <a:off x="10686243" y="186142"/>
            <a:ext cx="1335114" cy="1335114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Rechteck 14" descr="Datenbank">
            <a:extLst>
              <a:ext uri="{FF2B5EF4-FFF2-40B4-BE49-F238E27FC236}">
                <a16:creationId xmlns:a16="http://schemas.microsoft.com/office/drawing/2014/main" id="{C89B8188-74BF-944F-8289-648B6D98B8AC}"/>
              </a:ext>
            </a:extLst>
          </p:cNvPr>
          <p:cNvSpPr/>
          <p:nvPr/>
        </p:nvSpPr>
        <p:spPr>
          <a:xfrm>
            <a:off x="10966617" y="466516"/>
            <a:ext cx="774366" cy="77436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E3AC2-B7BE-498C-B1D6-ED12B82D239A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0F3792-56F7-4EB2-8675-7DD5944F2C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73" t="4755" r="4643" b="7608"/>
          <a:stretch/>
        </p:blipFill>
        <p:spPr>
          <a:xfrm>
            <a:off x="4657312" y="3321800"/>
            <a:ext cx="1333385" cy="132962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14D1FFB-FCC2-476E-BE58-C64BD055B577}"/>
              </a:ext>
            </a:extLst>
          </p:cNvPr>
          <p:cNvGrpSpPr/>
          <p:nvPr/>
        </p:nvGrpSpPr>
        <p:grpSpPr>
          <a:xfrm>
            <a:off x="423836" y="2630912"/>
            <a:ext cx="2174891" cy="3128677"/>
            <a:chOff x="423836" y="2630912"/>
            <a:chExt cx="2174891" cy="3128677"/>
          </a:xfrm>
        </p:grpSpPr>
        <p:pic>
          <p:nvPicPr>
            <p:cNvPr id="3078" name="Picture 6" descr="Image result for database icon icon">
              <a:extLst>
                <a:ext uri="{FF2B5EF4-FFF2-40B4-BE49-F238E27FC236}">
                  <a16:creationId xmlns:a16="http://schemas.microsoft.com/office/drawing/2014/main" id="{6DEBF928-127D-4BB6-9715-2BE46B426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121" y="2630912"/>
              <a:ext cx="818322" cy="818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Image result for csv file icon icon">
              <a:extLst>
                <a:ext uri="{FF2B5EF4-FFF2-40B4-BE49-F238E27FC236}">
                  <a16:creationId xmlns:a16="http://schemas.microsoft.com/office/drawing/2014/main" id="{6C7ACD40-D6EA-4179-945F-4DE7088F2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458" y="4347612"/>
              <a:ext cx="895645" cy="89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53891F-E8D1-46F5-849A-90C690E2BC7D}"/>
                </a:ext>
              </a:extLst>
            </p:cNvPr>
            <p:cNvSpPr txBox="1"/>
            <p:nvPr/>
          </p:nvSpPr>
          <p:spPr>
            <a:xfrm>
              <a:off x="423836" y="3386763"/>
              <a:ext cx="2174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/>
                <a:t>superx_development</a:t>
              </a:r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822F631-26C8-4F21-A939-82A2DF6EFA8C}"/>
                </a:ext>
              </a:extLst>
            </p:cNvPr>
            <p:cNvSpPr txBox="1"/>
            <p:nvPr/>
          </p:nvSpPr>
          <p:spPr>
            <a:xfrm>
              <a:off x="718337" y="5390257"/>
              <a:ext cx="16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extra order files</a:t>
              </a:r>
            </a:p>
          </p:txBody>
        </p:sp>
      </p:grpSp>
      <p:sp>
        <p:nvSpPr>
          <p:cNvPr id="52" name="Eingebuchteter Richtungspfeil 34">
            <a:extLst>
              <a:ext uri="{FF2B5EF4-FFF2-40B4-BE49-F238E27FC236}">
                <a16:creationId xmlns:a16="http://schemas.microsoft.com/office/drawing/2014/main" id="{53F079C7-3E4F-44E6-A45C-40D069B315CC}"/>
              </a:ext>
            </a:extLst>
          </p:cNvPr>
          <p:cNvSpPr/>
          <p:nvPr/>
        </p:nvSpPr>
        <p:spPr>
          <a:xfrm>
            <a:off x="3403562" y="3741468"/>
            <a:ext cx="394854" cy="490287"/>
          </a:xfrm>
          <a:prstGeom prst="chevron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Eingebuchteter Richtungspfeil 34">
            <a:extLst>
              <a:ext uri="{FF2B5EF4-FFF2-40B4-BE49-F238E27FC236}">
                <a16:creationId xmlns:a16="http://schemas.microsoft.com/office/drawing/2014/main" id="{A2B29825-CBE2-43F3-87FE-09D87A667E20}"/>
              </a:ext>
            </a:extLst>
          </p:cNvPr>
          <p:cNvSpPr/>
          <p:nvPr/>
        </p:nvSpPr>
        <p:spPr>
          <a:xfrm>
            <a:off x="6968934" y="3741467"/>
            <a:ext cx="394854" cy="490287"/>
          </a:xfrm>
          <a:prstGeom prst="chevron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31B484-B52A-40F3-B6C6-A69956F8E970}"/>
              </a:ext>
            </a:extLst>
          </p:cNvPr>
          <p:cNvGrpSpPr/>
          <p:nvPr/>
        </p:nvGrpSpPr>
        <p:grpSpPr>
          <a:xfrm>
            <a:off x="8136285" y="2931734"/>
            <a:ext cx="3632916" cy="2164347"/>
            <a:chOff x="8136285" y="2931734"/>
            <a:chExt cx="3632916" cy="2164347"/>
          </a:xfrm>
        </p:grpSpPr>
        <p:pic>
          <p:nvPicPr>
            <p:cNvPr id="3084" name="Picture 12" descr="Image result for transparent data transformation icon">
              <a:extLst>
                <a:ext uri="{FF2B5EF4-FFF2-40B4-BE49-F238E27FC236}">
                  <a16:creationId xmlns:a16="http://schemas.microsoft.com/office/drawing/2014/main" id="{87380D8F-959D-431B-8C7A-3965BAD0F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6285" y="2937387"/>
              <a:ext cx="369333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4471F59-EB45-4E41-BEA4-88D1586F1ED9}"/>
                </a:ext>
              </a:extLst>
            </p:cNvPr>
            <p:cNvSpPr txBox="1"/>
            <p:nvPr/>
          </p:nvSpPr>
          <p:spPr>
            <a:xfrm>
              <a:off x="8504205" y="3474486"/>
              <a:ext cx="2774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Extra orders transformation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CCFF4AF-0C7A-4FF2-8CA6-5FB39409E00C}"/>
                </a:ext>
              </a:extLst>
            </p:cNvPr>
            <p:cNvSpPr txBox="1"/>
            <p:nvPr/>
          </p:nvSpPr>
          <p:spPr>
            <a:xfrm>
              <a:off x="8559927" y="4720468"/>
              <a:ext cx="1768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Jobs to load data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BD04DCF-E1B0-4730-95BD-4067A08BCAB2}"/>
                </a:ext>
              </a:extLst>
            </p:cNvPr>
            <p:cNvSpPr txBox="1"/>
            <p:nvPr/>
          </p:nvSpPr>
          <p:spPr>
            <a:xfrm>
              <a:off x="8504205" y="2931734"/>
              <a:ext cx="3264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Dimension tables transformation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64939F-2FAF-43B3-AAC0-9DE56EEDB268}"/>
                </a:ext>
              </a:extLst>
            </p:cNvPr>
            <p:cNvSpPr txBox="1"/>
            <p:nvPr/>
          </p:nvSpPr>
          <p:spPr>
            <a:xfrm>
              <a:off x="8505618" y="4100064"/>
              <a:ext cx="2646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Fact tables transformation</a:t>
              </a:r>
            </a:p>
          </p:txBody>
        </p:sp>
        <p:pic>
          <p:nvPicPr>
            <p:cNvPr id="62" name="Picture 12" descr="Image result for transparent data transformation icon">
              <a:extLst>
                <a:ext uri="{FF2B5EF4-FFF2-40B4-BE49-F238E27FC236}">
                  <a16:creationId xmlns:a16="http://schemas.microsoft.com/office/drawing/2014/main" id="{7F1AF718-EB7A-488D-A96A-C5F54F633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358" y="3526016"/>
              <a:ext cx="369333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2" descr="Image result for transparent data transformation icon">
              <a:extLst>
                <a:ext uri="{FF2B5EF4-FFF2-40B4-BE49-F238E27FC236}">
                  <a16:creationId xmlns:a16="http://schemas.microsoft.com/office/drawing/2014/main" id="{1B433F63-44FD-4830-B6EF-471CADD77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214" y="4117322"/>
              <a:ext cx="369333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2" descr="Image result for transparent data transformation icon">
              <a:extLst>
                <a:ext uri="{FF2B5EF4-FFF2-40B4-BE49-F238E27FC236}">
                  <a16:creationId xmlns:a16="http://schemas.microsoft.com/office/drawing/2014/main" id="{87C05850-0720-4B50-8C93-9BDA01745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0594" y="4726748"/>
              <a:ext cx="369333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98D65A9-99B7-5E4A-A133-D8F0AE74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8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9A0D25C9F53F64AB43B41401A5C922F" ma:contentTypeVersion="8" ma:contentTypeDescription="Ein neues Dokument erstellen." ma:contentTypeScope="" ma:versionID="ea80b0dd1c16a27369c6e511a2d27c9c">
  <xsd:schema xmlns:xsd="http://www.w3.org/2001/XMLSchema" xmlns:xs="http://www.w3.org/2001/XMLSchema" xmlns:p="http://schemas.microsoft.com/office/2006/metadata/properties" xmlns:ns2="7fc53a17-6990-405c-9abd-3eaa74f303ce" targetNamespace="http://schemas.microsoft.com/office/2006/metadata/properties" ma:root="true" ma:fieldsID="e6348a8fccc7a11b0cec4c87e9460333" ns2:_="">
    <xsd:import namespace="7fc53a17-6990-405c-9abd-3eaa74f303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c53a17-6990-405c-9abd-3eaa74f303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B75D8C-149D-4E5B-BFBC-1AF12517EA08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7fc53a17-6990-405c-9abd-3eaa74f303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BECDC8A-1269-4B07-A6F8-23F66F8B57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215C2B-F923-42BC-8DD3-A0D1C7E8E7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c53a17-6990-405c-9abd-3eaa74f303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475</Words>
  <Application>Microsoft Macintosh PowerPoint</Application>
  <PresentationFormat>Breitbild</PresentationFormat>
  <Paragraphs>164</Paragraphs>
  <Slides>21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</vt:lpstr>
      <vt:lpstr>Super-X Case Study Sales</vt:lpstr>
      <vt:lpstr>Content</vt:lpstr>
      <vt:lpstr>Business Requirements &amp; ME/R Diagram</vt:lpstr>
      <vt:lpstr>Business Requirements &amp; ME/R Diagram</vt:lpstr>
      <vt:lpstr>Business Requirements &amp; ME/R Diagram</vt:lpstr>
      <vt:lpstr>Data Quality Analysis &amp; ETL Process</vt:lpstr>
      <vt:lpstr>Data Quality Analysis &amp; ETL Process </vt:lpstr>
      <vt:lpstr>Data Quality Analysis &amp; ETL Process </vt:lpstr>
      <vt:lpstr>Data Quality Analysis &amp; ETL Process </vt:lpstr>
      <vt:lpstr>ETL Process –  Retailer dimension</vt:lpstr>
      <vt:lpstr>ETL Process –  Extra Order</vt:lpstr>
      <vt:lpstr>ETL Process –  Fact Order Items</vt:lpstr>
      <vt:lpstr>Findings and Recommendations</vt:lpstr>
      <vt:lpstr>Findings and Recommendations</vt:lpstr>
      <vt:lpstr>Findings and Recommendations</vt:lpstr>
      <vt:lpstr>Findings and Recommendations</vt:lpstr>
      <vt:lpstr>Findings and Recommendations</vt:lpstr>
      <vt:lpstr>Findings and Recommendations</vt:lpstr>
      <vt:lpstr>Findings and Recommendations</vt:lpstr>
      <vt:lpstr>Project Reflection</vt:lpstr>
      <vt:lpstr>Project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Elias Brummund</cp:lastModifiedBy>
  <cp:revision>1</cp:revision>
  <dcterms:created xsi:type="dcterms:W3CDTF">2021-02-02T19:29:43Z</dcterms:created>
  <dcterms:modified xsi:type="dcterms:W3CDTF">2021-02-10T17:25:42Z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0x01010059A0D25C9F53F64AB43B41401A5C922F</vt:lpwstr>
  </property>
</Properties>
</file>