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Alfa Slab One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8.xml"/><Relationship Id="rId44" Type="http://schemas.openxmlformats.org/officeDocument/2006/relationships/font" Target="fonts/AlfaSlabOne-regular.fntdata"/><Relationship Id="rId21" Type="http://schemas.openxmlformats.org/officeDocument/2006/relationships/slide" Target="slides/slide17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Criando do zero jogos para browser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Clone do Flappy Bird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na Tela (Dinâmico)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Loop infinito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Limpar a tela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Desenhar objeto em uma nova posição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Orientação dos eixos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funções 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update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draw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Função </a:t>
            </a:r>
            <a:r>
              <a:rPr b="1" lang="pt-BR"/>
              <a:t>run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window.requestAnimationFrame(run)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00" y="1518775"/>
            <a:ext cx="3427275" cy="20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Inputs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Teclado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window.addEventListener(“keydown”, function(e) {</a:t>
            </a:r>
            <a:br>
              <a:rPr b="1" lang="pt-BR"/>
            </a:br>
            <a:r>
              <a:rPr b="1" lang="pt-BR"/>
              <a:t>	console.log(e)</a:t>
            </a:r>
            <a:br>
              <a:rPr b="1" lang="pt-BR"/>
            </a:br>
            <a:r>
              <a:rPr b="1" lang="pt-BR"/>
              <a:t>})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KeyCodes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objeto literal</a:t>
            </a:r>
            <a:br>
              <a:rPr lang="pt-BR"/>
            </a:br>
            <a:r>
              <a:rPr b="1" lang="pt-BR" sz="1100"/>
              <a:t>var key = {</a:t>
            </a:r>
            <a:br>
              <a:rPr b="1" lang="pt-BR" sz="1100"/>
            </a:br>
            <a:r>
              <a:rPr b="1" lang="pt-BR" sz="1100"/>
              <a:t>	W: 87,</a:t>
            </a:r>
            <a:br>
              <a:rPr b="1" lang="pt-BR" sz="1100"/>
            </a:br>
            <a:r>
              <a:rPr b="1" lang="pt-BR" sz="1100"/>
              <a:t>	A: 65,</a:t>
            </a:r>
            <a:br>
              <a:rPr b="1" lang="pt-BR" sz="1100"/>
            </a:br>
            <a:r>
              <a:rPr b="1" lang="pt-BR" sz="1100"/>
              <a:t>	S:  83,</a:t>
            </a:r>
            <a:br>
              <a:rPr b="1" lang="pt-BR" sz="1100"/>
            </a:br>
            <a:r>
              <a:rPr b="1" lang="pt-BR" sz="1100"/>
              <a:t>	D: 68</a:t>
            </a:r>
            <a:br>
              <a:rPr b="1" lang="pt-BR" sz="1100"/>
            </a:br>
            <a:r>
              <a:rPr b="1" lang="pt-BR" sz="1100"/>
              <a:t>}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switch dentro da addEventListener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</a:t>
            </a:r>
            <a:r>
              <a:rPr b="1" lang="pt-BR"/>
              <a:t>var keys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keydown e keyup</a:t>
            </a:r>
          </a:p>
          <a:p>
            <a:pPr indent="-317500" lvl="2" marL="1371600">
              <a:spcBef>
                <a:spcPts val="0"/>
              </a:spcBef>
              <a:buChar char="■"/>
            </a:pPr>
            <a:r>
              <a:rPr lang="pt-BR"/>
              <a:t>keys[e.keyCode] = true | false;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Input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pt-BR"/>
              <a:t>Mouse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pt-BR"/>
              <a:t>window.addEventListener(“click”, function(e) {})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Ajustando a canvas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canvas.width = 432</a:t>
            </a:r>
            <a:br>
              <a:rPr lang="pt-BR"/>
            </a:br>
            <a:r>
              <a:rPr lang="pt-BR"/>
              <a:t>canvas.height = 768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Podemos usar CSS para alterar a posição da canvas na janela.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&lt;style&gt;&lt;/style&gt;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Seleciona elementos e muda suas propriedades gráficas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position: absolute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top: 0;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bottom: 0;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left: 0;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right: 0;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margin: auto;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border: 1px solid black;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imagens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Carregar o recurso da imagem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var spritesheet = new Image();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spritesheet.src = “resources/sheet.png”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a imagem usando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ctx.drawImage(image, xImg, yImg, width, height, xCanvas, yCanvas, scaleX, scaleY)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o fundo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ctx.drawImage(spritesheet, 0, 0, 432, 768, 0, 0, 432, 768)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SpriteSheet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Todas imagens do jogo dentro de uma única imagem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Carregamos apenas uma imagem para a memória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Se </a:t>
            </a:r>
            <a:r>
              <a:rPr lang="pt-BR"/>
              <a:t>tivéssemos</a:t>
            </a:r>
            <a:r>
              <a:rPr lang="pt-BR"/>
              <a:t> que carregar as imagens uma a uma haveria desperdício de memória (uma imagem é mais leve que várias imagens)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Precisamos mapear a imagens em Sprites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Arquivo sprite.js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Função que desenha uma sprite em um dado x e y da canvas</a:t>
            </a:r>
          </a:p>
          <a:p>
            <a:pPr indent="-317500" lvl="2" marL="1371600">
              <a:spcBef>
                <a:spcPts val="0"/>
              </a:spcBef>
              <a:buChar char="■"/>
            </a:pPr>
            <a:r>
              <a:rPr b="1" lang="pt-BR"/>
              <a:t>function drawSprite(sprite)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Lógica do jogo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o fundo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drawSprite(bg_spr, 0, 0)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e animar o chão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var groundX = 0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var scrollSpeed = 2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drawSprite(ground_spr, ground_x, canvas.height - ground_spr[3])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groundX -= scrollSpeed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pt-BR"/>
              <a:t>if (groundX &lt;= -21)</a:t>
            </a:r>
            <a:br>
              <a:rPr lang="pt-BR"/>
            </a:br>
            <a:r>
              <a:rPr lang="pt-BR"/>
              <a:t>	groundX = 0</a:t>
            </a:r>
          </a:p>
        </p:txBody>
      </p:sp>
      <p:pic>
        <p:nvPicPr>
          <p:cNvPr descr="ground-offsetx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3331763"/>
            <a:ext cx="13906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e animar o passarinho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Objeto literal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var bird = {</a:t>
            </a:r>
            <a:br>
              <a:rPr b="1" lang="pt-BR"/>
            </a:br>
            <a:r>
              <a:rPr b="1" lang="pt-BR"/>
              <a:t>	frame: 0,</a:t>
            </a:r>
            <a:br>
              <a:rPr b="1" lang="pt-BR"/>
            </a:br>
            <a:r>
              <a:rPr b="1" lang="pt-BR"/>
              <a:t>	x: 80,</a:t>
            </a:r>
            <a:br>
              <a:rPr b="1" lang="pt-BR"/>
            </a:br>
            <a:r>
              <a:rPr b="1" lang="pt-BR"/>
              <a:t>	y: 300</a:t>
            </a:r>
            <a:br>
              <a:rPr b="1" lang="pt-BR"/>
            </a:br>
            <a:r>
              <a:rPr b="1" lang="pt-BR"/>
              <a:t>};</a:t>
            </a:r>
            <a:br>
              <a:rPr lang="pt-BR"/>
            </a:b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if (bird.frame == bird_spr.length - 1)</a:t>
            </a:r>
            <a:br>
              <a:rPr b="1" lang="pt-BR"/>
            </a:br>
            <a:r>
              <a:rPr b="1" lang="pt-BR"/>
              <a:t>	bird.frame = 0</a:t>
            </a:r>
            <a:br>
              <a:rPr b="1" lang="pt-BR"/>
            </a:br>
            <a:r>
              <a:rPr b="1" lang="pt-BR"/>
              <a:t>else </a:t>
            </a:r>
            <a:br>
              <a:rPr b="1" lang="pt-BR"/>
            </a:br>
            <a:r>
              <a:rPr b="1" lang="pt-BR"/>
              <a:t>	bird.frame++</a:t>
            </a:r>
            <a:br>
              <a:rPr lang="pt-BR"/>
            </a:br>
          </a:p>
          <a:p>
            <a:pPr indent="-317500" lvl="1" marL="914400">
              <a:spcBef>
                <a:spcPts val="0"/>
              </a:spcBef>
              <a:buChar char="○"/>
            </a:pPr>
            <a:r>
              <a:rPr b="1" lang="pt-BR"/>
              <a:t>drawSprite(bird_spr[bird.frame], bird.x, bird.y)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 com o tempo da animação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Variável para controlar a quantidade de frames que foram renderizados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Possibilidade de controlar o tempo da animação</a:t>
            </a:r>
            <a:br>
              <a:rPr lang="pt-BR"/>
            </a:b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Global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var frames = 0</a:t>
            </a:r>
            <a:br>
              <a:rPr b="1" lang="pt-BR"/>
            </a:b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Na função draw</a:t>
            </a:r>
          </a:p>
          <a:p>
            <a:pPr indent="-317500" lvl="2" marL="1371600">
              <a:spcBef>
                <a:spcPts val="0"/>
              </a:spcBef>
              <a:buChar char="■"/>
            </a:pPr>
            <a:r>
              <a:rPr b="1" lang="pt-BR"/>
              <a:t>frames++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Animação do passarinho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Trocar o frame a cada 0.2s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O jogo roda a 60 FPS, então devemos trocar o frame do passarinho a cada:</a:t>
            </a:r>
            <a:br>
              <a:rPr lang="pt-BR"/>
            </a:br>
            <a:br>
              <a:rPr lang="pt-BR"/>
            </a:br>
            <a:r>
              <a:rPr lang="pt-BR"/>
              <a:t>60 frames   ----      1s</a:t>
            </a:r>
            <a:br>
              <a:rPr lang="pt-BR"/>
            </a:br>
            <a:r>
              <a:rPr lang="pt-BR"/>
              <a:t> 12 frames   ----  0.2s</a:t>
            </a:r>
            <a:br>
              <a:rPr lang="pt-BR"/>
            </a:b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if (frames % 12 == 0) { muda o frame do passarinho... }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Função mod (%) resto da divisão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Verifica se 12 frames foram renderizados (se passou 0.2s desde a última atualização)</a:t>
            </a:r>
            <a:br>
              <a:rPr b="1"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Atualizar posição vertical do passarinho se o jogo estiver no modo de espera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bird.y += Math.cos(frames / 10)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Quem sou eu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Filipe Alves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4º ano graduação UNESP Rio Claro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Desenvolvimento de jogos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John Jump (Android)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Canal no YouTube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Consultoria online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Iniciando a pós graduação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Mais informações, contato, 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pt-BR"/>
              <a:t>http://www.filipealves.com.br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Estados do jogo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Espera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Jogando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Game Over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Criar estados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var gameStates = {</a:t>
            </a:r>
            <a:br>
              <a:rPr b="1" lang="pt-BR"/>
            </a:br>
            <a:r>
              <a:rPr b="1" lang="pt-BR"/>
              <a:t>	waiting: 0,</a:t>
            </a:r>
            <a:br>
              <a:rPr b="1" lang="pt-BR"/>
            </a:br>
            <a:r>
              <a:rPr b="1" lang="pt-BR"/>
              <a:t>	playing: 1,</a:t>
            </a:r>
            <a:br>
              <a:rPr b="1" lang="pt-BR"/>
            </a:br>
            <a:r>
              <a:rPr b="1" lang="pt-BR"/>
              <a:t>	gameOver: 2</a:t>
            </a:r>
            <a:br>
              <a:rPr b="1" lang="pt-BR"/>
            </a:br>
            <a:r>
              <a:rPr b="1" lang="pt-BR"/>
              <a:t>}</a:t>
            </a:r>
            <a:br>
              <a:rPr b="1" lang="pt-BR"/>
            </a:br>
            <a:r>
              <a:rPr b="1" lang="pt-BR"/>
              <a:t>var currentState = gameStates.waiting;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Verificar se o estado atual é o de espera na função update para mudar o y do passarinho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Verificar se o estado atual é o de espera na função draw para desenhar o título do jogo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pt-BR"/>
              <a:t>Verificar se o estado atual é o de espera na função clique para mudar para o estado jogando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 jogando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Aplicar física no passarinho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Clique faz o passarinho pular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Inserir e atualizar canos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Verificar colisões com os canos e chão</a:t>
            </a:r>
          </a:p>
          <a:p>
            <a:pPr indent="-342900" lvl="0" marL="457200">
              <a:spcBef>
                <a:spcPts val="0"/>
              </a:spcBef>
              <a:buChar char="●"/>
            </a:pPr>
            <a:r>
              <a:rPr lang="pt-BR"/>
              <a:t>Incrementar o score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 pouco de física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Gravidade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Força constante somada a velocidade vertical de um corpo.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velocidade vertical do passarinho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vy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gravidade do jogo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var gravity = 1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Aplicar forças ao passarinho se o modo for diferente de </a:t>
            </a:r>
            <a:r>
              <a:rPr b="1" lang="pt-BR"/>
              <a:t>Waiting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bird.vy += gravity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bird.y += bird.vy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Pulo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a força do pulo do passarinho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jump: 8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Se estiver no estado </a:t>
            </a:r>
            <a:r>
              <a:rPr b="1" lang="pt-BR"/>
              <a:t>Playing, </a:t>
            </a:r>
            <a:r>
              <a:rPr lang="pt-BR"/>
              <a:t>a velocidade vertical do passarinho passa a ser a -força do pulo 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bird.vy = -bird.jump</a:t>
            </a:r>
            <a:br>
              <a:rPr lang="pt-BR"/>
            </a:b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Estruturado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Um obstáculo pode ser um vetor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coordenada x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quantidade de “blocos” do cano inferior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gap de 134px entre o cano superior e inferior</a:t>
            </a:r>
            <a:br>
              <a:rPr lang="pt-BR"/>
            </a:b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 sz="1200"/>
              <a:t>var pipes = [];</a:t>
            </a:r>
            <a:br>
              <a:rPr b="1" lang="pt-BR" sz="1200"/>
            </a:br>
            <a:r>
              <a:rPr b="1" lang="pt-BR" sz="1200"/>
              <a:t>function createPipe() {</a:t>
            </a:r>
            <a:br>
              <a:rPr b="1" lang="pt-BR" sz="1200"/>
            </a:br>
            <a:r>
              <a:rPr b="1" lang="pt-BR" sz="1200"/>
              <a:t>	var yPipe = canvas.height - ground_spr[3] - </a:t>
            </a:r>
            <a:br>
              <a:rPr b="1" lang="pt-BR" sz="1200"/>
            </a:br>
            <a:r>
              <a:rPr b="1" lang="pt-BR" sz="1200"/>
              <a:t>	Math.ceil(Math.random() * 6) * pipe_down_spr[3] / 6;</a:t>
            </a:r>
            <a:br>
              <a:rPr b="1" lang="pt-BR" sz="1200"/>
            </a:br>
            <a:r>
              <a:rPr b="1" lang="pt-BR" sz="1200"/>
              <a:t>	pipes.push([canvas.width, Math.ceil(Math.random() * 6)])</a:t>
            </a:r>
            <a:br>
              <a:rPr b="1" lang="pt-BR" sz="1200"/>
            </a:br>
            <a:r>
              <a:rPr b="1" lang="pt-BR" sz="1200"/>
              <a:t>}</a:t>
            </a:r>
            <a:br>
              <a:rPr b="1" lang="pt-BR"/>
            </a:b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pt-BR" sz="1800"/>
              <a:t>Criar obstáculos a cada 2 segundos</a:t>
            </a:r>
          </a:p>
          <a:p>
            <a:pPr indent="-304800" lvl="2" marL="1371600" rtl="0">
              <a:spcBef>
                <a:spcPts val="0"/>
              </a:spcBef>
              <a:buSzPct val="100000"/>
              <a:buChar char="■"/>
            </a:pPr>
            <a:r>
              <a:rPr b="1" lang="pt-BR" sz="1200"/>
              <a:t>if (frames % 120 == 0)</a:t>
            </a:r>
            <a:br>
              <a:rPr b="1" lang="pt-BR" sz="1200"/>
            </a:br>
            <a:r>
              <a:rPr b="1" lang="pt-BR" sz="1200"/>
              <a:t>	createPipe();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ipe-sliced.jp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847" y="886625"/>
            <a:ext cx="6770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pes-distance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250" y="445025"/>
            <a:ext cx="946050" cy="35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pipes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function drawPipes() {</a:t>
            </a:r>
            <a:br>
              <a:rPr b="1" lang="pt-BR"/>
            </a:br>
            <a:r>
              <a:rPr b="1" lang="pt-BR"/>
              <a:t>	for (var i = 0; i &lt; pipes.length; i++) {</a:t>
            </a:r>
            <a:br>
              <a:rPr b="1" lang="pt-BR"/>
            </a:br>
            <a:r>
              <a:rPr b="1" lang="pt-BR"/>
              <a:t>		var pipe = pipes[i];</a:t>
            </a:r>
            <a:br>
              <a:rPr b="1" lang="pt-BR"/>
            </a:br>
            <a:r>
              <a:rPr b="1" lang="pt-BR"/>
              <a:t>		drawSprite(pipe_down_spr, pipe[0], pipe[1])</a:t>
            </a:r>
            <a:br>
              <a:rPr b="1" lang="pt-BR"/>
            </a:br>
            <a:r>
              <a:rPr b="1" lang="pt-BR"/>
              <a:t>		drawSprite(pipe_up_spr, pipe[0], pipe[1] - pipe_up_spr[3] - 134)</a:t>
            </a:r>
            <a:br>
              <a:rPr b="1" lang="pt-BR"/>
            </a:br>
            <a:r>
              <a:rPr b="1" lang="pt-BR"/>
              <a:t>	}</a:t>
            </a:r>
            <a:br>
              <a:rPr b="1" lang="pt-BR"/>
            </a:br>
            <a:r>
              <a:rPr b="1" lang="pt-BR"/>
              <a:t>}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Na função draw chamar </a:t>
            </a:r>
            <a:r>
              <a:rPr b="1" lang="pt-BR"/>
              <a:t>drawPipes()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Atualizar obstáculos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Na função update, dentro do </a:t>
            </a:r>
            <a:r>
              <a:rPr b="1" lang="pt-BR"/>
              <a:t>if </a:t>
            </a:r>
            <a:r>
              <a:rPr lang="pt-BR"/>
              <a:t>que verifica se o estado é o jogando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for (var i = 0; i &lt; pipes.length; i++) {</a:t>
            </a:r>
            <a:br>
              <a:rPr b="1" lang="pt-BR"/>
            </a:br>
            <a:r>
              <a:rPr b="1" lang="pt-BR"/>
              <a:t>	var pipe = pipe[i];</a:t>
            </a:r>
            <a:br>
              <a:rPr b="1" lang="pt-BR"/>
            </a:br>
            <a:r>
              <a:rPr b="1" lang="pt-BR"/>
              <a:t>	pipe[0] -= scrollSpeed;</a:t>
            </a:r>
            <a:br>
              <a:rPr b="1" lang="pt-BR"/>
            </a:br>
            <a:r>
              <a:rPr b="1" lang="pt-BR"/>
              <a:t>}</a:t>
            </a:r>
          </a:p>
        </p:txBody>
      </p:sp>
      <p:pic>
        <p:nvPicPr>
          <p:cNvPr descr="pipes-distance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225" y="984025"/>
            <a:ext cx="946050" cy="35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Obstáculos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Excluir obstáculos que não são mais visíveis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Evitar ter que atualizar muitos obstáculos com o passar do tempo no jogo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if (pipe[0] &lt;= -pipe_up_spr[2]) {</a:t>
            </a:r>
            <a:br>
              <a:rPr b="1" lang="pt-BR"/>
            </a:br>
            <a:r>
              <a:rPr b="1" lang="pt-BR"/>
              <a:t>	pipes.splice(i, 1)</a:t>
            </a:r>
            <a:br>
              <a:rPr b="1" lang="pt-BR"/>
            </a:br>
            <a:r>
              <a:rPr b="1" lang="pt-BR"/>
              <a:t>	i--</a:t>
            </a:r>
            <a:br>
              <a:rPr b="1" lang="pt-BR"/>
            </a:br>
            <a:r>
              <a:rPr b="1" lang="pt-BR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Colisões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Chão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if (bird.y + bird_spr[0][2] &gt;= canvas.height - ground_spr[3]) {</a:t>
            </a:r>
            <a:br>
              <a:rPr b="1" lang="pt-BR"/>
            </a:br>
            <a:r>
              <a:rPr b="1" lang="pt-BR"/>
              <a:t>	currentState = gameStates.gameOver</a:t>
            </a:r>
            <a:br>
              <a:rPr b="1" lang="pt-BR"/>
            </a:br>
            <a:r>
              <a:rPr b="1" lang="pt-BR"/>
              <a:t>}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Canos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Colisão em x</a:t>
            </a:r>
            <a:br>
              <a:rPr lang="pt-BR"/>
            </a:br>
            <a:r>
              <a:rPr b="1" lang="pt-BR"/>
              <a:t>if (pipe[0] &lt;= bird.x &amp;&amp; pipe[0] + pipe_up_spr[2] &gt;= bird.x) {</a:t>
            </a:r>
            <a:br>
              <a:rPr b="1" lang="pt-BR"/>
            </a:br>
            <a:r>
              <a:rPr b="1" lang="pt-BR"/>
              <a:t>	console.log(“Colisão em x”)</a:t>
            </a:r>
            <a:br>
              <a:rPr b="1" lang="pt-BR"/>
            </a:br>
            <a:r>
              <a:rPr b="1" lang="pt-BR"/>
              <a:t>}</a:t>
            </a:r>
          </a:p>
        </p:txBody>
      </p:sp>
      <p:pic>
        <p:nvPicPr>
          <p:cNvPr descr="collision.jp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375" y="0"/>
            <a:ext cx="29086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Colisões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5857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Canos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b="1" lang="pt-BR"/>
              <a:t>if (bird.y + bird_spr[0][3] &gt;= pipe[1] || bird.y &lt; pipe[1] - 134) {</a:t>
            </a:r>
            <a:br>
              <a:rPr b="1" lang="pt-BR"/>
            </a:br>
            <a:r>
              <a:rPr b="1" lang="pt-BR"/>
              <a:t>	currentState = gameStates.gameOver</a:t>
            </a:r>
            <a:br>
              <a:rPr b="1" lang="pt-BR"/>
            </a:br>
            <a:r>
              <a:rPr b="1" lang="pt-BR"/>
              <a:t>}</a:t>
            </a:r>
          </a:p>
        </p:txBody>
      </p:sp>
      <p:pic>
        <p:nvPicPr>
          <p:cNvPr descr="collision-y.jp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352" y="0"/>
            <a:ext cx="29086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Ajustes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Atualizar o chão nos estados de espera e jogando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if (currentState != gameStates.gameOver)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Pontuação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Criar variável </a:t>
            </a:r>
            <a:r>
              <a:rPr b="1" lang="pt-BR"/>
              <a:t>score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var score = 0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Adicionar novo índice no pipe, representando se a pontuação já foi contabilizada. Começa com </a:t>
            </a:r>
            <a:r>
              <a:rPr b="1" lang="pt-BR"/>
              <a:t>false</a:t>
            </a:r>
            <a:r>
              <a:rPr lang="pt-BR"/>
              <a:t> sempre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Na condição de colisão em x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b="1" lang="pt-BR"/>
              <a:t>else if (bird.x &gt;= pipe[0] + pipe_up_spr[2] &amp;&amp; !pipe[2]) {</a:t>
            </a:r>
            <a:br>
              <a:rPr b="1" lang="pt-BR"/>
            </a:br>
            <a:r>
              <a:rPr b="1" lang="pt-BR"/>
              <a:t>	score++;</a:t>
            </a:r>
            <a:br>
              <a:rPr b="1" lang="pt-BR"/>
            </a:br>
            <a:r>
              <a:rPr b="1" lang="pt-BR"/>
              <a:t>	pipe[2] = true;</a:t>
            </a:r>
            <a:br>
              <a:rPr b="1" lang="pt-BR"/>
            </a:br>
            <a:r>
              <a:rPr b="1" lang="pt-BR"/>
              <a:t>	console.log(score)</a:t>
            </a:r>
            <a:br>
              <a:rPr b="1" lang="pt-BR"/>
            </a:br>
            <a:r>
              <a:rPr b="1" lang="pt-BR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Flappy Bird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Focar em como criar um jogo do zero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uma engine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inputs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atualizar objetos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desenha na tela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etc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Programar a lógica do jogo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Simplicidade -&gt; tirar a complexidade da linguagem de programação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HTML e JS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Procedural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Sem ferramentas - Apenas um editor de texto e um navegador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Sublime Text e Google Chrome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Adicionalmente (se der tempo)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pt-BR"/>
              <a:t>Elementos para tornar o jogo responsivo (Rodar o jogo em um dispositivo móvel)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label do score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Converter o score para string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Contar quantos caracteres nosso score possui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Converter cada caracter para número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Acessar o índice correto da sprite no </a:t>
            </a:r>
            <a:r>
              <a:rPr b="1" lang="pt-BR"/>
              <a:t>num_spr</a:t>
            </a:r>
            <a:br>
              <a:rPr b="1"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Posição inicial em x do primeiro caracter do score</a:t>
            </a:r>
            <a:br>
              <a:rPr lang="pt-BR"/>
            </a:br>
            <a:r>
              <a:rPr b="1" lang="pt-BR"/>
              <a:t>var scoreString = score.toString();</a:t>
            </a:r>
            <a:br>
              <a:rPr lang="pt-BR"/>
            </a:br>
            <a:r>
              <a:rPr b="1" lang="pt-BR"/>
              <a:t>var xi = canvas.width / 2 - scoreString.length * num[0][2] / 2;</a:t>
            </a:r>
            <a:br>
              <a:rPr b="1" lang="pt-BR"/>
            </a:br>
            <a:r>
              <a:rPr b="1" lang="pt-BR"/>
              <a:t>for (var i = 0; i &lt; scoreString.length; i++) {</a:t>
            </a:r>
            <a:br>
              <a:rPr b="1" lang="pt-BR"/>
            </a:br>
            <a:r>
              <a:rPr b="1" lang="pt-BR"/>
              <a:t>	var num = parseInt(scoreString[i])</a:t>
            </a:r>
            <a:br>
              <a:rPr b="1" lang="pt-BR"/>
            </a:br>
            <a:r>
              <a:rPr b="1" lang="pt-BR"/>
              <a:t>	drawSprite(num_spr[num], xi, i * num_spr[i][2], 30)</a:t>
            </a:r>
            <a:br>
              <a:rPr b="1" lang="pt-BR"/>
            </a:br>
            <a:r>
              <a:rPr b="1" lang="pt-BR"/>
              <a:t>}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Chamar </a:t>
            </a:r>
            <a:r>
              <a:rPr b="1" lang="pt-BR"/>
              <a:t>drawScore()</a:t>
            </a:r>
            <a:r>
              <a:rPr lang="pt-BR"/>
              <a:t> na função </a:t>
            </a:r>
            <a:r>
              <a:rPr b="1" lang="pt-BR"/>
              <a:t>draw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 de Game Over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Criar função </a:t>
            </a:r>
            <a:r>
              <a:rPr b="1" lang="pt-BR"/>
              <a:t>drawGameOver()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Centralizar o scoreboard na janela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drawSprite(scoreboard_spr, canvas.width / 2 - scoreboard_spr[2] / 2, canvas.height / 2 - scoreboard_spr[3] / 2);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Label de Game Over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drawSprite(game_over_spr, canvas.width / 2 - game_over_spr[2] / 2, canvas.height / 2 - game_over_spr[3] - scoreboard_spr[3] / 2 - 30);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moedas de acordo com a pontuação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var coin = Math.min(3, Math.floor(score / 10));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drawSprite(coins_spr[coin], canvas.width / 2 - 2 * coins_spr[coin][2], canvas.height / 2 - coins_spr[coin][3] / 2 + 10)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 de Game Over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Desenhar score atual</a:t>
            </a:r>
          </a:p>
          <a:p>
            <a:pPr indent="-304800" lvl="1" marL="914400" rtl="0">
              <a:spcBef>
                <a:spcPts val="0"/>
              </a:spcBef>
              <a:buSzPct val="100000"/>
              <a:buChar char="○"/>
            </a:pPr>
            <a:r>
              <a:rPr b="1" lang="pt-BR" sz="1200"/>
              <a:t>var scoreString = score.toString();</a:t>
            </a:r>
            <a:br>
              <a:rPr b="1" lang="pt-BR" sz="1200"/>
            </a:br>
            <a:r>
              <a:rPr b="1" lang="pt-BR" sz="1200"/>
              <a:t>for (var i = 0; i &lt; scoreString.length; i++) {</a:t>
            </a:r>
            <a:br>
              <a:rPr b="1" lang="pt-BR" sz="1200"/>
            </a:br>
            <a:r>
              <a:rPr b="1" lang="pt-BR" sz="1200"/>
              <a:t>	var num = parseInt(scoreString[i]);</a:t>
            </a:r>
            <a:br>
              <a:rPr b="1" lang="pt-BR" sz="1200"/>
            </a:br>
            <a:r>
              <a:rPr b="1" lang="pt-BR" sz="1200"/>
              <a:t>	drawSprite(small_nums_spr[num], canvas.width / 2 + scoreboard_spr[2] / 4 + small_nums_spr[i][2] * i, canvas.height / 2 - 35)</a:t>
            </a:r>
            <a:br>
              <a:rPr b="1" lang="pt-BR" sz="1200"/>
            </a:br>
            <a:r>
              <a:rPr b="1" lang="pt-BR" sz="1200"/>
              <a:t>}</a:t>
            </a:r>
          </a:p>
          <a:p>
            <a:pPr indent="-342900" lvl="0" marL="457200">
              <a:spcBef>
                <a:spcPts val="0"/>
              </a:spcBef>
              <a:buChar char="●"/>
            </a:pPr>
            <a:r>
              <a:rPr lang="pt-BR"/>
              <a:t>Desenhar a melhor pontuação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Melhor pontuação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Score atual superar a melhor pontuação precisamos armazenar isto de alguma forma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b="1" lang="pt-BR"/>
              <a:t>window.localStorage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getItem(“chave”)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setItem(“chave”, valor)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Quando iniciarmos mudarmos para </a:t>
            </a:r>
            <a:r>
              <a:rPr b="1" lang="pt-BR"/>
              <a:t>playing</a:t>
            </a:r>
            <a:r>
              <a:rPr lang="pt-BR"/>
              <a:t>: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○"/>
            </a:pPr>
            <a:r>
              <a:rPr b="1" lang="pt-BR" sz="1100"/>
              <a:t>bestScore = localStorage.getItem(“bestScore”)</a:t>
            </a:r>
            <a:br>
              <a:rPr b="1" lang="pt-BR" sz="1100"/>
            </a:br>
            <a:r>
              <a:rPr b="1" lang="pt-BR" sz="1100"/>
              <a:t>if (bestScore == null) {</a:t>
            </a:r>
            <a:br>
              <a:rPr b="1" lang="pt-BR" sz="1100"/>
            </a:br>
            <a:r>
              <a:rPr b="1" lang="pt-BR" sz="1100"/>
              <a:t>	localStorage.setItem(“bestScore”, 0)</a:t>
            </a:r>
            <a:br>
              <a:rPr b="1" lang="pt-BR" sz="1100"/>
            </a:br>
            <a:r>
              <a:rPr b="1" lang="pt-BR" sz="1100"/>
              <a:t>	bestScore = 0;</a:t>
            </a:r>
            <a:br>
              <a:rPr b="1" lang="pt-BR" sz="1100"/>
            </a:br>
            <a:r>
              <a:rPr b="1" lang="pt-BR" sz="1100"/>
              <a:t>}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Quando ocorrer colisão: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○"/>
            </a:pPr>
            <a:r>
              <a:rPr b="1" lang="pt-BR" sz="1100"/>
              <a:t>if (score &gt; bestScore) {</a:t>
            </a:r>
            <a:br>
              <a:rPr b="1" lang="pt-BR" sz="1100"/>
            </a:br>
            <a:r>
              <a:rPr b="1" lang="pt-BR" sz="1100"/>
              <a:t>	localStorage.setItem(“bestScore”, score)</a:t>
            </a:r>
            <a:br>
              <a:rPr b="1" lang="pt-BR" sz="1100"/>
            </a:br>
            <a:r>
              <a:rPr b="1" lang="pt-BR" sz="11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Estado Game Over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Desenha a melhor pontuação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○"/>
            </a:pPr>
            <a:r>
              <a:rPr b="1" lang="pt-BR" sz="1100"/>
              <a:t>var scoreString = bestScore.toString();</a:t>
            </a:r>
            <a:br>
              <a:rPr b="1" lang="pt-BR" sz="1100"/>
            </a:br>
            <a:r>
              <a:rPr b="1" lang="pt-BR" sz="1100"/>
              <a:t>for (var i = 0; i &lt; scoreString.length; i++) {</a:t>
            </a:r>
            <a:br>
              <a:rPr b="1" lang="pt-BR" sz="1100"/>
            </a:br>
            <a:r>
              <a:rPr b="1" lang="pt-BR" sz="1100"/>
              <a:t>	var num = parseInt(scoreString[i]);</a:t>
            </a:r>
            <a:br>
              <a:rPr b="1" lang="pt-BR" sz="1100"/>
            </a:br>
            <a:r>
              <a:rPr b="1" lang="pt-BR" sz="1100"/>
              <a:t>	drawSprite(small_nums_spr[num], canvas.width / 2 + scoreboard_spr[2] / 4 + small_nums_spr[i][2] * i, canvas.height / 2 + 30)</a:t>
            </a:r>
            <a:br>
              <a:rPr b="1" lang="pt-BR" sz="1100"/>
            </a:br>
            <a:r>
              <a:rPr b="1" lang="pt-BR" sz="1100"/>
              <a:t>}</a:t>
            </a:r>
            <a:br>
              <a:rPr b="1" lang="pt-BR" sz="11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pt-BR" sz="1400"/>
              <a:t>Reiniciar o jogo quando clicar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Zerar o score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Posição, velocidade do passarinho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limpar vetor de obstáculos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Ir para estado </a:t>
            </a:r>
            <a:r>
              <a:rPr b="1" lang="pt-BR"/>
              <a:t>waiting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setTimeout para habilitar cliques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Contato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Contatos: </a:t>
            </a:r>
            <a:r>
              <a:rPr lang="pt-BR"/>
              <a:t>http://www.filipealves.com.br/contato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Interação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Dúvidas</a:t>
            </a: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Perguntas</a:t>
            </a:r>
          </a:p>
          <a:p>
            <a:pPr indent="-342900" lvl="0" marL="457200">
              <a:spcBef>
                <a:spcPts val="0"/>
              </a:spcBef>
              <a:buChar char="●"/>
            </a:pPr>
            <a:r>
              <a:rPr lang="pt-BR"/>
              <a:t>Sugestões no código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145300"/>
            <a:ext cx="8520600" cy="8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O projeto em 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HTML - HyperText Markup Language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Uma forma de marcar o documento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o HTML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F12 para abrir o console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Documentos com links e multimídia (sons e imagens)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Formado por tags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Organizado de forma hierárquica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Navegador cria o DOM (Document Object Model)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Javascript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Linguagem de programação de uso geral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Usaremos para controlar o DOM e o jogo em si.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Como criamos código JavaScript no HTML?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&lt;script&gt; Código JS &lt;/script&gt;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&lt;script link=”js/codigo.js”&gt;&lt;/script&gt;</a:t>
            </a:r>
            <a:br>
              <a:rPr lang="pt-BR"/>
            </a:br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HelloWorld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pt-BR"/>
              <a:t>alert(“Hello World!”)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na tela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Elemento Canvas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Como se fosse um quadro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Desenhar formas 2D programaticamente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Retângulos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Círculos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Imagens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Textos</a:t>
            </a:r>
            <a:br>
              <a:rPr lang="pt-BR"/>
            </a:b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Controle dos objetos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Mudar posição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Mudar tamanho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Atualizar a cor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etc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Criar a canvas</a:t>
            </a:r>
          </a:p>
          <a:p>
            <a:pPr indent="-317500" lvl="2" marL="1371600">
              <a:spcBef>
                <a:spcPts val="0"/>
              </a:spcBef>
              <a:buChar char="■"/>
            </a:pPr>
            <a:r>
              <a:rPr lang="pt-BR"/>
              <a:t>&lt;canvas&gt;&lt;/canvas&gt;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Desenhar na tela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●"/>
            </a:pPr>
            <a:r>
              <a:rPr lang="pt-BR"/>
              <a:t>Desenhos programáticos (Com JS)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Acessar a canvas com JS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Variável </a:t>
            </a:r>
            <a:r>
              <a:rPr b="1" lang="pt-BR"/>
              <a:t>document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Acessa o DOM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Função nativa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document.getElementById(“string”)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Retorna o elemento</a:t>
            </a:r>
          </a:p>
          <a:p>
            <a:pPr indent="-317500" lvl="3" marL="1828800" rtl="0">
              <a:spcBef>
                <a:spcPts val="0"/>
              </a:spcBef>
              <a:buChar char="●"/>
            </a:pPr>
            <a:r>
              <a:rPr lang="pt-BR"/>
              <a:t>Mudar suas propriedades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Elementos têm </a:t>
            </a:r>
            <a:r>
              <a:rPr b="1" lang="pt-BR"/>
              <a:t>atributos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lang="pt-BR"/>
              <a:t>atributo=”valor”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pt-BR"/>
              <a:t>Ver as propriedades do objeto canvas utilizando o console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var ctx = </a:t>
            </a:r>
            <a:r>
              <a:rPr b="1" lang="pt-BR"/>
              <a:t>canvas.getContext(“2d”)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ctx.fillRect(0, 0, 10, 10)</a:t>
            </a:r>
          </a:p>
          <a:p>
            <a:pPr indent="-317500" lvl="2" marL="1371600" rtl="0">
              <a:spcBef>
                <a:spcPts val="0"/>
              </a:spcBef>
              <a:buChar char="■"/>
            </a:pPr>
            <a:r>
              <a:rPr b="1" lang="pt-BR"/>
              <a:t>ctx.clearRect(0, 0, 5, 5)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150" y="292925"/>
            <a:ext cx="3775275" cy="20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