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38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9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77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269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86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36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898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78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0514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466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EF3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267" y="1348690"/>
            <a:ext cx="3937000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EF3F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32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5334" y="2027005"/>
            <a:ext cx="3233330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972CB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50527" y="3747387"/>
            <a:ext cx="4242945" cy="80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C8AEF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4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07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80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70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9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3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7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81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3849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freep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1146382"/>
            <a:ext cx="340467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34" dirty="0">
                <a:latin typeface="Trebuchet MS" panose="020B0603020202020204" pitchFamily="34" charset="0"/>
              </a:rPr>
              <a:t>Interface</a:t>
            </a:r>
            <a:endParaRPr sz="6600" dirty="0">
              <a:latin typeface="Trebuchet MS" panose="020B0603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425" y="2909506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CEF3F4"/>
                </a:solidFill>
                <a:latin typeface="Roboto"/>
                <a:cs typeface="Roboto"/>
              </a:rPr>
              <a:t>Ardiles Sinaga</a:t>
            </a:r>
            <a:endParaRPr sz="180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2555" y="819715"/>
            <a:ext cx="4151629" cy="3527425"/>
            <a:chOff x="4992555" y="819715"/>
            <a:chExt cx="4151629" cy="3527425"/>
          </a:xfrm>
        </p:grpSpPr>
        <p:sp>
          <p:nvSpPr>
            <p:cNvPr id="6" name="object 6"/>
            <p:cNvSpPr/>
            <p:nvPr/>
          </p:nvSpPr>
          <p:spPr>
            <a:xfrm>
              <a:off x="5827417" y="2727860"/>
              <a:ext cx="2585085" cy="1619250"/>
            </a:xfrm>
            <a:custGeom>
              <a:avLst/>
              <a:gdLst/>
              <a:ahLst/>
              <a:cxnLst/>
              <a:rect l="l" t="t" r="r" b="b"/>
              <a:pathLst>
                <a:path w="2585084" h="1619250">
                  <a:moveTo>
                    <a:pt x="2434946" y="1618927"/>
                  </a:moveTo>
                  <a:lnTo>
                    <a:pt x="149558" y="1618927"/>
                  </a:lnTo>
                  <a:lnTo>
                    <a:pt x="102430" y="1611357"/>
                  </a:lnTo>
                  <a:lnTo>
                    <a:pt x="61392" y="1590268"/>
                  </a:lnTo>
                  <a:lnTo>
                    <a:pt x="28963" y="1558095"/>
                  </a:lnTo>
                  <a:lnTo>
                    <a:pt x="7660" y="1517272"/>
                  </a:lnTo>
                  <a:lnTo>
                    <a:pt x="0" y="1470233"/>
                  </a:lnTo>
                  <a:lnTo>
                    <a:pt x="0" y="148693"/>
                  </a:lnTo>
                  <a:lnTo>
                    <a:pt x="7660" y="101654"/>
                  </a:lnTo>
                  <a:lnTo>
                    <a:pt x="28963" y="60831"/>
                  </a:lnTo>
                  <a:lnTo>
                    <a:pt x="61392" y="28659"/>
                  </a:lnTo>
                  <a:lnTo>
                    <a:pt x="102430" y="7570"/>
                  </a:lnTo>
                  <a:lnTo>
                    <a:pt x="149558" y="0"/>
                  </a:lnTo>
                  <a:lnTo>
                    <a:pt x="2434946" y="0"/>
                  </a:lnTo>
                  <a:lnTo>
                    <a:pt x="2482075" y="7570"/>
                  </a:lnTo>
                  <a:lnTo>
                    <a:pt x="2523112" y="28659"/>
                  </a:lnTo>
                  <a:lnTo>
                    <a:pt x="2555541" y="60831"/>
                  </a:lnTo>
                  <a:lnTo>
                    <a:pt x="2576844" y="101654"/>
                  </a:lnTo>
                  <a:lnTo>
                    <a:pt x="2584505" y="148693"/>
                  </a:lnTo>
                  <a:lnTo>
                    <a:pt x="2584505" y="1470233"/>
                  </a:lnTo>
                  <a:lnTo>
                    <a:pt x="2576844" y="1517272"/>
                  </a:lnTo>
                  <a:lnTo>
                    <a:pt x="2555541" y="1558095"/>
                  </a:lnTo>
                  <a:lnTo>
                    <a:pt x="2523112" y="1590268"/>
                  </a:lnTo>
                  <a:lnTo>
                    <a:pt x="2482075" y="1611357"/>
                  </a:lnTo>
                  <a:lnTo>
                    <a:pt x="2434946" y="1618927"/>
                  </a:lnTo>
                  <a:close/>
                </a:path>
              </a:pathLst>
            </a:custGeom>
            <a:solidFill>
              <a:srgbClr val="D0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6442" y="2901908"/>
              <a:ext cx="2166620" cy="938530"/>
            </a:xfrm>
            <a:custGeom>
              <a:avLst/>
              <a:gdLst/>
              <a:ahLst/>
              <a:cxnLst/>
              <a:rect l="l" t="t" r="r" b="b"/>
              <a:pathLst>
                <a:path w="2166620" h="938529">
                  <a:moveTo>
                    <a:pt x="2113961" y="938466"/>
                  </a:moveTo>
                  <a:lnTo>
                    <a:pt x="52492" y="938466"/>
                  </a:lnTo>
                  <a:lnTo>
                    <a:pt x="32111" y="934327"/>
                  </a:lnTo>
                  <a:lnTo>
                    <a:pt x="15420" y="923058"/>
                  </a:lnTo>
                  <a:lnTo>
                    <a:pt x="4142" y="906376"/>
                  </a:lnTo>
                  <a:lnTo>
                    <a:pt x="0" y="886000"/>
                  </a:lnTo>
                  <a:lnTo>
                    <a:pt x="0" y="52466"/>
                  </a:lnTo>
                  <a:lnTo>
                    <a:pt x="4142" y="31724"/>
                  </a:lnTo>
                  <a:lnTo>
                    <a:pt x="15420" y="15083"/>
                  </a:lnTo>
                  <a:lnTo>
                    <a:pt x="32111" y="4016"/>
                  </a:lnTo>
                  <a:lnTo>
                    <a:pt x="52492" y="0"/>
                  </a:lnTo>
                  <a:lnTo>
                    <a:pt x="2113961" y="0"/>
                  </a:lnTo>
                  <a:lnTo>
                    <a:pt x="2134342" y="4016"/>
                  </a:lnTo>
                  <a:lnTo>
                    <a:pt x="2151032" y="15083"/>
                  </a:lnTo>
                  <a:lnTo>
                    <a:pt x="2162311" y="31724"/>
                  </a:lnTo>
                  <a:lnTo>
                    <a:pt x="2166453" y="52466"/>
                  </a:lnTo>
                  <a:lnTo>
                    <a:pt x="2166453" y="886000"/>
                  </a:lnTo>
                  <a:lnTo>
                    <a:pt x="2162311" y="906376"/>
                  </a:lnTo>
                  <a:lnTo>
                    <a:pt x="2151032" y="923058"/>
                  </a:lnTo>
                  <a:lnTo>
                    <a:pt x="2134342" y="934327"/>
                  </a:lnTo>
                  <a:lnTo>
                    <a:pt x="2113961" y="938466"/>
                  </a:lnTo>
                  <a:close/>
                </a:path>
              </a:pathLst>
            </a:custGeom>
            <a:solidFill>
              <a:srgbClr val="BEC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16040" y="2967519"/>
              <a:ext cx="1503045" cy="711200"/>
            </a:xfrm>
            <a:custGeom>
              <a:avLst/>
              <a:gdLst/>
              <a:ahLst/>
              <a:cxnLst/>
              <a:rect l="l" t="t" r="r" b="b"/>
              <a:pathLst>
                <a:path w="1503045" h="711200">
                  <a:moveTo>
                    <a:pt x="299110" y="708431"/>
                  </a:moveTo>
                  <a:lnTo>
                    <a:pt x="295973" y="705815"/>
                  </a:lnTo>
                  <a:lnTo>
                    <a:pt x="293878" y="704049"/>
                  </a:lnTo>
                  <a:lnTo>
                    <a:pt x="176669" y="704049"/>
                  </a:lnTo>
                  <a:lnTo>
                    <a:pt x="172288" y="708431"/>
                  </a:lnTo>
                  <a:lnTo>
                    <a:pt x="172288" y="711060"/>
                  </a:lnTo>
                  <a:lnTo>
                    <a:pt x="176669" y="705815"/>
                  </a:lnTo>
                  <a:lnTo>
                    <a:pt x="293878" y="705815"/>
                  </a:lnTo>
                  <a:lnTo>
                    <a:pt x="299110" y="711060"/>
                  </a:lnTo>
                  <a:lnTo>
                    <a:pt x="299110" y="708431"/>
                  </a:lnTo>
                  <a:close/>
                </a:path>
                <a:path w="1503045" h="711200">
                  <a:moveTo>
                    <a:pt x="299110" y="552767"/>
                  </a:moveTo>
                  <a:lnTo>
                    <a:pt x="295948" y="550113"/>
                  </a:lnTo>
                  <a:lnTo>
                    <a:pt x="293878" y="548386"/>
                  </a:lnTo>
                  <a:lnTo>
                    <a:pt x="176669" y="548386"/>
                  </a:lnTo>
                  <a:lnTo>
                    <a:pt x="172288" y="552767"/>
                  </a:lnTo>
                  <a:lnTo>
                    <a:pt x="172288" y="555383"/>
                  </a:lnTo>
                  <a:lnTo>
                    <a:pt x="176669" y="550113"/>
                  </a:lnTo>
                  <a:lnTo>
                    <a:pt x="293878" y="550113"/>
                  </a:lnTo>
                  <a:lnTo>
                    <a:pt x="299110" y="555383"/>
                  </a:lnTo>
                  <a:lnTo>
                    <a:pt x="299110" y="552767"/>
                  </a:lnTo>
                  <a:close/>
                </a:path>
                <a:path w="1503045" h="711200">
                  <a:moveTo>
                    <a:pt x="299110" y="397065"/>
                  </a:moveTo>
                  <a:lnTo>
                    <a:pt x="295973" y="394449"/>
                  </a:lnTo>
                  <a:lnTo>
                    <a:pt x="293878" y="392696"/>
                  </a:lnTo>
                  <a:lnTo>
                    <a:pt x="176669" y="392696"/>
                  </a:lnTo>
                  <a:lnTo>
                    <a:pt x="172288" y="397065"/>
                  </a:lnTo>
                  <a:lnTo>
                    <a:pt x="172288" y="399694"/>
                  </a:lnTo>
                  <a:lnTo>
                    <a:pt x="176669" y="394449"/>
                  </a:lnTo>
                  <a:lnTo>
                    <a:pt x="293878" y="394449"/>
                  </a:lnTo>
                  <a:lnTo>
                    <a:pt x="299110" y="399694"/>
                  </a:lnTo>
                  <a:lnTo>
                    <a:pt x="299110" y="397065"/>
                  </a:lnTo>
                  <a:close/>
                </a:path>
                <a:path w="1503045" h="711200">
                  <a:moveTo>
                    <a:pt x="299110" y="98818"/>
                  </a:moveTo>
                  <a:lnTo>
                    <a:pt x="296494" y="96202"/>
                  </a:lnTo>
                  <a:lnTo>
                    <a:pt x="293878" y="93573"/>
                  </a:lnTo>
                  <a:lnTo>
                    <a:pt x="176669" y="93573"/>
                  </a:lnTo>
                  <a:lnTo>
                    <a:pt x="172288" y="98818"/>
                  </a:lnTo>
                  <a:lnTo>
                    <a:pt x="172288" y="100571"/>
                  </a:lnTo>
                  <a:lnTo>
                    <a:pt x="176669" y="96202"/>
                  </a:lnTo>
                  <a:lnTo>
                    <a:pt x="293878" y="96202"/>
                  </a:lnTo>
                  <a:lnTo>
                    <a:pt x="299110" y="100571"/>
                  </a:lnTo>
                  <a:lnTo>
                    <a:pt x="299110" y="98818"/>
                  </a:lnTo>
                  <a:close/>
                </a:path>
                <a:path w="1503045" h="711200">
                  <a:moveTo>
                    <a:pt x="299110" y="5245"/>
                  </a:moveTo>
                  <a:lnTo>
                    <a:pt x="296494" y="2616"/>
                  </a:lnTo>
                  <a:lnTo>
                    <a:pt x="293878" y="0"/>
                  </a:lnTo>
                  <a:lnTo>
                    <a:pt x="176669" y="0"/>
                  </a:lnTo>
                  <a:lnTo>
                    <a:pt x="172288" y="5245"/>
                  </a:lnTo>
                  <a:lnTo>
                    <a:pt x="172288" y="6997"/>
                  </a:lnTo>
                  <a:lnTo>
                    <a:pt x="176669" y="2616"/>
                  </a:lnTo>
                  <a:lnTo>
                    <a:pt x="293878" y="2616"/>
                  </a:lnTo>
                  <a:lnTo>
                    <a:pt x="299110" y="6997"/>
                  </a:lnTo>
                  <a:lnTo>
                    <a:pt x="299110" y="5245"/>
                  </a:lnTo>
                  <a:close/>
                </a:path>
                <a:path w="1503045" h="711200">
                  <a:moveTo>
                    <a:pt x="299123" y="241376"/>
                  </a:moveTo>
                  <a:lnTo>
                    <a:pt x="295960" y="238760"/>
                  </a:lnTo>
                  <a:lnTo>
                    <a:pt x="293878" y="237020"/>
                  </a:lnTo>
                  <a:lnTo>
                    <a:pt x="5245" y="237020"/>
                  </a:lnTo>
                  <a:lnTo>
                    <a:pt x="0" y="241376"/>
                  </a:lnTo>
                  <a:lnTo>
                    <a:pt x="0" y="244005"/>
                  </a:lnTo>
                  <a:lnTo>
                    <a:pt x="5245" y="238760"/>
                  </a:lnTo>
                  <a:lnTo>
                    <a:pt x="293878" y="238760"/>
                  </a:lnTo>
                  <a:lnTo>
                    <a:pt x="299123" y="244005"/>
                  </a:lnTo>
                  <a:lnTo>
                    <a:pt x="299123" y="241376"/>
                  </a:lnTo>
                  <a:close/>
                </a:path>
                <a:path w="1503045" h="711200">
                  <a:moveTo>
                    <a:pt x="470547" y="708431"/>
                  </a:moveTo>
                  <a:lnTo>
                    <a:pt x="467918" y="705815"/>
                  </a:lnTo>
                  <a:lnTo>
                    <a:pt x="466166" y="704049"/>
                  </a:lnTo>
                  <a:lnTo>
                    <a:pt x="348957" y="704049"/>
                  </a:lnTo>
                  <a:lnTo>
                    <a:pt x="343712" y="708431"/>
                  </a:lnTo>
                  <a:lnTo>
                    <a:pt x="343712" y="711060"/>
                  </a:lnTo>
                  <a:lnTo>
                    <a:pt x="348957" y="705815"/>
                  </a:lnTo>
                  <a:lnTo>
                    <a:pt x="466166" y="705815"/>
                  </a:lnTo>
                  <a:lnTo>
                    <a:pt x="470547" y="711060"/>
                  </a:lnTo>
                  <a:lnTo>
                    <a:pt x="470547" y="708431"/>
                  </a:lnTo>
                  <a:close/>
                </a:path>
                <a:path w="1503045" h="711200">
                  <a:moveTo>
                    <a:pt x="470547" y="552767"/>
                  </a:moveTo>
                  <a:lnTo>
                    <a:pt x="467893" y="550113"/>
                  </a:lnTo>
                  <a:lnTo>
                    <a:pt x="466166" y="548386"/>
                  </a:lnTo>
                  <a:lnTo>
                    <a:pt x="348957" y="548386"/>
                  </a:lnTo>
                  <a:lnTo>
                    <a:pt x="343712" y="552767"/>
                  </a:lnTo>
                  <a:lnTo>
                    <a:pt x="343712" y="555383"/>
                  </a:lnTo>
                  <a:lnTo>
                    <a:pt x="348957" y="550113"/>
                  </a:lnTo>
                  <a:lnTo>
                    <a:pt x="466166" y="550113"/>
                  </a:lnTo>
                  <a:lnTo>
                    <a:pt x="470547" y="555383"/>
                  </a:lnTo>
                  <a:lnTo>
                    <a:pt x="470547" y="552767"/>
                  </a:lnTo>
                  <a:close/>
                </a:path>
                <a:path w="1503045" h="711200">
                  <a:moveTo>
                    <a:pt x="470547" y="397065"/>
                  </a:moveTo>
                  <a:lnTo>
                    <a:pt x="467918" y="394449"/>
                  </a:lnTo>
                  <a:lnTo>
                    <a:pt x="466166" y="392696"/>
                  </a:lnTo>
                  <a:lnTo>
                    <a:pt x="348957" y="392696"/>
                  </a:lnTo>
                  <a:lnTo>
                    <a:pt x="343712" y="397065"/>
                  </a:lnTo>
                  <a:lnTo>
                    <a:pt x="343712" y="399694"/>
                  </a:lnTo>
                  <a:lnTo>
                    <a:pt x="348957" y="394449"/>
                  </a:lnTo>
                  <a:lnTo>
                    <a:pt x="466166" y="394449"/>
                  </a:lnTo>
                  <a:lnTo>
                    <a:pt x="470547" y="399694"/>
                  </a:lnTo>
                  <a:lnTo>
                    <a:pt x="470547" y="397065"/>
                  </a:lnTo>
                  <a:close/>
                </a:path>
                <a:path w="1503045" h="711200">
                  <a:moveTo>
                    <a:pt x="470547" y="241376"/>
                  </a:moveTo>
                  <a:lnTo>
                    <a:pt x="467906" y="238760"/>
                  </a:lnTo>
                  <a:lnTo>
                    <a:pt x="466166" y="237020"/>
                  </a:lnTo>
                  <a:lnTo>
                    <a:pt x="348957" y="237020"/>
                  </a:lnTo>
                  <a:lnTo>
                    <a:pt x="343712" y="241376"/>
                  </a:lnTo>
                  <a:lnTo>
                    <a:pt x="343712" y="244005"/>
                  </a:lnTo>
                  <a:lnTo>
                    <a:pt x="348957" y="238760"/>
                  </a:lnTo>
                  <a:lnTo>
                    <a:pt x="466166" y="238760"/>
                  </a:lnTo>
                  <a:lnTo>
                    <a:pt x="470547" y="244005"/>
                  </a:lnTo>
                  <a:lnTo>
                    <a:pt x="470547" y="241376"/>
                  </a:lnTo>
                  <a:close/>
                </a:path>
                <a:path w="1503045" h="711200">
                  <a:moveTo>
                    <a:pt x="470547" y="98818"/>
                  </a:moveTo>
                  <a:lnTo>
                    <a:pt x="468350" y="96202"/>
                  </a:lnTo>
                  <a:lnTo>
                    <a:pt x="466166" y="93573"/>
                  </a:lnTo>
                  <a:lnTo>
                    <a:pt x="348957" y="93573"/>
                  </a:lnTo>
                  <a:lnTo>
                    <a:pt x="343712" y="98818"/>
                  </a:lnTo>
                  <a:lnTo>
                    <a:pt x="343712" y="100571"/>
                  </a:lnTo>
                  <a:lnTo>
                    <a:pt x="348957" y="96202"/>
                  </a:lnTo>
                  <a:lnTo>
                    <a:pt x="466166" y="96202"/>
                  </a:lnTo>
                  <a:lnTo>
                    <a:pt x="470547" y="100571"/>
                  </a:lnTo>
                  <a:lnTo>
                    <a:pt x="470547" y="98818"/>
                  </a:lnTo>
                  <a:close/>
                </a:path>
                <a:path w="1503045" h="711200">
                  <a:moveTo>
                    <a:pt x="470547" y="5245"/>
                  </a:moveTo>
                  <a:lnTo>
                    <a:pt x="468350" y="2616"/>
                  </a:lnTo>
                  <a:lnTo>
                    <a:pt x="466166" y="0"/>
                  </a:lnTo>
                  <a:lnTo>
                    <a:pt x="348957" y="0"/>
                  </a:lnTo>
                  <a:lnTo>
                    <a:pt x="343712" y="5245"/>
                  </a:lnTo>
                  <a:lnTo>
                    <a:pt x="343712" y="6997"/>
                  </a:lnTo>
                  <a:lnTo>
                    <a:pt x="348957" y="2616"/>
                  </a:lnTo>
                  <a:lnTo>
                    <a:pt x="466166" y="2616"/>
                  </a:lnTo>
                  <a:lnTo>
                    <a:pt x="470547" y="6997"/>
                  </a:lnTo>
                  <a:lnTo>
                    <a:pt x="470547" y="5245"/>
                  </a:lnTo>
                  <a:close/>
                </a:path>
                <a:path w="1503045" h="711200">
                  <a:moveTo>
                    <a:pt x="642835" y="708431"/>
                  </a:moveTo>
                  <a:lnTo>
                    <a:pt x="639699" y="705815"/>
                  </a:lnTo>
                  <a:lnTo>
                    <a:pt x="637590" y="704049"/>
                  </a:lnTo>
                  <a:lnTo>
                    <a:pt x="521271" y="704049"/>
                  </a:lnTo>
                  <a:lnTo>
                    <a:pt x="516001" y="708431"/>
                  </a:lnTo>
                  <a:lnTo>
                    <a:pt x="516001" y="711060"/>
                  </a:lnTo>
                  <a:lnTo>
                    <a:pt x="521271" y="705815"/>
                  </a:lnTo>
                  <a:lnTo>
                    <a:pt x="637590" y="705815"/>
                  </a:lnTo>
                  <a:lnTo>
                    <a:pt x="642835" y="711060"/>
                  </a:lnTo>
                  <a:lnTo>
                    <a:pt x="642835" y="708431"/>
                  </a:lnTo>
                  <a:close/>
                </a:path>
                <a:path w="1503045" h="711200">
                  <a:moveTo>
                    <a:pt x="642835" y="552767"/>
                  </a:moveTo>
                  <a:lnTo>
                    <a:pt x="639660" y="550113"/>
                  </a:lnTo>
                  <a:lnTo>
                    <a:pt x="637590" y="548386"/>
                  </a:lnTo>
                  <a:lnTo>
                    <a:pt x="521271" y="548386"/>
                  </a:lnTo>
                  <a:lnTo>
                    <a:pt x="516001" y="552767"/>
                  </a:lnTo>
                  <a:lnTo>
                    <a:pt x="516001" y="555383"/>
                  </a:lnTo>
                  <a:lnTo>
                    <a:pt x="521271" y="550113"/>
                  </a:lnTo>
                  <a:lnTo>
                    <a:pt x="637590" y="550113"/>
                  </a:lnTo>
                  <a:lnTo>
                    <a:pt x="642835" y="555383"/>
                  </a:lnTo>
                  <a:lnTo>
                    <a:pt x="642835" y="552767"/>
                  </a:lnTo>
                  <a:close/>
                </a:path>
                <a:path w="1503045" h="711200">
                  <a:moveTo>
                    <a:pt x="642835" y="397065"/>
                  </a:moveTo>
                  <a:lnTo>
                    <a:pt x="639699" y="394449"/>
                  </a:lnTo>
                  <a:lnTo>
                    <a:pt x="637590" y="392696"/>
                  </a:lnTo>
                  <a:lnTo>
                    <a:pt x="521271" y="392696"/>
                  </a:lnTo>
                  <a:lnTo>
                    <a:pt x="516001" y="397065"/>
                  </a:lnTo>
                  <a:lnTo>
                    <a:pt x="516001" y="399694"/>
                  </a:lnTo>
                  <a:lnTo>
                    <a:pt x="521271" y="394449"/>
                  </a:lnTo>
                  <a:lnTo>
                    <a:pt x="637590" y="394449"/>
                  </a:lnTo>
                  <a:lnTo>
                    <a:pt x="642835" y="399694"/>
                  </a:lnTo>
                  <a:lnTo>
                    <a:pt x="642835" y="397065"/>
                  </a:lnTo>
                  <a:close/>
                </a:path>
                <a:path w="1503045" h="711200">
                  <a:moveTo>
                    <a:pt x="642835" y="241376"/>
                  </a:moveTo>
                  <a:lnTo>
                    <a:pt x="639673" y="238760"/>
                  </a:lnTo>
                  <a:lnTo>
                    <a:pt x="637590" y="237020"/>
                  </a:lnTo>
                  <a:lnTo>
                    <a:pt x="521271" y="237020"/>
                  </a:lnTo>
                  <a:lnTo>
                    <a:pt x="516001" y="241376"/>
                  </a:lnTo>
                  <a:lnTo>
                    <a:pt x="516001" y="244005"/>
                  </a:lnTo>
                  <a:lnTo>
                    <a:pt x="521271" y="238760"/>
                  </a:lnTo>
                  <a:lnTo>
                    <a:pt x="637590" y="238760"/>
                  </a:lnTo>
                  <a:lnTo>
                    <a:pt x="642835" y="244005"/>
                  </a:lnTo>
                  <a:lnTo>
                    <a:pt x="642835" y="241376"/>
                  </a:lnTo>
                  <a:close/>
                </a:path>
                <a:path w="1503045" h="711200">
                  <a:moveTo>
                    <a:pt x="642835" y="98818"/>
                  </a:moveTo>
                  <a:lnTo>
                    <a:pt x="640207" y="96202"/>
                  </a:lnTo>
                  <a:lnTo>
                    <a:pt x="637590" y="93573"/>
                  </a:lnTo>
                  <a:lnTo>
                    <a:pt x="521271" y="93573"/>
                  </a:lnTo>
                  <a:lnTo>
                    <a:pt x="516001" y="98818"/>
                  </a:lnTo>
                  <a:lnTo>
                    <a:pt x="516001" y="100571"/>
                  </a:lnTo>
                  <a:lnTo>
                    <a:pt x="521271" y="96202"/>
                  </a:lnTo>
                  <a:lnTo>
                    <a:pt x="637590" y="96202"/>
                  </a:lnTo>
                  <a:lnTo>
                    <a:pt x="642835" y="100571"/>
                  </a:lnTo>
                  <a:lnTo>
                    <a:pt x="642835" y="98818"/>
                  </a:lnTo>
                  <a:close/>
                </a:path>
                <a:path w="1503045" h="711200">
                  <a:moveTo>
                    <a:pt x="642835" y="5245"/>
                  </a:moveTo>
                  <a:lnTo>
                    <a:pt x="640207" y="2616"/>
                  </a:lnTo>
                  <a:lnTo>
                    <a:pt x="637590" y="0"/>
                  </a:lnTo>
                  <a:lnTo>
                    <a:pt x="521271" y="0"/>
                  </a:lnTo>
                  <a:lnTo>
                    <a:pt x="516001" y="5245"/>
                  </a:lnTo>
                  <a:lnTo>
                    <a:pt x="516001" y="6997"/>
                  </a:lnTo>
                  <a:lnTo>
                    <a:pt x="521271" y="2616"/>
                  </a:lnTo>
                  <a:lnTo>
                    <a:pt x="637590" y="2616"/>
                  </a:lnTo>
                  <a:lnTo>
                    <a:pt x="642835" y="6997"/>
                  </a:lnTo>
                  <a:lnTo>
                    <a:pt x="642835" y="5245"/>
                  </a:lnTo>
                  <a:close/>
                </a:path>
                <a:path w="1503045" h="711200">
                  <a:moveTo>
                    <a:pt x="814260" y="552767"/>
                  </a:moveTo>
                  <a:lnTo>
                    <a:pt x="811606" y="550113"/>
                  </a:lnTo>
                  <a:lnTo>
                    <a:pt x="809879" y="548386"/>
                  </a:lnTo>
                  <a:lnTo>
                    <a:pt x="692708" y="548386"/>
                  </a:lnTo>
                  <a:lnTo>
                    <a:pt x="688327" y="552767"/>
                  </a:lnTo>
                  <a:lnTo>
                    <a:pt x="688327" y="555383"/>
                  </a:lnTo>
                  <a:lnTo>
                    <a:pt x="692708" y="550113"/>
                  </a:lnTo>
                  <a:lnTo>
                    <a:pt x="809879" y="550113"/>
                  </a:lnTo>
                  <a:lnTo>
                    <a:pt x="814260" y="555383"/>
                  </a:lnTo>
                  <a:lnTo>
                    <a:pt x="814260" y="552767"/>
                  </a:lnTo>
                  <a:close/>
                </a:path>
                <a:path w="1503045" h="711200">
                  <a:moveTo>
                    <a:pt x="814260" y="397065"/>
                  </a:moveTo>
                  <a:lnTo>
                    <a:pt x="811631" y="394449"/>
                  </a:lnTo>
                  <a:lnTo>
                    <a:pt x="809879" y="392696"/>
                  </a:lnTo>
                  <a:lnTo>
                    <a:pt x="692708" y="392696"/>
                  </a:lnTo>
                  <a:lnTo>
                    <a:pt x="688327" y="397065"/>
                  </a:lnTo>
                  <a:lnTo>
                    <a:pt x="688327" y="399694"/>
                  </a:lnTo>
                  <a:lnTo>
                    <a:pt x="692708" y="394449"/>
                  </a:lnTo>
                  <a:lnTo>
                    <a:pt x="809879" y="394449"/>
                  </a:lnTo>
                  <a:lnTo>
                    <a:pt x="814260" y="399694"/>
                  </a:lnTo>
                  <a:lnTo>
                    <a:pt x="814260" y="397065"/>
                  </a:lnTo>
                  <a:close/>
                </a:path>
                <a:path w="1503045" h="711200">
                  <a:moveTo>
                    <a:pt x="814260" y="242265"/>
                  </a:moveTo>
                  <a:lnTo>
                    <a:pt x="811326" y="238760"/>
                  </a:lnTo>
                  <a:lnTo>
                    <a:pt x="809879" y="237020"/>
                  </a:lnTo>
                  <a:lnTo>
                    <a:pt x="692708" y="237020"/>
                  </a:lnTo>
                  <a:lnTo>
                    <a:pt x="688327" y="242265"/>
                  </a:lnTo>
                  <a:lnTo>
                    <a:pt x="688327" y="244005"/>
                  </a:lnTo>
                  <a:lnTo>
                    <a:pt x="692708" y="238760"/>
                  </a:lnTo>
                  <a:lnTo>
                    <a:pt x="809879" y="238760"/>
                  </a:lnTo>
                  <a:lnTo>
                    <a:pt x="814260" y="244005"/>
                  </a:lnTo>
                  <a:lnTo>
                    <a:pt x="814260" y="242265"/>
                  </a:lnTo>
                  <a:close/>
                </a:path>
                <a:path w="1503045" h="711200">
                  <a:moveTo>
                    <a:pt x="814260" y="98818"/>
                  </a:moveTo>
                  <a:lnTo>
                    <a:pt x="812063" y="96202"/>
                  </a:lnTo>
                  <a:lnTo>
                    <a:pt x="809879" y="93573"/>
                  </a:lnTo>
                  <a:lnTo>
                    <a:pt x="692708" y="93573"/>
                  </a:lnTo>
                  <a:lnTo>
                    <a:pt x="688327" y="98818"/>
                  </a:lnTo>
                  <a:lnTo>
                    <a:pt x="688327" y="100571"/>
                  </a:lnTo>
                  <a:lnTo>
                    <a:pt x="692708" y="96202"/>
                  </a:lnTo>
                  <a:lnTo>
                    <a:pt x="809879" y="96202"/>
                  </a:lnTo>
                  <a:lnTo>
                    <a:pt x="814260" y="100571"/>
                  </a:lnTo>
                  <a:lnTo>
                    <a:pt x="814260" y="98818"/>
                  </a:lnTo>
                  <a:close/>
                </a:path>
                <a:path w="1503045" h="711200">
                  <a:moveTo>
                    <a:pt x="814260" y="5245"/>
                  </a:moveTo>
                  <a:lnTo>
                    <a:pt x="812063" y="2616"/>
                  </a:lnTo>
                  <a:lnTo>
                    <a:pt x="809879" y="0"/>
                  </a:lnTo>
                  <a:lnTo>
                    <a:pt x="692708" y="0"/>
                  </a:lnTo>
                  <a:lnTo>
                    <a:pt x="688327" y="5245"/>
                  </a:lnTo>
                  <a:lnTo>
                    <a:pt x="688327" y="6997"/>
                  </a:lnTo>
                  <a:lnTo>
                    <a:pt x="692708" y="2616"/>
                  </a:lnTo>
                  <a:lnTo>
                    <a:pt x="809879" y="2616"/>
                  </a:lnTo>
                  <a:lnTo>
                    <a:pt x="814260" y="6997"/>
                  </a:lnTo>
                  <a:lnTo>
                    <a:pt x="814260" y="5245"/>
                  </a:lnTo>
                  <a:close/>
                </a:path>
                <a:path w="1503045" h="711200">
                  <a:moveTo>
                    <a:pt x="986574" y="552767"/>
                  </a:moveTo>
                  <a:lnTo>
                    <a:pt x="983386" y="550113"/>
                  </a:lnTo>
                  <a:lnTo>
                    <a:pt x="981303" y="548386"/>
                  </a:lnTo>
                  <a:lnTo>
                    <a:pt x="864997" y="548386"/>
                  </a:lnTo>
                  <a:lnTo>
                    <a:pt x="859751" y="552767"/>
                  </a:lnTo>
                  <a:lnTo>
                    <a:pt x="859751" y="555383"/>
                  </a:lnTo>
                  <a:lnTo>
                    <a:pt x="864997" y="550113"/>
                  </a:lnTo>
                  <a:lnTo>
                    <a:pt x="981303" y="550113"/>
                  </a:lnTo>
                  <a:lnTo>
                    <a:pt x="986574" y="555383"/>
                  </a:lnTo>
                  <a:lnTo>
                    <a:pt x="986574" y="552767"/>
                  </a:lnTo>
                  <a:close/>
                </a:path>
                <a:path w="1503045" h="711200">
                  <a:moveTo>
                    <a:pt x="986574" y="397065"/>
                  </a:moveTo>
                  <a:lnTo>
                    <a:pt x="983424" y="394449"/>
                  </a:lnTo>
                  <a:lnTo>
                    <a:pt x="981303" y="392696"/>
                  </a:lnTo>
                  <a:lnTo>
                    <a:pt x="864997" y="392696"/>
                  </a:lnTo>
                  <a:lnTo>
                    <a:pt x="859751" y="397065"/>
                  </a:lnTo>
                  <a:lnTo>
                    <a:pt x="859751" y="399694"/>
                  </a:lnTo>
                  <a:lnTo>
                    <a:pt x="864997" y="394449"/>
                  </a:lnTo>
                  <a:lnTo>
                    <a:pt x="981303" y="394449"/>
                  </a:lnTo>
                  <a:lnTo>
                    <a:pt x="986574" y="399694"/>
                  </a:lnTo>
                  <a:lnTo>
                    <a:pt x="986574" y="397065"/>
                  </a:lnTo>
                  <a:close/>
                </a:path>
                <a:path w="1503045" h="711200">
                  <a:moveTo>
                    <a:pt x="986574" y="242265"/>
                  </a:moveTo>
                  <a:lnTo>
                    <a:pt x="983043" y="238760"/>
                  </a:lnTo>
                  <a:lnTo>
                    <a:pt x="981303" y="237020"/>
                  </a:lnTo>
                  <a:lnTo>
                    <a:pt x="864997" y="237020"/>
                  </a:lnTo>
                  <a:lnTo>
                    <a:pt x="859751" y="242265"/>
                  </a:lnTo>
                  <a:lnTo>
                    <a:pt x="859751" y="244005"/>
                  </a:lnTo>
                  <a:lnTo>
                    <a:pt x="864997" y="238760"/>
                  </a:lnTo>
                  <a:lnTo>
                    <a:pt x="981303" y="238760"/>
                  </a:lnTo>
                  <a:lnTo>
                    <a:pt x="986574" y="244005"/>
                  </a:lnTo>
                  <a:lnTo>
                    <a:pt x="986574" y="242265"/>
                  </a:lnTo>
                  <a:close/>
                </a:path>
                <a:path w="1503045" h="711200">
                  <a:moveTo>
                    <a:pt x="986574" y="98818"/>
                  </a:moveTo>
                  <a:lnTo>
                    <a:pt x="983945" y="96202"/>
                  </a:lnTo>
                  <a:lnTo>
                    <a:pt x="981303" y="93573"/>
                  </a:lnTo>
                  <a:lnTo>
                    <a:pt x="864997" y="93573"/>
                  </a:lnTo>
                  <a:lnTo>
                    <a:pt x="859751" y="98818"/>
                  </a:lnTo>
                  <a:lnTo>
                    <a:pt x="859751" y="100571"/>
                  </a:lnTo>
                  <a:lnTo>
                    <a:pt x="864997" y="96202"/>
                  </a:lnTo>
                  <a:lnTo>
                    <a:pt x="981303" y="96202"/>
                  </a:lnTo>
                  <a:lnTo>
                    <a:pt x="986574" y="100571"/>
                  </a:lnTo>
                  <a:lnTo>
                    <a:pt x="986574" y="98818"/>
                  </a:lnTo>
                  <a:close/>
                </a:path>
                <a:path w="1503045" h="711200">
                  <a:moveTo>
                    <a:pt x="986574" y="5245"/>
                  </a:moveTo>
                  <a:lnTo>
                    <a:pt x="983945" y="2616"/>
                  </a:lnTo>
                  <a:lnTo>
                    <a:pt x="981303" y="0"/>
                  </a:lnTo>
                  <a:lnTo>
                    <a:pt x="864997" y="0"/>
                  </a:lnTo>
                  <a:lnTo>
                    <a:pt x="859751" y="5245"/>
                  </a:lnTo>
                  <a:lnTo>
                    <a:pt x="859751" y="6997"/>
                  </a:lnTo>
                  <a:lnTo>
                    <a:pt x="864997" y="2616"/>
                  </a:lnTo>
                  <a:lnTo>
                    <a:pt x="981303" y="2616"/>
                  </a:lnTo>
                  <a:lnTo>
                    <a:pt x="986574" y="6997"/>
                  </a:lnTo>
                  <a:lnTo>
                    <a:pt x="986574" y="5245"/>
                  </a:lnTo>
                  <a:close/>
                </a:path>
                <a:path w="1503045" h="711200">
                  <a:moveTo>
                    <a:pt x="1157998" y="552767"/>
                  </a:moveTo>
                  <a:lnTo>
                    <a:pt x="1155357" y="550113"/>
                  </a:lnTo>
                  <a:lnTo>
                    <a:pt x="1153617" y="548386"/>
                  </a:lnTo>
                  <a:lnTo>
                    <a:pt x="1036421" y="548386"/>
                  </a:lnTo>
                  <a:lnTo>
                    <a:pt x="1031176" y="552767"/>
                  </a:lnTo>
                  <a:lnTo>
                    <a:pt x="1031176" y="561492"/>
                  </a:lnTo>
                  <a:lnTo>
                    <a:pt x="1032040" y="555383"/>
                  </a:lnTo>
                  <a:lnTo>
                    <a:pt x="1036421" y="550113"/>
                  </a:lnTo>
                  <a:lnTo>
                    <a:pt x="1153617" y="550113"/>
                  </a:lnTo>
                  <a:lnTo>
                    <a:pt x="1157998" y="555383"/>
                  </a:lnTo>
                  <a:lnTo>
                    <a:pt x="1157998" y="552767"/>
                  </a:lnTo>
                  <a:close/>
                </a:path>
                <a:path w="1503045" h="711200">
                  <a:moveTo>
                    <a:pt x="1157998" y="397065"/>
                  </a:moveTo>
                  <a:lnTo>
                    <a:pt x="1155382" y="394449"/>
                  </a:lnTo>
                  <a:lnTo>
                    <a:pt x="1153617" y="392696"/>
                  </a:lnTo>
                  <a:lnTo>
                    <a:pt x="1036421" y="392696"/>
                  </a:lnTo>
                  <a:lnTo>
                    <a:pt x="1031176" y="397065"/>
                  </a:lnTo>
                  <a:lnTo>
                    <a:pt x="1031176" y="404939"/>
                  </a:lnTo>
                  <a:lnTo>
                    <a:pt x="1032040" y="399694"/>
                  </a:lnTo>
                  <a:lnTo>
                    <a:pt x="1036421" y="394449"/>
                  </a:lnTo>
                  <a:lnTo>
                    <a:pt x="1153617" y="394449"/>
                  </a:lnTo>
                  <a:lnTo>
                    <a:pt x="1157998" y="399694"/>
                  </a:lnTo>
                  <a:lnTo>
                    <a:pt x="1157998" y="397065"/>
                  </a:lnTo>
                  <a:close/>
                </a:path>
                <a:path w="1503045" h="711200">
                  <a:moveTo>
                    <a:pt x="1157998" y="242265"/>
                  </a:moveTo>
                  <a:lnTo>
                    <a:pt x="1155065" y="238760"/>
                  </a:lnTo>
                  <a:lnTo>
                    <a:pt x="1153617" y="237020"/>
                  </a:lnTo>
                  <a:lnTo>
                    <a:pt x="1036421" y="237020"/>
                  </a:lnTo>
                  <a:lnTo>
                    <a:pt x="1031176" y="242265"/>
                  </a:lnTo>
                  <a:lnTo>
                    <a:pt x="1031176" y="250139"/>
                  </a:lnTo>
                  <a:lnTo>
                    <a:pt x="1032040" y="244005"/>
                  </a:lnTo>
                  <a:lnTo>
                    <a:pt x="1036421" y="238760"/>
                  </a:lnTo>
                  <a:lnTo>
                    <a:pt x="1153617" y="238760"/>
                  </a:lnTo>
                  <a:lnTo>
                    <a:pt x="1157998" y="244005"/>
                  </a:lnTo>
                  <a:lnTo>
                    <a:pt x="1157998" y="242265"/>
                  </a:lnTo>
                  <a:close/>
                </a:path>
                <a:path w="1503045" h="711200">
                  <a:moveTo>
                    <a:pt x="1157998" y="98818"/>
                  </a:moveTo>
                  <a:lnTo>
                    <a:pt x="1155814" y="96202"/>
                  </a:lnTo>
                  <a:lnTo>
                    <a:pt x="1153617" y="93573"/>
                  </a:lnTo>
                  <a:lnTo>
                    <a:pt x="1036421" y="93573"/>
                  </a:lnTo>
                  <a:lnTo>
                    <a:pt x="1031176" y="98818"/>
                  </a:lnTo>
                  <a:lnTo>
                    <a:pt x="1031176" y="106680"/>
                  </a:lnTo>
                  <a:lnTo>
                    <a:pt x="1032040" y="100571"/>
                  </a:lnTo>
                  <a:lnTo>
                    <a:pt x="1036421" y="96202"/>
                  </a:lnTo>
                  <a:lnTo>
                    <a:pt x="1153617" y="96202"/>
                  </a:lnTo>
                  <a:lnTo>
                    <a:pt x="1157998" y="100571"/>
                  </a:lnTo>
                  <a:lnTo>
                    <a:pt x="1157998" y="98818"/>
                  </a:lnTo>
                  <a:close/>
                </a:path>
                <a:path w="1503045" h="711200">
                  <a:moveTo>
                    <a:pt x="1157998" y="5245"/>
                  </a:moveTo>
                  <a:lnTo>
                    <a:pt x="1155814" y="2616"/>
                  </a:lnTo>
                  <a:lnTo>
                    <a:pt x="1153617" y="0"/>
                  </a:lnTo>
                  <a:lnTo>
                    <a:pt x="1036421" y="0"/>
                  </a:lnTo>
                  <a:lnTo>
                    <a:pt x="1031176" y="5245"/>
                  </a:lnTo>
                  <a:lnTo>
                    <a:pt x="1031176" y="13106"/>
                  </a:lnTo>
                  <a:lnTo>
                    <a:pt x="1032040" y="6997"/>
                  </a:lnTo>
                  <a:lnTo>
                    <a:pt x="1036421" y="2616"/>
                  </a:lnTo>
                  <a:lnTo>
                    <a:pt x="1153617" y="2616"/>
                  </a:lnTo>
                  <a:lnTo>
                    <a:pt x="1157998" y="6997"/>
                  </a:lnTo>
                  <a:lnTo>
                    <a:pt x="1157998" y="5245"/>
                  </a:lnTo>
                  <a:close/>
                </a:path>
                <a:path w="1503045" h="711200">
                  <a:moveTo>
                    <a:pt x="1502587" y="708431"/>
                  </a:moveTo>
                  <a:lnTo>
                    <a:pt x="1499450" y="705815"/>
                  </a:lnTo>
                  <a:lnTo>
                    <a:pt x="1497342" y="704049"/>
                  </a:lnTo>
                  <a:lnTo>
                    <a:pt x="692708" y="704049"/>
                  </a:lnTo>
                  <a:lnTo>
                    <a:pt x="688327" y="708431"/>
                  </a:lnTo>
                  <a:lnTo>
                    <a:pt x="688327" y="711060"/>
                  </a:lnTo>
                  <a:lnTo>
                    <a:pt x="692708" y="705815"/>
                  </a:lnTo>
                  <a:lnTo>
                    <a:pt x="1497342" y="705815"/>
                  </a:lnTo>
                  <a:lnTo>
                    <a:pt x="1502587" y="711060"/>
                  </a:lnTo>
                  <a:lnTo>
                    <a:pt x="1502587" y="708431"/>
                  </a:lnTo>
                  <a:close/>
                </a:path>
              </a:pathLst>
            </a:custGeom>
            <a:solidFill>
              <a:srgbClr val="003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2126" y="3891973"/>
              <a:ext cx="650240" cy="381000"/>
            </a:xfrm>
            <a:custGeom>
              <a:avLst/>
              <a:gdLst/>
              <a:ahLst/>
              <a:cxnLst/>
              <a:rect l="l" t="t" r="r" b="b"/>
              <a:pathLst>
                <a:path w="650240" h="381000">
                  <a:moveTo>
                    <a:pt x="597370" y="380478"/>
                  </a:moveTo>
                  <a:lnTo>
                    <a:pt x="52466" y="380478"/>
                  </a:lnTo>
                  <a:lnTo>
                    <a:pt x="32089" y="376336"/>
                  </a:lnTo>
                  <a:lnTo>
                    <a:pt x="15407" y="365057"/>
                  </a:lnTo>
                  <a:lnTo>
                    <a:pt x="4138" y="348366"/>
                  </a:lnTo>
                  <a:lnTo>
                    <a:pt x="0" y="327985"/>
                  </a:lnTo>
                  <a:lnTo>
                    <a:pt x="0" y="52492"/>
                  </a:lnTo>
                  <a:lnTo>
                    <a:pt x="4138" y="32111"/>
                  </a:lnTo>
                  <a:lnTo>
                    <a:pt x="15407" y="15420"/>
                  </a:lnTo>
                  <a:lnTo>
                    <a:pt x="32089" y="4142"/>
                  </a:lnTo>
                  <a:lnTo>
                    <a:pt x="52466" y="0"/>
                  </a:lnTo>
                  <a:lnTo>
                    <a:pt x="597370" y="0"/>
                  </a:lnTo>
                  <a:lnTo>
                    <a:pt x="617736" y="4142"/>
                  </a:lnTo>
                  <a:lnTo>
                    <a:pt x="634419" y="15420"/>
                  </a:lnTo>
                  <a:lnTo>
                    <a:pt x="645694" y="32111"/>
                  </a:lnTo>
                  <a:lnTo>
                    <a:pt x="649836" y="52492"/>
                  </a:lnTo>
                  <a:lnTo>
                    <a:pt x="649836" y="327985"/>
                  </a:lnTo>
                  <a:lnTo>
                    <a:pt x="645694" y="348366"/>
                  </a:lnTo>
                  <a:lnTo>
                    <a:pt x="634419" y="365057"/>
                  </a:lnTo>
                  <a:lnTo>
                    <a:pt x="617736" y="376336"/>
                  </a:lnTo>
                  <a:lnTo>
                    <a:pt x="597370" y="380478"/>
                  </a:lnTo>
                  <a:close/>
                </a:path>
              </a:pathLst>
            </a:custGeom>
            <a:solidFill>
              <a:srgbClr val="C1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6045" y="2967511"/>
              <a:ext cx="2018030" cy="822325"/>
            </a:xfrm>
            <a:custGeom>
              <a:avLst/>
              <a:gdLst/>
              <a:ahLst/>
              <a:cxnLst/>
              <a:rect l="l" t="t" r="r" b="b"/>
              <a:pathLst>
                <a:path w="2018029" h="822325">
                  <a:moveTo>
                    <a:pt x="122447" y="72576"/>
                  </a:moveTo>
                  <a:lnTo>
                    <a:pt x="5244" y="72576"/>
                  </a:lnTo>
                  <a:lnTo>
                    <a:pt x="0" y="68224"/>
                  </a:lnTo>
                  <a:lnTo>
                    <a:pt x="0" y="5243"/>
                  </a:lnTo>
                  <a:lnTo>
                    <a:pt x="5244" y="0"/>
                  </a:lnTo>
                  <a:lnTo>
                    <a:pt x="122447" y="0"/>
                  </a:lnTo>
                  <a:lnTo>
                    <a:pt x="126799" y="5243"/>
                  </a:lnTo>
                  <a:lnTo>
                    <a:pt x="126799" y="68224"/>
                  </a:lnTo>
                  <a:lnTo>
                    <a:pt x="122447" y="72576"/>
                  </a:lnTo>
                  <a:close/>
                </a:path>
                <a:path w="2018029" h="822325">
                  <a:moveTo>
                    <a:pt x="293873" y="72576"/>
                  </a:moveTo>
                  <a:lnTo>
                    <a:pt x="176670" y="72576"/>
                  </a:lnTo>
                  <a:lnTo>
                    <a:pt x="172291" y="68224"/>
                  </a:lnTo>
                  <a:lnTo>
                    <a:pt x="172291" y="5243"/>
                  </a:lnTo>
                  <a:lnTo>
                    <a:pt x="176670" y="0"/>
                  </a:lnTo>
                  <a:lnTo>
                    <a:pt x="293873" y="0"/>
                  </a:lnTo>
                  <a:lnTo>
                    <a:pt x="299117" y="5243"/>
                  </a:lnTo>
                  <a:lnTo>
                    <a:pt x="299117" y="68224"/>
                  </a:lnTo>
                  <a:lnTo>
                    <a:pt x="293873" y="72576"/>
                  </a:lnTo>
                  <a:close/>
                </a:path>
                <a:path w="2018029" h="822325">
                  <a:moveTo>
                    <a:pt x="466165" y="72576"/>
                  </a:moveTo>
                  <a:lnTo>
                    <a:pt x="348962" y="72576"/>
                  </a:lnTo>
                  <a:lnTo>
                    <a:pt x="343717" y="68224"/>
                  </a:lnTo>
                  <a:lnTo>
                    <a:pt x="343717" y="5243"/>
                  </a:lnTo>
                  <a:lnTo>
                    <a:pt x="348962" y="0"/>
                  </a:lnTo>
                  <a:lnTo>
                    <a:pt x="466165" y="0"/>
                  </a:lnTo>
                  <a:lnTo>
                    <a:pt x="470543" y="5243"/>
                  </a:lnTo>
                  <a:lnTo>
                    <a:pt x="470543" y="68224"/>
                  </a:lnTo>
                  <a:lnTo>
                    <a:pt x="466165" y="72576"/>
                  </a:lnTo>
                  <a:close/>
                </a:path>
                <a:path w="2018029" h="822325">
                  <a:moveTo>
                    <a:pt x="637591" y="72576"/>
                  </a:moveTo>
                  <a:lnTo>
                    <a:pt x="521279" y="72576"/>
                  </a:lnTo>
                  <a:lnTo>
                    <a:pt x="516009" y="68224"/>
                  </a:lnTo>
                  <a:lnTo>
                    <a:pt x="516009" y="5243"/>
                  </a:lnTo>
                  <a:lnTo>
                    <a:pt x="521279" y="0"/>
                  </a:lnTo>
                  <a:lnTo>
                    <a:pt x="637591" y="0"/>
                  </a:lnTo>
                  <a:lnTo>
                    <a:pt x="642835" y="5243"/>
                  </a:lnTo>
                  <a:lnTo>
                    <a:pt x="642835" y="68224"/>
                  </a:lnTo>
                  <a:lnTo>
                    <a:pt x="637591" y="72576"/>
                  </a:lnTo>
                  <a:close/>
                </a:path>
                <a:path w="2018029" h="822325">
                  <a:moveTo>
                    <a:pt x="809883" y="72576"/>
                  </a:moveTo>
                  <a:lnTo>
                    <a:pt x="692706" y="72576"/>
                  </a:lnTo>
                  <a:lnTo>
                    <a:pt x="688327" y="68224"/>
                  </a:lnTo>
                  <a:lnTo>
                    <a:pt x="688327" y="5243"/>
                  </a:lnTo>
                  <a:lnTo>
                    <a:pt x="692706" y="0"/>
                  </a:lnTo>
                  <a:lnTo>
                    <a:pt x="809883" y="0"/>
                  </a:lnTo>
                  <a:lnTo>
                    <a:pt x="814261" y="5243"/>
                  </a:lnTo>
                  <a:lnTo>
                    <a:pt x="814261" y="68224"/>
                  </a:lnTo>
                  <a:lnTo>
                    <a:pt x="809883" y="72576"/>
                  </a:lnTo>
                  <a:close/>
                </a:path>
                <a:path w="2018029" h="822325">
                  <a:moveTo>
                    <a:pt x="981309" y="72576"/>
                  </a:moveTo>
                  <a:lnTo>
                    <a:pt x="864997" y="72576"/>
                  </a:lnTo>
                  <a:lnTo>
                    <a:pt x="859753" y="68224"/>
                  </a:lnTo>
                  <a:lnTo>
                    <a:pt x="859753" y="5243"/>
                  </a:lnTo>
                  <a:lnTo>
                    <a:pt x="864997" y="0"/>
                  </a:lnTo>
                  <a:lnTo>
                    <a:pt x="981309" y="0"/>
                  </a:lnTo>
                  <a:lnTo>
                    <a:pt x="986579" y="5243"/>
                  </a:lnTo>
                  <a:lnTo>
                    <a:pt x="986579" y="68224"/>
                  </a:lnTo>
                  <a:lnTo>
                    <a:pt x="981309" y="72576"/>
                  </a:lnTo>
                  <a:close/>
                </a:path>
                <a:path w="2018029" h="822325">
                  <a:moveTo>
                    <a:pt x="1153627" y="72576"/>
                  </a:moveTo>
                  <a:lnTo>
                    <a:pt x="1036423" y="72576"/>
                  </a:lnTo>
                  <a:lnTo>
                    <a:pt x="1032045" y="68224"/>
                  </a:lnTo>
                  <a:lnTo>
                    <a:pt x="1031180" y="62088"/>
                  </a:lnTo>
                  <a:lnTo>
                    <a:pt x="1031180" y="5243"/>
                  </a:lnTo>
                  <a:lnTo>
                    <a:pt x="1036423" y="0"/>
                  </a:lnTo>
                  <a:lnTo>
                    <a:pt x="1153627" y="0"/>
                  </a:lnTo>
                  <a:lnTo>
                    <a:pt x="1158006" y="5243"/>
                  </a:lnTo>
                  <a:lnTo>
                    <a:pt x="1158006" y="68224"/>
                  </a:lnTo>
                  <a:lnTo>
                    <a:pt x="1153627" y="72576"/>
                  </a:lnTo>
                  <a:close/>
                </a:path>
                <a:path w="2018029" h="822325">
                  <a:moveTo>
                    <a:pt x="1325053" y="72576"/>
                  </a:moveTo>
                  <a:lnTo>
                    <a:pt x="1208715" y="72576"/>
                  </a:lnTo>
                  <a:lnTo>
                    <a:pt x="1203471" y="68224"/>
                  </a:lnTo>
                  <a:lnTo>
                    <a:pt x="1203471" y="5243"/>
                  </a:lnTo>
                  <a:lnTo>
                    <a:pt x="1208715" y="0"/>
                  </a:lnTo>
                  <a:lnTo>
                    <a:pt x="1325053" y="0"/>
                  </a:lnTo>
                  <a:lnTo>
                    <a:pt x="1330297" y="5243"/>
                  </a:lnTo>
                  <a:lnTo>
                    <a:pt x="1330297" y="68224"/>
                  </a:lnTo>
                  <a:lnTo>
                    <a:pt x="1325053" y="72576"/>
                  </a:lnTo>
                  <a:close/>
                </a:path>
                <a:path w="2018029" h="822325">
                  <a:moveTo>
                    <a:pt x="1497345" y="72576"/>
                  </a:moveTo>
                  <a:lnTo>
                    <a:pt x="1380142" y="72576"/>
                  </a:lnTo>
                  <a:lnTo>
                    <a:pt x="1375763" y="68224"/>
                  </a:lnTo>
                  <a:lnTo>
                    <a:pt x="1375763" y="5243"/>
                  </a:lnTo>
                  <a:lnTo>
                    <a:pt x="1380142" y="0"/>
                  </a:lnTo>
                  <a:lnTo>
                    <a:pt x="1497345" y="0"/>
                  </a:lnTo>
                  <a:lnTo>
                    <a:pt x="1502589" y="5243"/>
                  </a:lnTo>
                  <a:lnTo>
                    <a:pt x="1502589" y="68224"/>
                  </a:lnTo>
                  <a:lnTo>
                    <a:pt x="1497345" y="72576"/>
                  </a:lnTo>
                  <a:close/>
                </a:path>
                <a:path w="2018029" h="822325">
                  <a:moveTo>
                    <a:pt x="1668771" y="72576"/>
                  </a:moveTo>
                  <a:lnTo>
                    <a:pt x="1552460" y="72576"/>
                  </a:lnTo>
                  <a:lnTo>
                    <a:pt x="1547189" y="68224"/>
                  </a:lnTo>
                  <a:lnTo>
                    <a:pt x="1547189" y="5243"/>
                  </a:lnTo>
                  <a:lnTo>
                    <a:pt x="1552460" y="0"/>
                  </a:lnTo>
                  <a:lnTo>
                    <a:pt x="1668771" y="0"/>
                  </a:lnTo>
                  <a:lnTo>
                    <a:pt x="1674015" y="5243"/>
                  </a:lnTo>
                  <a:lnTo>
                    <a:pt x="1674015" y="68224"/>
                  </a:lnTo>
                  <a:lnTo>
                    <a:pt x="1668771" y="72576"/>
                  </a:lnTo>
                  <a:close/>
                </a:path>
                <a:path w="2018029" h="822325">
                  <a:moveTo>
                    <a:pt x="1841063" y="72576"/>
                  </a:moveTo>
                  <a:lnTo>
                    <a:pt x="1723885" y="72576"/>
                  </a:lnTo>
                  <a:lnTo>
                    <a:pt x="1719507" y="68224"/>
                  </a:lnTo>
                  <a:lnTo>
                    <a:pt x="1719507" y="5243"/>
                  </a:lnTo>
                  <a:lnTo>
                    <a:pt x="1723885" y="0"/>
                  </a:lnTo>
                  <a:lnTo>
                    <a:pt x="1841063" y="0"/>
                  </a:lnTo>
                  <a:lnTo>
                    <a:pt x="1846333" y="5243"/>
                  </a:lnTo>
                  <a:lnTo>
                    <a:pt x="1846333" y="68224"/>
                  </a:lnTo>
                  <a:lnTo>
                    <a:pt x="1841063" y="72576"/>
                  </a:lnTo>
                  <a:close/>
                </a:path>
                <a:path w="2018029" h="822325">
                  <a:moveTo>
                    <a:pt x="2013381" y="72576"/>
                  </a:moveTo>
                  <a:lnTo>
                    <a:pt x="1896178" y="72576"/>
                  </a:lnTo>
                  <a:lnTo>
                    <a:pt x="1890933" y="68224"/>
                  </a:lnTo>
                  <a:lnTo>
                    <a:pt x="1890933" y="5243"/>
                  </a:lnTo>
                  <a:lnTo>
                    <a:pt x="1896178" y="0"/>
                  </a:lnTo>
                  <a:lnTo>
                    <a:pt x="2013381" y="0"/>
                  </a:lnTo>
                  <a:lnTo>
                    <a:pt x="2017760" y="5243"/>
                  </a:lnTo>
                  <a:lnTo>
                    <a:pt x="2017760" y="68224"/>
                  </a:lnTo>
                  <a:lnTo>
                    <a:pt x="2013381" y="72576"/>
                  </a:lnTo>
                  <a:close/>
                </a:path>
                <a:path w="2018029" h="822325">
                  <a:moveTo>
                    <a:pt x="122447" y="211647"/>
                  </a:moveTo>
                  <a:lnTo>
                    <a:pt x="5244" y="211647"/>
                  </a:lnTo>
                  <a:lnTo>
                    <a:pt x="0" y="207269"/>
                  </a:lnTo>
                  <a:lnTo>
                    <a:pt x="0" y="98823"/>
                  </a:lnTo>
                  <a:lnTo>
                    <a:pt x="5244" y="93579"/>
                  </a:lnTo>
                  <a:lnTo>
                    <a:pt x="122447" y="93579"/>
                  </a:lnTo>
                  <a:lnTo>
                    <a:pt x="126799" y="98823"/>
                  </a:lnTo>
                  <a:lnTo>
                    <a:pt x="126799" y="207269"/>
                  </a:lnTo>
                  <a:lnTo>
                    <a:pt x="122447" y="211647"/>
                  </a:lnTo>
                  <a:close/>
                </a:path>
                <a:path w="2018029" h="822325">
                  <a:moveTo>
                    <a:pt x="293873" y="211647"/>
                  </a:moveTo>
                  <a:lnTo>
                    <a:pt x="176670" y="211647"/>
                  </a:lnTo>
                  <a:lnTo>
                    <a:pt x="172291" y="207269"/>
                  </a:lnTo>
                  <a:lnTo>
                    <a:pt x="172291" y="98823"/>
                  </a:lnTo>
                  <a:lnTo>
                    <a:pt x="176670" y="93579"/>
                  </a:lnTo>
                  <a:lnTo>
                    <a:pt x="293873" y="93579"/>
                  </a:lnTo>
                  <a:lnTo>
                    <a:pt x="299117" y="98823"/>
                  </a:lnTo>
                  <a:lnTo>
                    <a:pt x="299117" y="207269"/>
                  </a:lnTo>
                  <a:lnTo>
                    <a:pt x="293873" y="211647"/>
                  </a:lnTo>
                  <a:close/>
                </a:path>
                <a:path w="2018029" h="822325">
                  <a:moveTo>
                    <a:pt x="466165" y="211647"/>
                  </a:moveTo>
                  <a:lnTo>
                    <a:pt x="348962" y="211647"/>
                  </a:lnTo>
                  <a:lnTo>
                    <a:pt x="343717" y="207269"/>
                  </a:lnTo>
                  <a:lnTo>
                    <a:pt x="343717" y="98823"/>
                  </a:lnTo>
                  <a:lnTo>
                    <a:pt x="348962" y="93579"/>
                  </a:lnTo>
                  <a:lnTo>
                    <a:pt x="466165" y="93579"/>
                  </a:lnTo>
                  <a:lnTo>
                    <a:pt x="470543" y="98823"/>
                  </a:lnTo>
                  <a:lnTo>
                    <a:pt x="470543" y="207269"/>
                  </a:lnTo>
                  <a:lnTo>
                    <a:pt x="466165" y="211647"/>
                  </a:lnTo>
                  <a:close/>
                </a:path>
                <a:path w="2018029" h="822325">
                  <a:moveTo>
                    <a:pt x="637591" y="211647"/>
                  </a:moveTo>
                  <a:lnTo>
                    <a:pt x="521279" y="211647"/>
                  </a:lnTo>
                  <a:lnTo>
                    <a:pt x="516009" y="207269"/>
                  </a:lnTo>
                  <a:lnTo>
                    <a:pt x="516009" y="98823"/>
                  </a:lnTo>
                  <a:lnTo>
                    <a:pt x="521279" y="93579"/>
                  </a:lnTo>
                  <a:lnTo>
                    <a:pt x="637591" y="93579"/>
                  </a:lnTo>
                  <a:lnTo>
                    <a:pt x="642835" y="98823"/>
                  </a:lnTo>
                  <a:lnTo>
                    <a:pt x="642835" y="207269"/>
                  </a:lnTo>
                  <a:lnTo>
                    <a:pt x="637591" y="211647"/>
                  </a:lnTo>
                  <a:close/>
                </a:path>
                <a:path w="2018029" h="822325">
                  <a:moveTo>
                    <a:pt x="809883" y="211647"/>
                  </a:moveTo>
                  <a:lnTo>
                    <a:pt x="692706" y="211647"/>
                  </a:lnTo>
                  <a:lnTo>
                    <a:pt x="688327" y="207269"/>
                  </a:lnTo>
                  <a:lnTo>
                    <a:pt x="688327" y="98823"/>
                  </a:lnTo>
                  <a:lnTo>
                    <a:pt x="692706" y="93579"/>
                  </a:lnTo>
                  <a:lnTo>
                    <a:pt x="809883" y="93579"/>
                  </a:lnTo>
                  <a:lnTo>
                    <a:pt x="814261" y="98823"/>
                  </a:lnTo>
                  <a:lnTo>
                    <a:pt x="814261" y="207269"/>
                  </a:lnTo>
                  <a:lnTo>
                    <a:pt x="809883" y="211647"/>
                  </a:lnTo>
                  <a:close/>
                </a:path>
                <a:path w="2018029" h="822325">
                  <a:moveTo>
                    <a:pt x="981309" y="211647"/>
                  </a:moveTo>
                  <a:lnTo>
                    <a:pt x="864997" y="211647"/>
                  </a:lnTo>
                  <a:lnTo>
                    <a:pt x="859753" y="207269"/>
                  </a:lnTo>
                  <a:lnTo>
                    <a:pt x="859753" y="98823"/>
                  </a:lnTo>
                  <a:lnTo>
                    <a:pt x="864997" y="93579"/>
                  </a:lnTo>
                  <a:lnTo>
                    <a:pt x="981309" y="93579"/>
                  </a:lnTo>
                  <a:lnTo>
                    <a:pt x="986579" y="98823"/>
                  </a:lnTo>
                  <a:lnTo>
                    <a:pt x="986579" y="207269"/>
                  </a:lnTo>
                  <a:lnTo>
                    <a:pt x="981309" y="211647"/>
                  </a:lnTo>
                  <a:close/>
                </a:path>
                <a:path w="2018029" h="822325">
                  <a:moveTo>
                    <a:pt x="1153627" y="211647"/>
                  </a:moveTo>
                  <a:lnTo>
                    <a:pt x="1036423" y="211647"/>
                  </a:lnTo>
                  <a:lnTo>
                    <a:pt x="1032045" y="207269"/>
                  </a:lnTo>
                  <a:lnTo>
                    <a:pt x="1031180" y="201159"/>
                  </a:lnTo>
                  <a:lnTo>
                    <a:pt x="1031180" y="98823"/>
                  </a:lnTo>
                  <a:lnTo>
                    <a:pt x="1036423" y="93579"/>
                  </a:lnTo>
                  <a:lnTo>
                    <a:pt x="1153627" y="93579"/>
                  </a:lnTo>
                  <a:lnTo>
                    <a:pt x="1158006" y="98823"/>
                  </a:lnTo>
                  <a:lnTo>
                    <a:pt x="1158006" y="207269"/>
                  </a:lnTo>
                  <a:lnTo>
                    <a:pt x="1153627" y="211647"/>
                  </a:lnTo>
                  <a:close/>
                </a:path>
                <a:path w="2018029" h="822325">
                  <a:moveTo>
                    <a:pt x="1325053" y="211647"/>
                  </a:moveTo>
                  <a:lnTo>
                    <a:pt x="1208715" y="211647"/>
                  </a:lnTo>
                  <a:lnTo>
                    <a:pt x="1203471" y="207269"/>
                  </a:lnTo>
                  <a:lnTo>
                    <a:pt x="1203471" y="98823"/>
                  </a:lnTo>
                  <a:lnTo>
                    <a:pt x="1208715" y="93579"/>
                  </a:lnTo>
                  <a:lnTo>
                    <a:pt x="1325053" y="93579"/>
                  </a:lnTo>
                  <a:lnTo>
                    <a:pt x="1330297" y="98823"/>
                  </a:lnTo>
                  <a:lnTo>
                    <a:pt x="1330297" y="207269"/>
                  </a:lnTo>
                  <a:lnTo>
                    <a:pt x="1325053" y="211647"/>
                  </a:lnTo>
                  <a:close/>
                </a:path>
                <a:path w="2018029" h="822325">
                  <a:moveTo>
                    <a:pt x="1497345" y="211647"/>
                  </a:moveTo>
                  <a:lnTo>
                    <a:pt x="1380142" y="211647"/>
                  </a:lnTo>
                  <a:lnTo>
                    <a:pt x="1375763" y="207269"/>
                  </a:lnTo>
                  <a:lnTo>
                    <a:pt x="1375763" y="98823"/>
                  </a:lnTo>
                  <a:lnTo>
                    <a:pt x="1380142" y="93579"/>
                  </a:lnTo>
                  <a:lnTo>
                    <a:pt x="1497345" y="93579"/>
                  </a:lnTo>
                  <a:lnTo>
                    <a:pt x="1502589" y="98823"/>
                  </a:lnTo>
                  <a:lnTo>
                    <a:pt x="1502589" y="207269"/>
                  </a:lnTo>
                  <a:lnTo>
                    <a:pt x="1497345" y="211647"/>
                  </a:lnTo>
                  <a:close/>
                </a:path>
                <a:path w="2018029" h="822325">
                  <a:moveTo>
                    <a:pt x="1668771" y="211647"/>
                  </a:moveTo>
                  <a:lnTo>
                    <a:pt x="1552460" y="211647"/>
                  </a:lnTo>
                  <a:lnTo>
                    <a:pt x="1547189" y="207269"/>
                  </a:lnTo>
                  <a:lnTo>
                    <a:pt x="1547189" y="98823"/>
                  </a:lnTo>
                  <a:lnTo>
                    <a:pt x="1552460" y="93579"/>
                  </a:lnTo>
                  <a:lnTo>
                    <a:pt x="1668771" y="93579"/>
                  </a:lnTo>
                  <a:lnTo>
                    <a:pt x="1674015" y="98823"/>
                  </a:lnTo>
                  <a:lnTo>
                    <a:pt x="1674015" y="207269"/>
                  </a:lnTo>
                  <a:lnTo>
                    <a:pt x="1668771" y="211647"/>
                  </a:lnTo>
                  <a:close/>
                </a:path>
                <a:path w="2018029" h="822325">
                  <a:moveTo>
                    <a:pt x="2013381" y="211647"/>
                  </a:moveTo>
                  <a:lnTo>
                    <a:pt x="1723885" y="211647"/>
                  </a:lnTo>
                  <a:lnTo>
                    <a:pt x="1719507" y="207269"/>
                  </a:lnTo>
                  <a:lnTo>
                    <a:pt x="1719507" y="98823"/>
                  </a:lnTo>
                  <a:lnTo>
                    <a:pt x="1723885" y="93579"/>
                  </a:lnTo>
                  <a:lnTo>
                    <a:pt x="2013381" y="93579"/>
                  </a:lnTo>
                  <a:lnTo>
                    <a:pt x="2017760" y="98823"/>
                  </a:lnTo>
                  <a:lnTo>
                    <a:pt x="2017760" y="207269"/>
                  </a:lnTo>
                  <a:lnTo>
                    <a:pt x="2013381" y="211647"/>
                  </a:lnTo>
                  <a:close/>
                </a:path>
                <a:path w="2018029" h="822325">
                  <a:moveTo>
                    <a:pt x="293873" y="355097"/>
                  </a:moveTo>
                  <a:lnTo>
                    <a:pt x="5244" y="355097"/>
                  </a:lnTo>
                  <a:lnTo>
                    <a:pt x="0" y="349853"/>
                  </a:lnTo>
                  <a:lnTo>
                    <a:pt x="0" y="241381"/>
                  </a:lnTo>
                  <a:lnTo>
                    <a:pt x="5244" y="237028"/>
                  </a:lnTo>
                  <a:lnTo>
                    <a:pt x="293873" y="237028"/>
                  </a:lnTo>
                  <a:lnTo>
                    <a:pt x="299117" y="241381"/>
                  </a:lnTo>
                  <a:lnTo>
                    <a:pt x="299117" y="349853"/>
                  </a:lnTo>
                  <a:lnTo>
                    <a:pt x="293873" y="355097"/>
                  </a:lnTo>
                  <a:close/>
                </a:path>
                <a:path w="2018029" h="822325">
                  <a:moveTo>
                    <a:pt x="466165" y="355097"/>
                  </a:moveTo>
                  <a:lnTo>
                    <a:pt x="348962" y="355097"/>
                  </a:lnTo>
                  <a:lnTo>
                    <a:pt x="343717" y="349853"/>
                  </a:lnTo>
                  <a:lnTo>
                    <a:pt x="343717" y="241381"/>
                  </a:lnTo>
                  <a:lnTo>
                    <a:pt x="348962" y="237028"/>
                  </a:lnTo>
                  <a:lnTo>
                    <a:pt x="466165" y="237028"/>
                  </a:lnTo>
                  <a:lnTo>
                    <a:pt x="470543" y="241381"/>
                  </a:lnTo>
                  <a:lnTo>
                    <a:pt x="470543" y="349853"/>
                  </a:lnTo>
                  <a:lnTo>
                    <a:pt x="466165" y="355097"/>
                  </a:lnTo>
                  <a:close/>
                </a:path>
                <a:path w="2018029" h="822325">
                  <a:moveTo>
                    <a:pt x="637591" y="355097"/>
                  </a:moveTo>
                  <a:lnTo>
                    <a:pt x="521279" y="355097"/>
                  </a:lnTo>
                  <a:lnTo>
                    <a:pt x="516009" y="349853"/>
                  </a:lnTo>
                  <a:lnTo>
                    <a:pt x="516009" y="241381"/>
                  </a:lnTo>
                  <a:lnTo>
                    <a:pt x="521279" y="237028"/>
                  </a:lnTo>
                  <a:lnTo>
                    <a:pt x="637591" y="237028"/>
                  </a:lnTo>
                  <a:lnTo>
                    <a:pt x="642835" y="241381"/>
                  </a:lnTo>
                  <a:lnTo>
                    <a:pt x="642835" y="349853"/>
                  </a:lnTo>
                  <a:lnTo>
                    <a:pt x="637591" y="355097"/>
                  </a:lnTo>
                  <a:close/>
                </a:path>
                <a:path w="2018029" h="822325">
                  <a:moveTo>
                    <a:pt x="809883" y="355097"/>
                  </a:moveTo>
                  <a:lnTo>
                    <a:pt x="692706" y="355097"/>
                  </a:lnTo>
                  <a:lnTo>
                    <a:pt x="688327" y="349853"/>
                  </a:lnTo>
                  <a:lnTo>
                    <a:pt x="688327" y="241381"/>
                  </a:lnTo>
                  <a:lnTo>
                    <a:pt x="692706" y="237028"/>
                  </a:lnTo>
                  <a:lnTo>
                    <a:pt x="809883" y="237028"/>
                  </a:lnTo>
                  <a:lnTo>
                    <a:pt x="814261" y="241381"/>
                  </a:lnTo>
                  <a:lnTo>
                    <a:pt x="814261" y="349853"/>
                  </a:lnTo>
                  <a:lnTo>
                    <a:pt x="809883" y="355097"/>
                  </a:lnTo>
                  <a:close/>
                </a:path>
                <a:path w="2018029" h="822325">
                  <a:moveTo>
                    <a:pt x="981309" y="355097"/>
                  </a:moveTo>
                  <a:lnTo>
                    <a:pt x="864997" y="355097"/>
                  </a:lnTo>
                  <a:lnTo>
                    <a:pt x="859753" y="349853"/>
                  </a:lnTo>
                  <a:lnTo>
                    <a:pt x="859753" y="241381"/>
                  </a:lnTo>
                  <a:lnTo>
                    <a:pt x="864997" y="237028"/>
                  </a:lnTo>
                  <a:lnTo>
                    <a:pt x="981309" y="237028"/>
                  </a:lnTo>
                  <a:lnTo>
                    <a:pt x="986579" y="241381"/>
                  </a:lnTo>
                  <a:lnTo>
                    <a:pt x="986579" y="349853"/>
                  </a:lnTo>
                  <a:lnTo>
                    <a:pt x="981309" y="355097"/>
                  </a:lnTo>
                  <a:close/>
                </a:path>
                <a:path w="2018029" h="822325">
                  <a:moveTo>
                    <a:pt x="1153627" y="355097"/>
                  </a:moveTo>
                  <a:lnTo>
                    <a:pt x="1036423" y="355097"/>
                  </a:lnTo>
                  <a:lnTo>
                    <a:pt x="1032045" y="349853"/>
                  </a:lnTo>
                  <a:lnTo>
                    <a:pt x="1031180" y="343717"/>
                  </a:lnTo>
                  <a:lnTo>
                    <a:pt x="1031180" y="241381"/>
                  </a:lnTo>
                  <a:lnTo>
                    <a:pt x="1036423" y="237028"/>
                  </a:lnTo>
                  <a:lnTo>
                    <a:pt x="1153627" y="237028"/>
                  </a:lnTo>
                  <a:lnTo>
                    <a:pt x="1158006" y="241381"/>
                  </a:lnTo>
                  <a:lnTo>
                    <a:pt x="1158006" y="349853"/>
                  </a:lnTo>
                  <a:lnTo>
                    <a:pt x="1153627" y="355097"/>
                  </a:lnTo>
                  <a:close/>
                </a:path>
                <a:path w="2018029" h="822325">
                  <a:moveTo>
                    <a:pt x="1325053" y="355097"/>
                  </a:moveTo>
                  <a:lnTo>
                    <a:pt x="1208715" y="355097"/>
                  </a:lnTo>
                  <a:lnTo>
                    <a:pt x="1203471" y="349853"/>
                  </a:lnTo>
                  <a:lnTo>
                    <a:pt x="1203471" y="241381"/>
                  </a:lnTo>
                  <a:lnTo>
                    <a:pt x="1208715" y="237028"/>
                  </a:lnTo>
                  <a:lnTo>
                    <a:pt x="1325053" y="237028"/>
                  </a:lnTo>
                  <a:lnTo>
                    <a:pt x="1330297" y="241381"/>
                  </a:lnTo>
                  <a:lnTo>
                    <a:pt x="1330297" y="349853"/>
                  </a:lnTo>
                  <a:lnTo>
                    <a:pt x="1325053" y="355097"/>
                  </a:lnTo>
                  <a:close/>
                </a:path>
                <a:path w="2018029" h="822325">
                  <a:moveTo>
                    <a:pt x="1497345" y="355097"/>
                  </a:moveTo>
                  <a:lnTo>
                    <a:pt x="1380142" y="355097"/>
                  </a:lnTo>
                  <a:lnTo>
                    <a:pt x="1375763" y="349853"/>
                  </a:lnTo>
                  <a:lnTo>
                    <a:pt x="1375763" y="241381"/>
                  </a:lnTo>
                  <a:lnTo>
                    <a:pt x="1380142" y="237028"/>
                  </a:lnTo>
                  <a:lnTo>
                    <a:pt x="1497345" y="237028"/>
                  </a:lnTo>
                  <a:lnTo>
                    <a:pt x="1502589" y="241381"/>
                  </a:lnTo>
                  <a:lnTo>
                    <a:pt x="1502589" y="349853"/>
                  </a:lnTo>
                  <a:lnTo>
                    <a:pt x="1497345" y="355097"/>
                  </a:lnTo>
                  <a:close/>
                </a:path>
                <a:path w="2018029" h="822325">
                  <a:moveTo>
                    <a:pt x="1668771" y="355097"/>
                  </a:moveTo>
                  <a:lnTo>
                    <a:pt x="1552460" y="355097"/>
                  </a:lnTo>
                  <a:lnTo>
                    <a:pt x="1547189" y="349853"/>
                  </a:lnTo>
                  <a:lnTo>
                    <a:pt x="1547189" y="241381"/>
                  </a:lnTo>
                  <a:lnTo>
                    <a:pt x="1552460" y="237028"/>
                  </a:lnTo>
                  <a:lnTo>
                    <a:pt x="1668771" y="237028"/>
                  </a:lnTo>
                  <a:lnTo>
                    <a:pt x="1674015" y="241381"/>
                  </a:lnTo>
                  <a:lnTo>
                    <a:pt x="1674015" y="349853"/>
                  </a:lnTo>
                  <a:lnTo>
                    <a:pt x="1668771" y="355097"/>
                  </a:lnTo>
                  <a:close/>
                </a:path>
                <a:path w="2018029" h="822325">
                  <a:moveTo>
                    <a:pt x="122447" y="510765"/>
                  </a:moveTo>
                  <a:lnTo>
                    <a:pt x="5244" y="510765"/>
                  </a:lnTo>
                  <a:lnTo>
                    <a:pt x="0" y="505521"/>
                  </a:lnTo>
                  <a:lnTo>
                    <a:pt x="0" y="397075"/>
                  </a:lnTo>
                  <a:lnTo>
                    <a:pt x="5244" y="392697"/>
                  </a:lnTo>
                  <a:lnTo>
                    <a:pt x="122447" y="392697"/>
                  </a:lnTo>
                  <a:lnTo>
                    <a:pt x="126799" y="397075"/>
                  </a:lnTo>
                  <a:lnTo>
                    <a:pt x="126799" y="505521"/>
                  </a:lnTo>
                  <a:lnTo>
                    <a:pt x="122447" y="510765"/>
                  </a:lnTo>
                  <a:close/>
                </a:path>
                <a:path w="2018029" h="822325">
                  <a:moveTo>
                    <a:pt x="293873" y="510765"/>
                  </a:moveTo>
                  <a:lnTo>
                    <a:pt x="176670" y="510765"/>
                  </a:lnTo>
                  <a:lnTo>
                    <a:pt x="172291" y="505521"/>
                  </a:lnTo>
                  <a:lnTo>
                    <a:pt x="172291" y="397075"/>
                  </a:lnTo>
                  <a:lnTo>
                    <a:pt x="176670" y="392697"/>
                  </a:lnTo>
                  <a:lnTo>
                    <a:pt x="293873" y="392697"/>
                  </a:lnTo>
                  <a:lnTo>
                    <a:pt x="299117" y="397075"/>
                  </a:lnTo>
                  <a:lnTo>
                    <a:pt x="299117" y="505521"/>
                  </a:lnTo>
                  <a:lnTo>
                    <a:pt x="293873" y="510765"/>
                  </a:lnTo>
                  <a:close/>
                </a:path>
                <a:path w="2018029" h="822325">
                  <a:moveTo>
                    <a:pt x="466165" y="510765"/>
                  </a:moveTo>
                  <a:lnTo>
                    <a:pt x="348962" y="510765"/>
                  </a:lnTo>
                  <a:lnTo>
                    <a:pt x="343717" y="505521"/>
                  </a:lnTo>
                  <a:lnTo>
                    <a:pt x="343717" y="397075"/>
                  </a:lnTo>
                  <a:lnTo>
                    <a:pt x="348962" y="392697"/>
                  </a:lnTo>
                  <a:lnTo>
                    <a:pt x="466165" y="392697"/>
                  </a:lnTo>
                  <a:lnTo>
                    <a:pt x="470543" y="397075"/>
                  </a:lnTo>
                  <a:lnTo>
                    <a:pt x="470543" y="505521"/>
                  </a:lnTo>
                  <a:lnTo>
                    <a:pt x="466165" y="510765"/>
                  </a:lnTo>
                  <a:close/>
                </a:path>
                <a:path w="2018029" h="822325">
                  <a:moveTo>
                    <a:pt x="637591" y="510765"/>
                  </a:moveTo>
                  <a:lnTo>
                    <a:pt x="521279" y="510765"/>
                  </a:lnTo>
                  <a:lnTo>
                    <a:pt x="516009" y="505521"/>
                  </a:lnTo>
                  <a:lnTo>
                    <a:pt x="516009" y="397075"/>
                  </a:lnTo>
                  <a:lnTo>
                    <a:pt x="521279" y="392697"/>
                  </a:lnTo>
                  <a:lnTo>
                    <a:pt x="637591" y="392697"/>
                  </a:lnTo>
                  <a:lnTo>
                    <a:pt x="642835" y="397075"/>
                  </a:lnTo>
                  <a:lnTo>
                    <a:pt x="642835" y="505521"/>
                  </a:lnTo>
                  <a:lnTo>
                    <a:pt x="637591" y="510765"/>
                  </a:lnTo>
                  <a:close/>
                </a:path>
                <a:path w="2018029" h="822325">
                  <a:moveTo>
                    <a:pt x="809883" y="510765"/>
                  </a:moveTo>
                  <a:lnTo>
                    <a:pt x="692706" y="510765"/>
                  </a:lnTo>
                  <a:lnTo>
                    <a:pt x="688327" y="505521"/>
                  </a:lnTo>
                  <a:lnTo>
                    <a:pt x="688327" y="397075"/>
                  </a:lnTo>
                  <a:lnTo>
                    <a:pt x="692706" y="392697"/>
                  </a:lnTo>
                  <a:lnTo>
                    <a:pt x="809883" y="392697"/>
                  </a:lnTo>
                  <a:lnTo>
                    <a:pt x="814261" y="397075"/>
                  </a:lnTo>
                  <a:lnTo>
                    <a:pt x="814261" y="505521"/>
                  </a:lnTo>
                  <a:lnTo>
                    <a:pt x="809883" y="510765"/>
                  </a:lnTo>
                  <a:close/>
                </a:path>
                <a:path w="2018029" h="822325">
                  <a:moveTo>
                    <a:pt x="981309" y="510765"/>
                  </a:moveTo>
                  <a:lnTo>
                    <a:pt x="864997" y="510765"/>
                  </a:lnTo>
                  <a:lnTo>
                    <a:pt x="859753" y="505521"/>
                  </a:lnTo>
                  <a:lnTo>
                    <a:pt x="859753" y="397075"/>
                  </a:lnTo>
                  <a:lnTo>
                    <a:pt x="864997" y="392697"/>
                  </a:lnTo>
                  <a:lnTo>
                    <a:pt x="981309" y="392697"/>
                  </a:lnTo>
                  <a:lnTo>
                    <a:pt x="986579" y="397075"/>
                  </a:lnTo>
                  <a:lnTo>
                    <a:pt x="986579" y="505521"/>
                  </a:lnTo>
                  <a:lnTo>
                    <a:pt x="981309" y="510765"/>
                  </a:lnTo>
                  <a:close/>
                </a:path>
                <a:path w="2018029" h="822325">
                  <a:moveTo>
                    <a:pt x="1153627" y="510765"/>
                  </a:moveTo>
                  <a:lnTo>
                    <a:pt x="1036423" y="510765"/>
                  </a:lnTo>
                  <a:lnTo>
                    <a:pt x="1032045" y="505521"/>
                  </a:lnTo>
                  <a:lnTo>
                    <a:pt x="1031180" y="499412"/>
                  </a:lnTo>
                  <a:lnTo>
                    <a:pt x="1031180" y="397075"/>
                  </a:lnTo>
                  <a:lnTo>
                    <a:pt x="1036423" y="392697"/>
                  </a:lnTo>
                  <a:lnTo>
                    <a:pt x="1153627" y="392697"/>
                  </a:lnTo>
                  <a:lnTo>
                    <a:pt x="1158006" y="397075"/>
                  </a:lnTo>
                  <a:lnTo>
                    <a:pt x="1158006" y="505521"/>
                  </a:lnTo>
                  <a:lnTo>
                    <a:pt x="1153627" y="510765"/>
                  </a:lnTo>
                  <a:close/>
                </a:path>
                <a:path w="2018029" h="822325">
                  <a:moveTo>
                    <a:pt x="1325053" y="510765"/>
                  </a:moveTo>
                  <a:lnTo>
                    <a:pt x="1208715" y="510765"/>
                  </a:lnTo>
                  <a:lnTo>
                    <a:pt x="1203471" y="505521"/>
                  </a:lnTo>
                  <a:lnTo>
                    <a:pt x="1203471" y="397075"/>
                  </a:lnTo>
                  <a:lnTo>
                    <a:pt x="1208715" y="392697"/>
                  </a:lnTo>
                  <a:lnTo>
                    <a:pt x="1325053" y="392697"/>
                  </a:lnTo>
                  <a:lnTo>
                    <a:pt x="1330297" y="397075"/>
                  </a:lnTo>
                  <a:lnTo>
                    <a:pt x="1330297" y="505521"/>
                  </a:lnTo>
                  <a:lnTo>
                    <a:pt x="1325053" y="510765"/>
                  </a:lnTo>
                  <a:close/>
                </a:path>
                <a:path w="2018029" h="822325">
                  <a:moveTo>
                    <a:pt x="1497345" y="510765"/>
                  </a:moveTo>
                  <a:lnTo>
                    <a:pt x="1380142" y="510765"/>
                  </a:lnTo>
                  <a:lnTo>
                    <a:pt x="1375763" y="505521"/>
                  </a:lnTo>
                  <a:lnTo>
                    <a:pt x="1375763" y="397075"/>
                  </a:lnTo>
                  <a:lnTo>
                    <a:pt x="1380142" y="392697"/>
                  </a:lnTo>
                  <a:lnTo>
                    <a:pt x="1497345" y="392697"/>
                  </a:lnTo>
                  <a:lnTo>
                    <a:pt x="1502589" y="397075"/>
                  </a:lnTo>
                  <a:lnTo>
                    <a:pt x="1502589" y="505521"/>
                  </a:lnTo>
                  <a:lnTo>
                    <a:pt x="1497345" y="510765"/>
                  </a:lnTo>
                  <a:close/>
                </a:path>
                <a:path w="2018029" h="822325">
                  <a:moveTo>
                    <a:pt x="1668771" y="510765"/>
                  </a:moveTo>
                  <a:lnTo>
                    <a:pt x="1552460" y="510765"/>
                  </a:lnTo>
                  <a:lnTo>
                    <a:pt x="1547189" y="505521"/>
                  </a:lnTo>
                  <a:lnTo>
                    <a:pt x="1547189" y="397075"/>
                  </a:lnTo>
                  <a:lnTo>
                    <a:pt x="1552460" y="392697"/>
                  </a:lnTo>
                  <a:lnTo>
                    <a:pt x="1668771" y="392697"/>
                  </a:lnTo>
                  <a:lnTo>
                    <a:pt x="1674015" y="397075"/>
                  </a:lnTo>
                  <a:lnTo>
                    <a:pt x="1674015" y="505521"/>
                  </a:lnTo>
                  <a:lnTo>
                    <a:pt x="1668771" y="510765"/>
                  </a:lnTo>
                  <a:close/>
                </a:path>
                <a:path w="2018029" h="822325">
                  <a:moveTo>
                    <a:pt x="2013381" y="510765"/>
                  </a:moveTo>
                  <a:lnTo>
                    <a:pt x="1896178" y="510765"/>
                  </a:lnTo>
                  <a:lnTo>
                    <a:pt x="1890933" y="505521"/>
                  </a:lnTo>
                  <a:lnTo>
                    <a:pt x="1890933" y="360341"/>
                  </a:lnTo>
                  <a:lnTo>
                    <a:pt x="1886555" y="355097"/>
                  </a:lnTo>
                  <a:lnTo>
                    <a:pt x="1723885" y="355097"/>
                  </a:lnTo>
                  <a:lnTo>
                    <a:pt x="1719507" y="349853"/>
                  </a:lnTo>
                  <a:lnTo>
                    <a:pt x="1719507" y="241381"/>
                  </a:lnTo>
                  <a:lnTo>
                    <a:pt x="1723885" y="237028"/>
                  </a:lnTo>
                  <a:lnTo>
                    <a:pt x="2013381" y="237028"/>
                  </a:lnTo>
                  <a:lnTo>
                    <a:pt x="2017760" y="241381"/>
                  </a:lnTo>
                  <a:lnTo>
                    <a:pt x="2017760" y="505521"/>
                  </a:lnTo>
                  <a:lnTo>
                    <a:pt x="2013381" y="510765"/>
                  </a:lnTo>
                  <a:close/>
                </a:path>
                <a:path w="2018029" h="822325">
                  <a:moveTo>
                    <a:pt x="1841063" y="510765"/>
                  </a:moveTo>
                  <a:lnTo>
                    <a:pt x="1723885" y="510765"/>
                  </a:lnTo>
                  <a:lnTo>
                    <a:pt x="1719507" y="505521"/>
                  </a:lnTo>
                  <a:lnTo>
                    <a:pt x="1719507" y="397075"/>
                  </a:lnTo>
                  <a:lnTo>
                    <a:pt x="1723885" y="392697"/>
                  </a:lnTo>
                  <a:lnTo>
                    <a:pt x="1841063" y="392697"/>
                  </a:lnTo>
                  <a:lnTo>
                    <a:pt x="1846333" y="397075"/>
                  </a:lnTo>
                  <a:lnTo>
                    <a:pt x="1846333" y="505521"/>
                  </a:lnTo>
                  <a:lnTo>
                    <a:pt x="1841063" y="510765"/>
                  </a:lnTo>
                  <a:close/>
                </a:path>
                <a:path w="2018029" h="822325">
                  <a:moveTo>
                    <a:pt x="122447" y="666459"/>
                  </a:moveTo>
                  <a:lnTo>
                    <a:pt x="5244" y="666459"/>
                  </a:lnTo>
                  <a:lnTo>
                    <a:pt x="0" y="661215"/>
                  </a:lnTo>
                  <a:lnTo>
                    <a:pt x="0" y="552770"/>
                  </a:lnTo>
                  <a:lnTo>
                    <a:pt x="5244" y="548391"/>
                  </a:lnTo>
                  <a:lnTo>
                    <a:pt x="122447" y="548391"/>
                  </a:lnTo>
                  <a:lnTo>
                    <a:pt x="126799" y="552770"/>
                  </a:lnTo>
                  <a:lnTo>
                    <a:pt x="126799" y="661215"/>
                  </a:lnTo>
                  <a:lnTo>
                    <a:pt x="122447" y="666459"/>
                  </a:lnTo>
                  <a:close/>
                </a:path>
                <a:path w="2018029" h="822325">
                  <a:moveTo>
                    <a:pt x="293873" y="666459"/>
                  </a:moveTo>
                  <a:lnTo>
                    <a:pt x="176670" y="666459"/>
                  </a:lnTo>
                  <a:lnTo>
                    <a:pt x="172291" y="661215"/>
                  </a:lnTo>
                  <a:lnTo>
                    <a:pt x="172291" y="552770"/>
                  </a:lnTo>
                  <a:lnTo>
                    <a:pt x="176670" y="548391"/>
                  </a:lnTo>
                  <a:lnTo>
                    <a:pt x="293873" y="548391"/>
                  </a:lnTo>
                  <a:lnTo>
                    <a:pt x="299117" y="552770"/>
                  </a:lnTo>
                  <a:lnTo>
                    <a:pt x="299117" y="661215"/>
                  </a:lnTo>
                  <a:lnTo>
                    <a:pt x="293873" y="666459"/>
                  </a:lnTo>
                  <a:close/>
                </a:path>
                <a:path w="2018029" h="822325">
                  <a:moveTo>
                    <a:pt x="466165" y="666459"/>
                  </a:moveTo>
                  <a:lnTo>
                    <a:pt x="348962" y="666459"/>
                  </a:lnTo>
                  <a:lnTo>
                    <a:pt x="343717" y="661215"/>
                  </a:lnTo>
                  <a:lnTo>
                    <a:pt x="343717" y="552770"/>
                  </a:lnTo>
                  <a:lnTo>
                    <a:pt x="348962" y="548391"/>
                  </a:lnTo>
                  <a:lnTo>
                    <a:pt x="466165" y="548391"/>
                  </a:lnTo>
                  <a:lnTo>
                    <a:pt x="470543" y="552770"/>
                  </a:lnTo>
                  <a:lnTo>
                    <a:pt x="470543" y="661215"/>
                  </a:lnTo>
                  <a:lnTo>
                    <a:pt x="466165" y="666459"/>
                  </a:lnTo>
                  <a:close/>
                </a:path>
                <a:path w="2018029" h="822325">
                  <a:moveTo>
                    <a:pt x="637591" y="666459"/>
                  </a:moveTo>
                  <a:lnTo>
                    <a:pt x="521279" y="666459"/>
                  </a:lnTo>
                  <a:lnTo>
                    <a:pt x="516009" y="661215"/>
                  </a:lnTo>
                  <a:lnTo>
                    <a:pt x="516009" y="552770"/>
                  </a:lnTo>
                  <a:lnTo>
                    <a:pt x="521279" y="548391"/>
                  </a:lnTo>
                  <a:lnTo>
                    <a:pt x="637591" y="548391"/>
                  </a:lnTo>
                  <a:lnTo>
                    <a:pt x="642835" y="552770"/>
                  </a:lnTo>
                  <a:lnTo>
                    <a:pt x="642835" y="661215"/>
                  </a:lnTo>
                  <a:lnTo>
                    <a:pt x="637591" y="666459"/>
                  </a:lnTo>
                  <a:close/>
                </a:path>
                <a:path w="2018029" h="822325">
                  <a:moveTo>
                    <a:pt x="809883" y="666459"/>
                  </a:moveTo>
                  <a:lnTo>
                    <a:pt x="692706" y="666459"/>
                  </a:lnTo>
                  <a:lnTo>
                    <a:pt x="688327" y="661215"/>
                  </a:lnTo>
                  <a:lnTo>
                    <a:pt x="688327" y="552770"/>
                  </a:lnTo>
                  <a:lnTo>
                    <a:pt x="692706" y="548391"/>
                  </a:lnTo>
                  <a:lnTo>
                    <a:pt x="809883" y="548391"/>
                  </a:lnTo>
                  <a:lnTo>
                    <a:pt x="814261" y="552770"/>
                  </a:lnTo>
                  <a:lnTo>
                    <a:pt x="814261" y="661215"/>
                  </a:lnTo>
                  <a:lnTo>
                    <a:pt x="809883" y="666459"/>
                  </a:lnTo>
                  <a:close/>
                </a:path>
                <a:path w="2018029" h="822325">
                  <a:moveTo>
                    <a:pt x="981309" y="666459"/>
                  </a:moveTo>
                  <a:lnTo>
                    <a:pt x="864997" y="666459"/>
                  </a:lnTo>
                  <a:lnTo>
                    <a:pt x="859753" y="661215"/>
                  </a:lnTo>
                  <a:lnTo>
                    <a:pt x="859753" y="552770"/>
                  </a:lnTo>
                  <a:lnTo>
                    <a:pt x="864997" y="548391"/>
                  </a:lnTo>
                  <a:lnTo>
                    <a:pt x="981309" y="548391"/>
                  </a:lnTo>
                  <a:lnTo>
                    <a:pt x="986579" y="552770"/>
                  </a:lnTo>
                  <a:lnTo>
                    <a:pt x="986579" y="661215"/>
                  </a:lnTo>
                  <a:lnTo>
                    <a:pt x="981309" y="666459"/>
                  </a:lnTo>
                  <a:close/>
                </a:path>
                <a:path w="2018029" h="822325">
                  <a:moveTo>
                    <a:pt x="1153627" y="666459"/>
                  </a:moveTo>
                  <a:lnTo>
                    <a:pt x="1036423" y="666459"/>
                  </a:lnTo>
                  <a:lnTo>
                    <a:pt x="1032045" y="661215"/>
                  </a:lnTo>
                  <a:lnTo>
                    <a:pt x="1031180" y="655080"/>
                  </a:lnTo>
                  <a:lnTo>
                    <a:pt x="1031180" y="552770"/>
                  </a:lnTo>
                  <a:lnTo>
                    <a:pt x="1036423" y="548391"/>
                  </a:lnTo>
                  <a:lnTo>
                    <a:pt x="1153627" y="548391"/>
                  </a:lnTo>
                  <a:lnTo>
                    <a:pt x="1158006" y="552770"/>
                  </a:lnTo>
                  <a:lnTo>
                    <a:pt x="1158006" y="661215"/>
                  </a:lnTo>
                  <a:lnTo>
                    <a:pt x="1153627" y="666459"/>
                  </a:lnTo>
                  <a:close/>
                </a:path>
                <a:path w="2018029" h="822325">
                  <a:moveTo>
                    <a:pt x="1325053" y="666459"/>
                  </a:moveTo>
                  <a:lnTo>
                    <a:pt x="1208715" y="666459"/>
                  </a:lnTo>
                  <a:lnTo>
                    <a:pt x="1203471" y="661215"/>
                  </a:lnTo>
                  <a:lnTo>
                    <a:pt x="1203471" y="552770"/>
                  </a:lnTo>
                  <a:lnTo>
                    <a:pt x="1208715" y="548391"/>
                  </a:lnTo>
                  <a:lnTo>
                    <a:pt x="1325053" y="548391"/>
                  </a:lnTo>
                  <a:lnTo>
                    <a:pt x="1330297" y="552770"/>
                  </a:lnTo>
                  <a:lnTo>
                    <a:pt x="1330297" y="661215"/>
                  </a:lnTo>
                  <a:lnTo>
                    <a:pt x="1325053" y="666459"/>
                  </a:lnTo>
                  <a:close/>
                </a:path>
                <a:path w="2018029" h="822325">
                  <a:moveTo>
                    <a:pt x="1497345" y="666459"/>
                  </a:moveTo>
                  <a:lnTo>
                    <a:pt x="1380142" y="666459"/>
                  </a:lnTo>
                  <a:lnTo>
                    <a:pt x="1375763" y="661215"/>
                  </a:lnTo>
                  <a:lnTo>
                    <a:pt x="1375763" y="552770"/>
                  </a:lnTo>
                  <a:lnTo>
                    <a:pt x="1380142" y="548391"/>
                  </a:lnTo>
                  <a:lnTo>
                    <a:pt x="1497345" y="548391"/>
                  </a:lnTo>
                  <a:lnTo>
                    <a:pt x="1502589" y="552770"/>
                  </a:lnTo>
                  <a:lnTo>
                    <a:pt x="1502589" y="661215"/>
                  </a:lnTo>
                  <a:lnTo>
                    <a:pt x="1497345" y="666459"/>
                  </a:lnTo>
                  <a:close/>
                </a:path>
                <a:path w="2018029" h="822325">
                  <a:moveTo>
                    <a:pt x="1668771" y="666459"/>
                  </a:moveTo>
                  <a:lnTo>
                    <a:pt x="1552460" y="666459"/>
                  </a:lnTo>
                  <a:lnTo>
                    <a:pt x="1547189" y="661215"/>
                  </a:lnTo>
                  <a:lnTo>
                    <a:pt x="1547189" y="552770"/>
                  </a:lnTo>
                  <a:lnTo>
                    <a:pt x="1552460" y="548391"/>
                  </a:lnTo>
                  <a:lnTo>
                    <a:pt x="1668771" y="548391"/>
                  </a:lnTo>
                  <a:lnTo>
                    <a:pt x="1674015" y="552770"/>
                  </a:lnTo>
                  <a:lnTo>
                    <a:pt x="1674015" y="661215"/>
                  </a:lnTo>
                  <a:lnTo>
                    <a:pt x="1668771" y="666459"/>
                  </a:lnTo>
                  <a:close/>
                </a:path>
                <a:path w="2018029" h="822325">
                  <a:moveTo>
                    <a:pt x="1841063" y="666459"/>
                  </a:moveTo>
                  <a:lnTo>
                    <a:pt x="1723885" y="666459"/>
                  </a:lnTo>
                  <a:lnTo>
                    <a:pt x="1719507" y="661215"/>
                  </a:lnTo>
                  <a:lnTo>
                    <a:pt x="1719507" y="552770"/>
                  </a:lnTo>
                  <a:lnTo>
                    <a:pt x="1723885" y="548391"/>
                  </a:lnTo>
                  <a:lnTo>
                    <a:pt x="1841063" y="548391"/>
                  </a:lnTo>
                  <a:lnTo>
                    <a:pt x="1846333" y="552770"/>
                  </a:lnTo>
                  <a:lnTo>
                    <a:pt x="1846333" y="661215"/>
                  </a:lnTo>
                  <a:lnTo>
                    <a:pt x="1841063" y="666459"/>
                  </a:lnTo>
                  <a:close/>
                </a:path>
                <a:path w="2018029" h="822325">
                  <a:moveTo>
                    <a:pt x="2013381" y="666459"/>
                  </a:moveTo>
                  <a:lnTo>
                    <a:pt x="1896178" y="666459"/>
                  </a:lnTo>
                  <a:lnTo>
                    <a:pt x="1890933" y="661215"/>
                  </a:lnTo>
                  <a:lnTo>
                    <a:pt x="1890933" y="552770"/>
                  </a:lnTo>
                  <a:lnTo>
                    <a:pt x="1896178" y="548391"/>
                  </a:lnTo>
                  <a:lnTo>
                    <a:pt x="2013381" y="548391"/>
                  </a:lnTo>
                  <a:lnTo>
                    <a:pt x="2017760" y="552770"/>
                  </a:lnTo>
                  <a:lnTo>
                    <a:pt x="2017760" y="661215"/>
                  </a:lnTo>
                  <a:lnTo>
                    <a:pt x="2013381" y="666459"/>
                  </a:lnTo>
                  <a:close/>
                </a:path>
                <a:path w="2018029" h="822325">
                  <a:moveTo>
                    <a:pt x="122447" y="822154"/>
                  </a:moveTo>
                  <a:lnTo>
                    <a:pt x="5244" y="822154"/>
                  </a:lnTo>
                  <a:lnTo>
                    <a:pt x="0" y="816884"/>
                  </a:lnTo>
                  <a:lnTo>
                    <a:pt x="0" y="708438"/>
                  </a:lnTo>
                  <a:lnTo>
                    <a:pt x="5244" y="704059"/>
                  </a:lnTo>
                  <a:lnTo>
                    <a:pt x="122447" y="704059"/>
                  </a:lnTo>
                  <a:lnTo>
                    <a:pt x="126799" y="708438"/>
                  </a:lnTo>
                  <a:lnTo>
                    <a:pt x="126799" y="816884"/>
                  </a:lnTo>
                  <a:lnTo>
                    <a:pt x="122447" y="822154"/>
                  </a:lnTo>
                  <a:close/>
                </a:path>
                <a:path w="2018029" h="822325">
                  <a:moveTo>
                    <a:pt x="293873" y="822154"/>
                  </a:moveTo>
                  <a:lnTo>
                    <a:pt x="176670" y="822154"/>
                  </a:lnTo>
                  <a:lnTo>
                    <a:pt x="172291" y="816884"/>
                  </a:lnTo>
                  <a:lnTo>
                    <a:pt x="172291" y="708438"/>
                  </a:lnTo>
                  <a:lnTo>
                    <a:pt x="176670" y="704059"/>
                  </a:lnTo>
                  <a:lnTo>
                    <a:pt x="293873" y="704059"/>
                  </a:lnTo>
                  <a:lnTo>
                    <a:pt x="299117" y="708438"/>
                  </a:lnTo>
                  <a:lnTo>
                    <a:pt x="299117" y="816884"/>
                  </a:lnTo>
                  <a:lnTo>
                    <a:pt x="293873" y="822154"/>
                  </a:lnTo>
                  <a:close/>
                </a:path>
                <a:path w="2018029" h="822325">
                  <a:moveTo>
                    <a:pt x="466165" y="822154"/>
                  </a:moveTo>
                  <a:lnTo>
                    <a:pt x="348962" y="822154"/>
                  </a:lnTo>
                  <a:lnTo>
                    <a:pt x="343717" y="816884"/>
                  </a:lnTo>
                  <a:lnTo>
                    <a:pt x="343717" y="708438"/>
                  </a:lnTo>
                  <a:lnTo>
                    <a:pt x="348962" y="704059"/>
                  </a:lnTo>
                  <a:lnTo>
                    <a:pt x="466165" y="704059"/>
                  </a:lnTo>
                  <a:lnTo>
                    <a:pt x="470543" y="708438"/>
                  </a:lnTo>
                  <a:lnTo>
                    <a:pt x="470543" y="816884"/>
                  </a:lnTo>
                  <a:lnTo>
                    <a:pt x="466165" y="822154"/>
                  </a:lnTo>
                  <a:close/>
                </a:path>
                <a:path w="2018029" h="822325">
                  <a:moveTo>
                    <a:pt x="637591" y="822154"/>
                  </a:moveTo>
                  <a:lnTo>
                    <a:pt x="521279" y="822154"/>
                  </a:lnTo>
                  <a:lnTo>
                    <a:pt x="516009" y="816884"/>
                  </a:lnTo>
                  <a:lnTo>
                    <a:pt x="516009" y="708438"/>
                  </a:lnTo>
                  <a:lnTo>
                    <a:pt x="521279" y="704059"/>
                  </a:lnTo>
                  <a:lnTo>
                    <a:pt x="637591" y="704059"/>
                  </a:lnTo>
                  <a:lnTo>
                    <a:pt x="642835" y="708438"/>
                  </a:lnTo>
                  <a:lnTo>
                    <a:pt x="642835" y="816884"/>
                  </a:lnTo>
                  <a:lnTo>
                    <a:pt x="637591" y="822154"/>
                  </a:lnTo>
                  <a:close/>
                </a:path>
                <a:path w="2018029" h="822325">
                  <a:moveTo>
                    <a:pt x="1497345" y="822154"/>
                  </a:moveTo>
                  <a:lnTo>
                    <a:pt x="692706" y="822154"/>
                  </a:lnTo>
                  <a:lnTo>
                    <a:pt x="688327" y="816884"/>
                  </a:lnTo>
                  <a:lnTo>
                    <a:pt x="688327" y="708438"/>
                  </a:lnTo>
                  <a:lnTo>
                    <a:pt x="692706" y="704059"/>
                  </a:lnTo>
                  <a:lnTo>
                    <a:pt x="1497345" y="704059"/>
                  </a:lnTo>
                  <a:lnTo>
                    <a:pt x="1502589" y="708438"/>
                  </a:lnTo>
                  <a:lnTo>
                    <a:pt x="1502589" y="816884"/>
                  </a:lnTo>
                  <a:lnTo>
                    <a:pt x="1497345" y="822154"/>
                  </a:lnTo>
                  <a:close/>
                </a:path>
                <a:path w="2018029" h="822325">
                  <a:moveTo>
                    <a:pt x="1668771" y="822154"/>
                  </a:moveTo>
                  <a:lnTo>
                    <a:pt x="1552460" y="822154"/>
                  </a:lnTo>
                  <a:lnTo>
                    <a:pt x="1547189" y="816884"/>
                  </a:lnTo>
                  <a:lnTo>
                    <a:pt x="1547189" y="708438"/>
                  </a:lnTo>
                  <a:lnTo>
                    <a:pt x="1552460" y="704059"/>
                  </a:lnTo>
                  <a:lnTo>
                    <a:pt x="1668771" y="704059"/>
                  </a:lnTo>
                  <a:lnTo>
                    <a:pt x="1674015" y="708438"/>
                  </a:lnTo>
                  <a:lnTo>
                    <a:pt x="1674015" y="816884"/>
                  </a:lnTo>
                  <a:lnTo>
                    <a:pt x="1668771" y="822154"/>
                  </a:lnTo>
                  <a:close/>
                </a:path>
                <a:path w="2018029" h="822325">
                  <a:moveTo>
                    <a:pt x="1841063" y="822154"/>
                  </a:moveTo>
                  <a:lnTo>
                    <a:pt x="1723885" y="822154"/>
                  </a:lnTo>
                  <a:lnTo>
                    <a:pt x="1719507" y="816884"/>
                  </a:lnTo>
                  <a:lnTo>
                    <a:pt x="1719507" y="708438"/>
                  </a:lnTo>
                  <a:lnTo>
                    <a:pt x="1723885" y="704059"/>
                  </a:lnTo>
                  <a:lnTo>
                    <a:pt x="1841063" y="704059"/>
                  </a:lnTo>
                  <a:lnTo>
                    <a:pt x="1846333" y="708438"/>
                  </a:lnTo>
                  <a:lnTo>
                    <a:pt x="1846333" y="816884"/>
                  </a:lnTo>
                  <a:lnTo>
                    <a:pt x="1841063" y="822154"/>
                  </a:lnTo>
                  <a:close/>
                </a:path>
                <a:path w="2018029" h="822325">
                  <a:moveTo>
                    <a:pt x="2013381" y="822154"/>
                  </a:moveTo>
                  <a:lnTo>
                    <a:pt x="1896178" y="822154"/>
                  </a:lnTo>
                  <a:lnTo>
                    <a:pt x="1890933" y="816884"/>
                  </a:lnTo>
                  <a:lnTo>
                    <a:pt x="1890933" y="708438"/>
                  </a:lnTo>
                  <a:lnTo>
                    <a:pt x="1896178" y="704059"/>
                  </a:lnTo>
                  <a:lnTo>
                    <a:pt x="2013381" y="704059"/>
                  </a:lnTo>
                  <a:lnTo>
                    <a:pt x="2017760" y="708438"/>
                  </a:lnTo>
                  <a:lnTo>
                    <a:pt x="2017760" y="816884"/>
                  </a:lnTo>
                  <a:lnTo>
                    <a:pt x="2013381" y="822154"/>
                  </a:lnTo>
                  <a:close/>
                </a:path>
              </a:pathLst>
            </a:custGeom>
            <a:solidFill>
              <a:srgbClr val="0A1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6040" y="2967519"/>
              <a:ext cx="2018030" cy="711200"/>
            </a:xfrm>
            <a:custGeom>
              <a:avLst/>
              <a:gdLst/>
              <a:ahLst/>
              <a:cxnLst/>
              <a:rect l="l" t="t" r="r" b="b"/>
              <a:pathLst>
                <a:path w="2018029" h="711200">
                  <a:moveTo>
                    <a:pt x="126796" y="708431"/>
                  </a:moveTo>
                  <a:lnTo>
                    <a:pt x="124193" y="705815"/>
                  </a:lnTo>
                  <a:lnTo>
                    <a:pt x="122440" y="704049"/>
                  </a:lnTo>
                  <a:lnTo>
                    <a:pt x="5245" y="704049"/>
                  </a:lnTo>
                  <a:lnTo>
                    <a:pt x="0" y="708431"/>
                  </a:lnTo>
                  <a:lnTo>
                    <a:pt x="0" y="711060"/>
                  </a:lnTo>
                  <a:lnTo>
                    <a:pt x="5245" y="705815"/>
                  </a:lnTo>
                  <a:lnTo>
                    <a:pt x="122440" y="705815"/>
                  </a:lnTo>
                  <a:lnTo>
                    <a:pt x="126796" y="711060"/>
                  </a:lnTo>
                  <a:lnTo>
                    <a:pt x="126796" y="708431"/>
                  </a:lnTo>
                  <a:close/>
                </a:path>
                <a:path w="2018029" h="711200">
                  <a:moveTo>
                    <a:pt x="126796" y="552767"/>
                  </a:moveTo>
                  <a:lnTo>
                    <a:pt x="124167" y="550113"/>
                  </a:lnTo>
                  <a:lnTo>
                    <a:pt x="122440" y="548386"/>
                  </a:lnTo>
                  <a:lnTo>
                    <a:pt x="5245" y="548386"/>
                  </a:lnTo>
                  <a:lnTo>
                    <a:pt x="0" y="552767"/>
                  </a:lnTo>
                  <a:lnTo>
                    <a:pt x="0" y="555383"/>
                  </a:lnTo>
                  <a:lnTo>
                    <a:pt x="5245" y="550113"/>
                  </a:lnTo>
                  <a:lnTo>
                    <a:pt x="122440" y="550113"/>
                  </a:lnTo>
                  <a:lnTo>
                    <a:pt x="126796" y="555383"/>
                  </a:lnTo>
                  <a:lnTo>
                    <a:pt x="126796" y="552767"/>
                  </a:lnTo>
                  <a:close/>
                </a:path>
                <a:path w="2018029" h="711200">
                  <a:moveTo>
                    <a:pt x="126796" y="397065"/>
                  </a:moveTo>
                  <a:lnTo>
                    <a:pt x="124193" y="394449"/>
                  </a:lnTo>
                  <a:lnTo>
                    <a:pt x="122440" y="392696"/>
                  </a:lnTo>
                  <a:lnTo>
                    <a:pt x="5245" y="392696"/>
                  </a:lnTo>
                  <a:lnTo>
                    <a:pt x="0" y="397065"/>
                  </a:lnTo>
                  <a:lnTo>
                    <a:pt x="0" y="399694"/>
                  </a:lnTo>
                  <a:lnTo>
                    <a:pt x="5245" y="394449"/>
                  </a:lnTo>
                  <a:lnTo>
                    <a:pt x="122440" y="394449"/>
                  </a:lnTo>
                  <a:lnTo>
                    <a:pt x="126796" y="399694"/>
                  </a:lnTo>
                  <a:lnTo>
                    <a:pt x="126796" y="397065"/>
                  </a:lnTo>
                  <a:close/>
                </a:path>
                <a:path w="2018029" h="711200">
                  <a:moveTo>
                    <a:pt x="126796" y="98818"/>
                  </a:moveTo>
                  <a:lnTo>
                    <a:pt x="124625" y="96202"/>
                  </a:lnTo>
                  <a:lnTo>
                    <a:pt x="122440" y="93573"/>
                  </a:lnTo>
                  <a:lnTo>
                    <a:pt x="5245" y="93573"/>
                  </a:lnTo>
                  <a:lnTo>
                    <a:pt x="0" y="98818"/>
                  </a:lnTo>
                  <a:lnTo>
                    <a:pt x="0" y="100571"/>
                  </a:lnTo>
                  <a:lnTo>
                    <a:pt x="5245" y="96202"/>
                  </a:lnTo>
                  <a:lnTo>
                    <a:pt x="122440" y="96202"/>
                  </a:lnTo>
                  <a:lnTo>
                    <a:pt x="126796" y="100571"/>
                  </a:lnTo>
                  <a:lnTo>
                    <a:pt x="126796" y="98818"/>
                  </a:lnTo>
                  <a:close/>
                </a:path>
                <a:path w="2018029" h="711200">
                  <a:moveTo>
                    <a:pt x="1330286" y="552767"/>
                  </a:moveTo>
                  <a:lnTo>
                    <a:pt x="1327124" y="550113"/>
                  </a:lnTo>
                  <a:lnTo>
                    <a:pt x="1325054" y="548386"/>
                  </a:lnTo>
                  <a:lnTo>
                    <a:pt x="1208709" y="548386"/>
                  </a:lnTo>
                  <a:lnTo>
                    <a:pt x="1203464" y="552767"/>
                  </a:lnTo>
                  <a:lnTo>
                    <a:pt x="1203464" y="555383"/>
                  </a:lnTo>
                  <a:lnTo>
                    <a:pt x="1208709" y="550113"/>
                  </a:lnTo>
                  <a:lnTo>
                    <a:pt x="1325054" y="550113"/>
                  </a:lnTo>
                  <a:lnTo>
                    <a:pt x="1330286" y="555383"/>
                  </a:lnTo>
                  <a:lnTo>
                    <a:pt x="1330286" y="552767"/>
                  </a:lnTo>
                  <a:close/>
                </a:path>
                <a:path w="2018029" h="711200">
                  <a:moveTo>
                    <a:pt x="1330286" y="397065"/>
                  </a:moveTo>
                  <a:lnTo>
                    <a:pt x="1327150" y="394449"/>
                  </a:lnTo>
                  <a:lnTo>
                    <a:pt x="1325054" y="392696"/>
                  </a:lnTo>
                  <a:lnTo>
                    <a:pt x="1208709" y="392696"/>
                  </a:lnTo>
                  <a:lnTo>
                    <a:pt x="1203464" y="397065"/>
                  </a:lnTo>
                  <a:lnTo>
                    <a:pt x="1203464" y="399694"/>
                  </a:lnTo>
                  <a:lnTo>
                    <a:pt x="1208709" y="394449"/>
                  </a:lnTo>
                  <a:lnTo>
                    <a:pt x="1325054" y="394449"/>
                  </a:lnTo>
                  <a:lnTo>
                    <a:pt x="1330286" y="399694"/>
                  </a:lnTo>
                  <a:lnTo>
                    <a:pt x="1330286" y="397065"/>
                  </a:lnTo>
                  <a:close/>
                </a:path>
                <a:path w="2018029" h="711200">
                  <a:moveTo>
                    <a:pt x="1330286" y="242265"/>
                  </a:moveTo>
                  <a:lnTo>
                    <a:pt x="1326781" y="238760"/>
                  </a:lnTo>
                  <a:lnTo>
                    <a:pt x="1325054" y="237020"/>
                  </a:lnTo>
                  <a:lnTo>
                    <a:pt x="1208709" y="237020"/>
                  </a:lnTo>
                  <a:lnTo>
                    <a:pt x="1203464" y="242265"/>
                  </a:lnTo>
                  <a:lnTo>
                    <a:pt x="1203464" y="244005"/>
                  </a:lnTo>
                  <a:lnTo>
                    <a:pt x="1208709" y="238760"/>
                  </a:lnTo>
                  <a:lnTo>
                    <a:pt x="1325054" y="238760"/>
                  </a:lnTo>
                  <a:lnTo>
                    <a:pt x="1330286" y="244005"/>
                  </a:lnTo>
                  <a:lnTo>
                    <a:pt x="1330286" y="242265"/>
                  </a:lnTo>
                  <a:close/>
                </a:path>
                <a:path w="2018029" h="711200">
                  <a:moveTo>
                    <a:pt x="1330286" y="98818"/>
                  </a:moveTo>
                  <a:lnTo>
                    <a:pt x="1327670" y="96202"/>
                  </a:lnTo>
                  <a:lnTo>
                    <a:pt x="1325054" y="93573"/>
                  </a:lnTo>
                  <a:lnTo>
                    <a:pt x="1208709" y="93573"/>
                  </a:lnTo>
                  <a:lnTo>
                    <a:pt x="1203464" y="98818"/>
                  </a:lnTo>
                  <a:lnTo>
                    <a:pt x="1203464" y="100571"/>
                  </a:lnTo>
                  <a:lnTo>
                    <a:pt x="1208709" y="96202"/>
                  </a:lnTo>
                  <a:lnTo>
                    <a:pt x="1325054" y="96202"/>
                  </a:lnTo>
                  <a:lnTo>
                    <a:pt x="1330286" y="100571"/>
                  </a:lnTo>
                  <a:lnTo>
                    <a:pt x="1330286" y="98818"/>
                  </a:lnTo>
                  <a:close/>
                </a:path>
                <a:path w="2018029" h="711200">
                  <a:moveTo>
                    <a:pt x="1330286" y="5245"/>
                  </a:moveTo>
                  <a:lnTo>
                    <a:pt x="1327670" y="2616"/>
                  </a:lnTo>
                  <a:lnTo>
                    <a:pt x="1325054" y="0"/>
                  </a:lnTo>
                  <a:lnTo>
                    <a:pt x="1208709" y="0"/>
                  </a:lnTo>
                  <a:lnTo>
                    <a:pt x="1203464" y="5245"/>
                  </a:lnTo>
                  <a:lnTo>
                    <a:pt x="1203464" y="6997"/>
                  </a:lnTo>
                  <a:lnTo>
                    <a:pt x="1208709" y="2616"/>
                  </a:lnTo>
                  <a:lnTo>
                    <a:pt x="1325054" y="2616"/>
                  </a:lnTo>
                  <a:lnTo>
                    <a:pt x="1330286" y="6997"/>
                  </a:lnTo>
                  <a:lnTo>
                    <a:pt x="1330286" y="5245"/>
                  </a:lnTo>
                  <a:close/>
                </a:path>
                <a:path w="2018029" h="711200">
                  <a:moveTo>
                    <a:pt x="1502587" y="552767"/>
                  </a:moveTo>
                  <a:lnTo>
                    <a:pt x="1499412" y="550113"/>
                  </a:lnTo>
                  <a:lnTo>
                    <a:pt x="1497342" y="548386"/>
                  </a:lnTo>
                  <a:lnTo>
                    <a:pt x="1380134" y="548386"/>
                  </a:lnTo>
                  <a:lnTo>
                    <a:pt x="1375752" y="552767"/>
                  </a:lnTo>
                  <a:lnTo>
                    <a:pt x="1375752" y="555383"/>
                  </a:lnTo>
                  <a:lnTo>
                    <a:pt x="1380134" y="550113"/>
                  </a:lnTo>
                  <a:lnTo>
                    <a:pt x="1497342" y="550113"/>
                  </a:lnTo>
                  <a:lnTo>
                    <a:pt x="1502587" y="555383"/>
                  </a:lnTo>
                  <a:lnTo>
                    <a:pt x="1502587" y="552767"/>
                  </a:lnTo>
                  <a:close/>
                </a:path>
                <a:path w="2018029" h="711200">
                  <a:moveTo>
                    <a:pt x="1502587" y="397065"/>
                  </a:moveTo>
                  <a:lnTo>
                    <a:pt x="1499438" y="394449"/>
                  </a:lnTo>
                  <a:lnTo>
                    <a:pt x="1497342" y="392696"/>
                  </a:lnTo>
                  <a:lnTo>
                    <a:pt x="1380134" y="392696"/>
                  </a:lnTo>
                  <a:lnTo>
                    <a:pt x="1375752" y="397065"/>
                  </a:lnTo>
                  <a:lnTo>
                    <a:pt x="1375752" y="399694"/>
                  </a:lnTo>
                  <a:lnTo>
                    <a:pt x="1380134" y="394449"/>
                  </a:lnTo>
                  <a:lnTo>
                    <a:pt x="1497342" y="394449"/>
                  </a:lnTo>
                  <a:lnTo>
                    <a:pt x="1502587" y="399694"/>
                  </a:lnTo>
                  <a:lnTo>
                    <a:pt x="1502587" y="397065"/>
                  </a:lnTo>
                  <a:close/>
                </a:path>
                <a:path w="2018029" h="711200">
                  <a:moveTo>
                    <a:pt x="1502587" y="241376"/>
                  </a:moveTo>
                  <a:lnTo>
                    <a:pt x="1499425" y="238760"/>
                  </a:lnTo>
                  <a:lnTo>
                    <a:pt x="1497342" y="237020"/>
                  </a:lnTo>
                  <a:lnTo>
                    <a:pt x="1380134" y="237020"/>
                  </a:lnTo>
                  <a:lnTo>
                    <a:pt x="1375752" y="241376"/>
                  </a:lnTo>
                  <a:lnTo>
                    <a:pt x="1375752" y="244005"/>
                  </a:lnTo>
                  <a:lnTo>
                    <a:pt x="1380134" y="238760"/>
                  </a:lnTo>
                  <a:lnTo>
                    <a:pt x="1497342" y="238760"/>
                  </a:lnTo>
                  <a:lnTo>
                    <a:pt x="1502587" y="244005"/>
                  </a:lnTo>
                  <a:lnTo>
                    <a:pt x="1502587" y="241376"/>
                  </a:lnTo>
                  <a:close/>
                </a:path>
                <a:path w="2018029" h="711200">
                  <a:moveTo>
                    <a:pt x="1502587" y="98818"/>
                  </a:moveTo>
                  <a:lnTo>
                    <a:pt x="1499958" y="96202"/>
                  </a:lnTo>
                  <a:lnTo>
                    <a:pt x="1497342" y="93573"/>
                  </a:lnTo>
                  <a:lnTo>
                    <a:pt x="1380134" y="93573"/>
                  </a:lnTo>
                  <a:lnTo>
                    <a:pt x="1375752" y="98818"/>
                  </a:lnTo>
                  <a:lnTo>
                    <a:pt x="1375752" y="100571"/>
                  </a:lnTo>
                  <a:lnTo>
                    <a:pt x="1380134" y="96202"/>
                  </a:lnTo>
                  <a:lnTo>
                    <a:pt x="1497342" y="96202"/>
                  </a:lnTo>
                  <a:lnTo>
                    <a:pt x="1502587" y="100571"/>
                  </a:lnTo>
                  <a:lnTo>
                    <a:pt x="1502587" y="98818"/>
                  </a:lnTo>
                  <a:close/>
                </a:path>
                <a:path w="2018029" h="711200">
                  <a:moveTo>
                    <a:pt x="1502587" y="5245"/>
                  </a:moveTo>
                  <a:lnTo>
                    <a:pt x="1499958" y="2616"/>
                  </a:lnTo>
                  <a:lnTo>
                    <a:pt x="1497342" y="0"/>
                  </a:lnTo>
                  <a:lnTo>
                    <a:pt x="1380134" y="0"/>
                  </a:lnTo>
                  <a:lnTo>
                    <a:pt x="1375752" y="5245"/>
                  </a:lnTo>
                  <a:lnTo>
                    <a:pt x="1375752" y="6997"/>
                  </a:lnTo>
                  <a:lnTo>
                    <a:pt x="1380134" y="2616"/>
                  </a:lnTo>
                  <a:lnTo>
                    <a:pt x="1497342" y="2616"/>
                  </a:lnTo>
                  <a:lnTo>
                    <a:pt x="1502587" y="6997"/>
                  </a:lnTo>
                  <a:lnTo>
                    <a:pt x="1502587" y="5245"/>
                  </a:lnTo>
                  <a:close/>
                </a:path>
                <a:path w="2018029" h="711200">
                  <a:moveTo>
                    <a:pt x="1674012" y="708431"/>
                  </a:moveTo>
                  <a:lnTo>
                    <a:pt x="1670875" y="705815"/>
                  </a:lnTo>
                  <a:lnTo>
                    <a:pt x="1668767" y="704049"/>
                  </a:lnTo>
                  <a:lnTo>
                    <a:pt x="1552448" y="704049"/>
                  </a:lnTo>
                  <a:lnTo>
                    <a:pt x="1547177" y="708431"/>
                  </a:lnTo>
                  <a:lnTo>
                    <a:pt x="1547177" y="711060"/>
                  </a:lnTo>
                  <a:lnTo>
                    <a:pt x="1552448" y="705815"/>
                  </a:lnTo>
                  <a:lnTo>
                    <a:pt x="1668767" y="705815"/>
                  </a:lnTo>
                  <a:lnTo>
                    <a:pt x="1674012" y="711060"/>
                  </a:lnTo>
                  <a:lnTo>
                    <a:pt x="1674012" y="708431"/>
                  </a:lnTo>
                  <a:close/>
                </a:path>
                <a:path w="2018029" h="711200">
                  <a:moveTo>
                    <a:pt x="1674012" y="552767"/>
                  </a:moveTo>
                  <a:lnTo>
                    <a:pt x="1670837" y="550113"/>
                  </a:lnTo>
                  <a:lnTo>
                    <a:pt x="1668767" y="548386"/>
                  </a:lnTo>
                  <a:lnTo>
                    <a:pt x="1552448" y="548386"/>
                  </a:lnTo>
                  <a:lnTo>
                    <a:pt x="1547177" y="552767"/>
                  </a:lnTo>
                  <a:lnTo>
                    <a:pt x="1547177" y="555383"/>
                  </a:lnTo>
                  <a:lnTo>
                    <a:pt x="1552448" y="550113"/>
                  </a:lnTo>
                  <a:lnTo>
                    <a:pt x="1668767" y="550113"/>
                  </a:lnTo>
                  <a:lnTo>
                    <a:pt x="1674012" y="555383"/>
                  </a:lnTo>
                  <a:lnTo>
                    <a:pt x="1674012" y="552767"/>
                  </a:lnTo>
                  <a:close/>
                </a:path>
                <a:path w="2018029" h="711200">
                  <a:moveTo>
                    <a:pt x="1674012" y="397065"/>
                  </a:moveTo>
                  <a:lnTo>
                    <a:pt x="1670875" y="394449"/>
                  </a:lnTo>
                  <a:lnTo>
                    <a:pt x="1668767" y="392696"/>
                  </a:lnTo>
                  <a:lnTo>
                    <a:pt x="1552448" y="392696"/>
                  </a:lnTo>
                  <a:lnTo>
                    <a:pt x="1547177" y="397065"/>
                  </a:lnTo>
                  <a:lnTo>
                    <a:pt x="1547177" y="399694"/>
                  </a:lnTo>
                  <a:lnTo>
                    <a:pt x="1552448" y="394449"/>
                  </a:lnTo>
                  <a:lnTo>
                    <a:pt x="1668767" y="394449"/>
                  </a:lnTo>
                  <a:lnTo>
                    <a:pt x="1674012" y="399694"/>
                  </a:lnTo>
                  <a:lnTo>
                    <a:pt x="1674012" y="397065"/>
                  </a:lnTo>
                  <a:close/>
                </a:path>
                <a:path w="2018029" h="711200">
                  <a:moveTo>
                    <a:pt x="1674012" y="241376"/>
                  </a:moveTo>
                  <a:lnTo>
                    <a:pt x="1670850" y="238760"/>
                  </a:lnTo>
                  <a:lnTo>
                    <a:pt x="1668767" y="237020"/>
                  </a:lnTo>
                  <a:lnTo>
                    <a:pt x="1552448" y="237020"/>
                  </a:lnTo>
                  <a:lnTo>
                    <a:pt x="1547177" y="241376"/>
                  </a:lnTo>
                  <a:lnTo>
                    <a:pt x="1547177" y="244005"/>
                  </a:lnTo>
                  <a:lnTo>
                    <a:pt x="1552448" y="238760"/>
                  </a:lnTo>
                  <a:lnTo>
                    <a:pt x="1668767" y="238760"/>
                  </a:lnTo>
                  <a:lnTo>
                    <a:pt x="1674012" y="244005"/>
                  </a:lnTo>
                  <a:lnTo>
                    <a:pt x="1674012" y="241376"/>
                  </a:lnTo>
                  <a:close/>
                </a:path>
                <a:path w="2018029" h="711200">
                  <a:moveTo>
                    <a:pt x="1674012" y="98818"/>
                  </a:moveTo>
                  <a:lnTo>
                    <a:pt x="1671383" y="96202"/>
                  </a:lnTo>
                  <a:lnTo>
                    <a:pt x="1668767" y="93573"/>
                  </a:lnTo>
                  <a:lnTo>
                    <a:pt x="1552448" y="93573"/>
                  </a:lnTo>
                  <a:lnTo>
                    <a:pt x="1547177" y="98818"/>
                  </a:lnTo>
                  <a:lnTo>
                    <a:pt x="1547177" y="100571"/>
                  </a:lnTo>
                  <a:lnTo>
                    <a:pt x="1552448" y="96202"/>
                  </a:lnTo>
                  <a:lnTo>
                    <a:pt x="1668767" y="96202"/>
                  </a:lnTo>
                  <a:lnTo>
                    <a:pt x="1674012" y="100571"/>
                  </a:lnTo>
                  <a:lnTo>
                    <a:pt x="1674012" y="98818"/>
                  </a:lnTo>
                  <a:close/>
                </a:path>
                <a:path w="2018029" h="711200">
                  <a:moveTo>
                    <a:pt x="1674012" y="5245"/>
                  </a:moveTo>
                  <a:lnTo>
                    <a:pt x="1671383" y="2616"/>
                  </a:lnTo>
                  <a:lnTo>
                    <a:pt x="1668767" y="0"/>
                  </a:lnTo>
                  <a:lnTo>
                    <a:pt x="1552448" y="0"/>
                  </a:lnTo>
                  <a:lnTo>
                    <a:pt x="1547177" y="5245"/>
                  </a:lnTo>
                  <a:lnTo>
                    <a:pt x="1547177" y="6997"/>
                  </a:lnTo>
                  <a:lnTo>
                    <a:pt x="1552448" y="2616"/>
                  </a:lnTo>
                  <a:lnTo>
                    <a:pt x="1668767" y="2616"/>
                  </a:lnTo>
                  <a:lnTo>
                    <a:pt x="1674012" y="6997"/>
                  </a:lnTo>
                  <a:lnTo>
                    <a:pt x="1674012" y="5245"/>
                  </a:lnTo>
                  <a:close/>
                </a:path>
                <a:path w="2018029" h="711200">
                  <a:moveTo>
                    <a:pt x="1846326" y="708431"/>
                  </a:moveTo>
                  <a:lnTo>
                    <a:pt x="1843176" y="705815"/>
                  </a:lnTo>
                  <a:lnTo>
                    <a:pt x="1841055" y="704049"/>
                  </a:lnTo>
                  <a:lnTo>
                    <a:pt x="1723885" y="704049"/>
                  </a:lnTo>
                  <a:lnTo>
                    <a:pt x="1719503" y="708431"/>
                  </a:lnTo>
                  <a:lnTo>
                    <a:pt x="1719503" y="711060"/>
                  </a:lnTo>
                  <a:lnTo>
                    <a:pt x="1723885" y="705815"/>
                  </a:lnTo>
                  <a:lnTo>
                    <a:pt x="1841055" y="705815"/>
                  </a:lnTo>
                  <a:lnTo>
                    <a:pt x="1846326" y="711060"/>
                  </a:lnTo>
                  <a:lnTo>
                    <a:pt x="1846326" y="708431"/>
                  </a:lnTo>
                  <a:close/>
                </a:path>
                <a:path w="2018029" h="711200">
                  <a:moveTo>
                    <a:pt x="1846326" y="552767"/>
                  </a:moveTo>
                  <a:lnTo>
                    <a:pt x="1843138" y="550113"/>
                  </a:lnTo>
                  <a:lnTo>
                    <a:pt x="1841055" y="548386"/>
                  </a:lnTo>
                  <a:lnTo>
                    <a:pt x="1723885" y="548386"/>
                  </a:lnTo>
                  <a:lnTo>
                    <a:pt x="1719503" y="552767"/>
                  </a:lnTo>
                  <a:lnTo>
                    <a:pt x="1719503" y="555383"/>
                  </a:lnTo>
                  <a:lnTo>
                    <a:pt x="1723885" y="550113"/>
                  </a:lnTo>
                  <a:lnTo>
                    <a:pt x="1841055" y="550113"/>
                  </a:lnTo>
                  <a:lnTo>
                    <a:pt x="1846326" y="555383"/>
                  </a:lnTo>
                  <a:lnTo>
                    <a:pt x="1846326" y="552767"/>
                  </a:lnTo>
                  <a:close/>
                </a:path>
                <a:path w="2018029" h="711200">
                  <a:moveTo>
                    <a:pt x="1846326" y="397065"/>
                  </a:moveTo>
                  <a:lnTo>
                    <a:pt x="1843176" y="394449"/>
                  </a:lnTo>
                  <a:lnTo>
                    <a:pt x="1841055" y="392696"/>
                  </a:lnTo>
                  <a:lnTo>
                    <a:pt x="1723885" y="392696"/>
                  </a:lnTo>
                  <a:lnTo>
                    <a:pt x="1719503" y="397065"/>
                  </a:lnTo>
                  <a:lnTo>
                    <a:pt x="1719503" y="399694"/>
                  </a:lnTo>
                  <a:lnTo>
                    <a:pt x="1723885" y="394449"/>
                  </a:lnTo>
                  <a:lnTo>
                    <a:pt x="1841055" y="394449"/>
                  </a:lnTo>
                  <a:lnTo>
                    <a:pt x="1846326" y="399694"/>
                  </a:lnTo>
                  <a:lnTo>
                    <a:pt x="1846326" y="397065"/>
                  </a:lnTo>
                  <a:close/>
                </a:path>
                <a:path w="2018029" h="711200">
                  <a:moveTo>
                    <a:pt x="1846326" y="5245"/>
                  </a:moveTo>
                  <a:lnTo>
                    <a:pt x="1843697" y="2616"/>
                  </a:lnTo>
                  <a:lnTo>
                    <a:pt x="1841055" y="0"/>
                  </a:lnTo>
                  <a:lnTo>
                    <a:pt x="1723885" y="0"/>
                  </a:lnTo>
                  <a:lnTo>
                    <a:pt x="1719503" y="5245"/>
                  </a:lnTo>
                  <a:lnTo>
                    <a:pt x="1719503" y="6997"/>
                  </a:lnTo>
                  <a:lnTo>
                    <a:pt x="1723885" y="2616"/>
                  </a:lnTo>
                  <a:lnTo>
                    <a:pt x="1841055" y="2616"/>
                  </a:lnTo>
                  <a:lnTo>
                    <a:pt x="1846326" y="6997"/>
                  </a:lnTo>
                  <a:lnTo>
                    <a:pt x="1846326" y="5245"/>
                  </a:lnTo>
                  <a:close/>
                </a:path>
                <a:path w="2018029" h="711200">
                  <a:moveTo>
                    <a:pt x="2017750" y="708431"/>
                  </a:moveTo>
                  <a:lnTo>
                    <a:pt x="2015134" y="705815"/>
                  </a:lnTo>
                  <a:lnTo>
                    <a:pt x="2013369" y="704049"/>
                  </a:lnTo>
                  <a:lnTo>
                    <a:pt x="1896173" y="704049"/>
                  </a:lnTo>
                  <a:lnTo>
                    <a:pt x="1890928" y="708431"/>
                  </a:lnTo>
                  <a:lnTo>
                    <a:pt x="1890928" y="711060"/>
                  </a:lnTo>
                  <a:lnTo>
                    <a:pt x="1896173" y="705815"/>
                  </a:lnTo>
                  <a:lnTo>
                    <a:pt x="2013369" y="705815"/>
                  </a:lnTo>
                  <a:lnTo>
                    <a:pt x="2017750" y="711060"/>
                  </a:lnTo>
                  <a:lnTo>
                    <a:pt x="2017750" y="708431"/>
                  </a:lnTo>
                  <a:close/>
                </a:path>
                <a:path w="2018029" h="711200">
                  <a:moveTo>
                    <a:pt x="2017750" y="552767"/>
                  </a:moveTo>
                  <a:lnTo>
                    <a:pt x="2015109" y="550113"/>
                  </a:lnTo>
                  <a:lnTo>
                    <a:pt x="2013369" y="548386"/>
                  </a:lnTo>
                  <a:lnTo>
                    <a:pt x="1896173" y="548386"/>
                  </a:lnTo>
                  <a:lnTo>
                    <a:pt x="1890928" y="552767"/>
                  </a:lnTo>
                  <a:lnTo>
                    <a:pt x="1890928" y="555383"/>
                  </a:lnTo>
                  <a:lnTo>
                    <a:pt x="1896173" y="550113"/>
                  </a:lnTo>
                  <a:lnTo>
                    <a:pt x="2013369" y="550113"/>
                  </a:lnTo>
                  <a:lnTo>
                    <a:pt x="2017750" y="555383"/>
                  </a:lnTo>
                  <a:lnTo>
                    <a:pt x="2017750" y="552767"/>
                  </a:lnTo>
                  <a:close/>
                </a:path>
                <a:path w="2018029" h="711200">
                  <a:moveTo>
                    <a:pt x="2017750" y="241376"/>
                  </a:moveTo>
                  <a:lnTo>
                    <a:pt x="2015121" y="238760"/>
                  </a:lnTo>
                  <a:lnTo>
                    <a:pt x="2013369" y="237020"/>
                  </a:lnTo>
                  <a:lnTo>
                    <a:pt x="1723885" y="237020"/>
                  </a:lnTo>
                  <a:lnTo>
                    <a:pt x="1719503" y="241376"/>
                  </a:lnTo>
                  <a:lnTo>
                    <a:pt x="1719503" y="244005"/>
                  </a:lnTo>
                  <a:lnTo>
                    <a:pt x="1723885" y="238760"/>
                  </a:lnTo>
                  <a:lnTo>
                    <a:pt x="2013369" y="238760"/>
                  </a:lnTo>
                  <a:lnTo>
                    <a:pt x="2017750" y="244005"/>
                  </a:lnTo>
                  <a:lnTo>
                    <a:pt x="2017750" y="241376"/>
                  </a:lnTo>
                  <a:close/>
                </a:path>
                <a:path w="2018029" h="711200">
                  <a:moveTo>
                    <a:pt x="2017750" y="98818"/>
                  </a:moveTo>
                  <a:lnTo>
                    <a:pt x="2015566" y="96202"/>
                  </a:lnTo>
                  <a:lnTo>
                    <a:pt x="2013369" y="93573"/>
                  </a:lnTo>
                  <a:lnTo>
                    <a:pt x="1723885" y="93573"/>
                  </a:lnTo>
                  <a:lnTo>
                    <a:pt x="1719503" y="98818"/>
                  </a:lnTo>
                  <a:lnTo>
                    <a:pt x="1719503" y="100571"/>
                  </a:lnTo>
                  <a:lnTo>
                    <a:pt x="1723885" y="96202"/>
                  </a:lnTo>
                  <a:lnTo>
                    <a:pt x="2013369" y="96202"/>
                  </a:lnTo>
                  <a:lnTo>
                    <a:pt x="2017750" y="100571"/>
                  </a:lnTo>
                  <a:lnTo>
                    <a:pt x="2017750" y="98818"/>
                  </a:lnTo>
                  <a:close/>
                </a:path>
                <a:path w="2018029" h="711200">
                  <a:moveTo>
                    <a:pt x="2017750" y="5245"/>
                  </a:moveTo>
                  <a:lnTo>
                    <a:pt x="2015566" y="2616"/>
                  </a:lnTo>
                  <a:lnTo>
                    <a:pt x="2013369" y="0"/>
                  </a:lnTo>
                  <a:lnTo>
                    <a:pt x="1896173" y="0"/>
                  </a:lnTo>
                  <a:lnTo>
                    <a:pt x="1890928" y="5245"/>
                  </a:lnTo>
                  <a:lnTo>
                    <a:pt x="1890928" y="6997"/>
                  </a:lnTo>
                  <a:lnTo>
                    <a:pt x="1896173" y="2616"/>
                  </a:lnTo>
                  <a:lnTo>
                    <a:pt x="2013369" y="2616"/>
                  </a:lnTo>
                  <a:lnTo>
                    <a:pt x="2017750" y="6997"/>
                  </a:lnTo>
                  <a:lnTo>
                    <a:pt x="2017750" y="5245"/>
                  </a:lnTo>
                  <a:close/>
                </a:path>
              </a:pathLst>
            </a:custGeom>
            <a:solidFill>
              <a:srgbClr val="003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2641" y="2772461"/>
              <a:ext cx="111959" cy="1145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67632" y="2701701"/>
              <a:ext cx="66040" cy="31750"/>
            </a:xfrm>
            <a:custGeom>
              <a:avLst/>
              <a:gdLst/>
              <a:ahLst/>
              <a:cxnLst/>
              <a:rect l="l" t="t" r="r" b="b"/>
              <a:pathLst>
                <a:path w="66039" h="31750">
                  <a:moveTo>
                    <a:pt x="355" y="27395"/>
                  </a:moveTo>
                  <a:lnTo>
                    <a:pt x="0" y="16808"/>
                  </a:lnTo>
                  <a:lnTo>
                    <a:pt x="4191" y="8092"/>
                  </a:lnTo>
                  <a:lnTo>
                    <a:pt x="12307" y="2178"/>
                  </a:lnTo>
                  <a:lnTo>
                    <a:pt x="23724" y="0"/>
                  </a:lnTo>
                  <a:lnTo>
                    <a:pt x="34360" y="2013"/>
                  </a:lnTo>
                  <a:lnTo>
                    <a:pt x="23724" y="2013"/>
                  </a:lnTo>
                  <a:lnTo>
                    <a:pt x="13084" y="3962"/>
                  </a:lnTo>
                  <a:lnTo>
                    <a:pt x="5255" y="9327"/>
                  </a:lnTo>
                  <a:lnTo>
                    <a:pt x="819" y="17380"/>
                  </a:lnTo>
                  <a:lnTo>
                    <a:pt x="355" y="27395"/>
                  </a:lnTo>
                  <a:close/>
                </a:path>
                <a:path w="66039" h="31750">
                  <a:moveTo>
                    <a:pt x="65458" y="31544"/>
                  </a:moveTo>
                  <a:lnTo>
                    <a:pt x="59362" y="20057"/>
                  </a:lnTo>
                  <a:lnTo>
                    <a:pt x="49545" y="10669"/>
                  </a:lnTo>
                  <a:lnTo>
                    <a:pt x="37251" y="4336"/>
                  </a:lnTo>
                  <a:lnTo>
                    <a:pt x="23724" y="2013"/>
                  </a:lnTo>
                  <a:lnTo>
                    <a:pt x="34360" y="2013"/>
                  </a:lnTo>
                  <a:lnTo>
                    <a:pt x="36826" y="2480"/>
                  </a:lnTo>
                  <a:lnTo>
                    <a:pt x="49167" y="9155"/>
                  </a:lnTo>
                  <a:lnTo>
                    <a:pt x="59220" y="18880"/>
                  </a:lnTo>
                  <a:lnTo>
                    <a:pt x="65458" y="30507"/>
                  </a:lnTo>
                  <a:lnTo>
                    <a:pt x="65458" y="31544"/>
                  </a:lnTo>
                  <a:close/>
                </a:path>
                <a:path w="66039" h="31750">
                  <a:moveTo>
                    <a:pt x="1331" y="31544"/>
                  </a:moveTo>
                  <a:lnTo>
                    <a:pt x="904" y="30141"/>
                  </a:lnTo>
                  <a:lnTo>
                    <a:pt x="568" y="28738"/>
                  </a:lnTo>
                  <a:lnTo>
                    <a:pt x="355" y="27395"/>
                  </a:lnTo>
                  <a:lnTo>
                    <a:pt x="935" y="29470"/>
                  </a:lnTo>
                  <a:lnTo>
                    <a:pt x="1331" y="30507"/>
                  </a:lnTo>
                  <a:lnTo>
                    <a:pt x="1331" y="31544"/>
                  </a:lnTo>
                  <a:close/>
                </a:path>
              </a:pathLst>
            </a:custGeom>
            <a:solidFill>
              <a:srgbClr val="FF52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5676" y="2701701"/>
              <a:ext cx="66040" cy="31750"/>
            </a:xfrm>
            <a:custGeom>
              <a:avLst/>
              <a:gdLst/>
              <a:ahLst/>
              <a:cxnLst/>
              <a:rect l="l" t="t" r="r" b="b"/>
              <a:pathLst>
                <a:path w="66039" h="31750">
                  <a:moveTo>
                    <a:pt x="338" y="27395"/>
                  </a:moveTo>
                  <a:lnTo>
                    <a:pt x="0" y="16808"/>
                  </a:lnTo>
                  <a:lnTo>
                    <a:pt x="4197" y="8092"/>
                  </a:lnTo>
                  <a:lnTo>
                    <a:pt x="12307" y="2178"/>
                  </a:lnTo>
                  <a:lnTo>
                    <a:pt x="23707" y="0"/>
                  </a:lnTo>
                  <a:lnTo>
                    <a:pt x="34698" y="2013"/>
                  </a:lnTo>
                  <a:lnTo>
                    <a:pt x="23707" y="2013"/>
                  </a:lnTo>
                  <a:lnTo>
                    <a:pt x="13067" y="3962"/>
                  </a:lnTo>
                  <a:lnTo>
                    <a:pt x="5238" y="9327"/>
                  </a:lnTo>
                  <a:lnTo>
                    <a:pt x="802" y="17380"/>
                  </a:lnTo>
                  <a:lnTo>
                    <a:pt x="338" y="27395"/>
                  </a:lnTo>
                  <a:close/>
                </a:path>
                <a:path w="66039" h="31750">
                  <a:moveTo>
                    <a:pt x="65441" y="31544"/>
                  </a:moveTo>
                  <a:lnTo>
                    <a:pt x="59349" y="20057"/>
                  </a:lnTo>
                  <a:lnTo>
                    <a:pt x="49539" y="10669"/>
                  </a:lnTo>
                  <a:lnTo>
                    <a:pt x="37246" y="4336"/>
                  </a:lnTo>
                  <a:lnTo>
                    <a:pt x="23707" y="2013"/>
                  </a:lnTo>
                  <a:lnTo>
                    <a:pt x="34698" y="2013"/>
                  </a:lnTo>
                  <a:lnTo>
                    <a:pt x="37246" y="2480"/>
                  </a:lnTo>
                  <a:lnTo>
                    <a:pt x="49539" y="9155"/>
                  </a:lnTo>
                  <a:lnTo>
                    <a:pt x="59349" y="18880"/>
                  </a:lnTo>
                  <a:lnTo>
                    <a:pt x="65441" y="30507"/>
                  </a:lnTo>
                  <a:lnTo>
                    <a:pt x="65441" y="31544"/>
                  </a:lnTo>
                  <a:close/>
                </a:path>
                <a:path w="66039" h="31750">
                  <a:moveTo>
                    <a:pt x="1345" y="31544"/>
                  </a:moveTo>
                  <a:lnTo>
                    <a:pt x="887" y="30141"/>
                  </a:lnTo>
                  <a:lnTo>
                    <a:pt x="552" y="28738"/>
                  </a:lnTo>
                  <a:lnTo>
                    <a:pt x="338" y="27395"/>
                  </a:lnTo>
                  <a:lnTo>
                    <a:pt x="613" y="28432"/>
                  </a:lnTo>
                  <a:lnTo>
                    <a:pt x="948" y="29470"/>
                  </a:lnTo>
                  <a:lnTo>
                    <a:pt x="1345" y="30507"/>
                  </a:lnTo>
                  <a:lnTo>
                    <a:pt x="1345" y="31544"/>
                  </a:lnTo>
                  <a:close/>
                </a:path>
              </a:pathLst>
            </a:custGeom>
            <a:solidFill>
              <a:srgbClr val="45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7541" y="2334577"/>
              <a:ext cx="235585" cy="32384"/>
            </a:xfrm>
            <a:custGeom>
              <a:avLst/>
              <a:gdLst/>
              <a:ahLst/>
              <a:cxnLst/>
              <a:rect l="l" t="t" r="r" b="b"/>
              <a:pathLst>
                <a:path w="235584" h="32385">
                  <a:moveTo>
                    <a:pt x="107581" y="6997"/>
                  </a:moveTo>
                  <a:lnTo>
                    <a:pt x="99707" y="0"/>
                  </a:lnTo>
                  <a:lnTo>
                    <a:pt x="16624" y="0"/>
                  </a:lnTo>
                  <a:lnTo>
                    <a:pt x="7886" y="0"/>
                  </a:lnTo>
                  <a:lnTo>
                    <a:pt x="0" y="6997"/>
                  </a:lnTo>
                  <a:lnTo>
                    <a:pt x="0" y="25349"/>
                  </a:lnTo>
                  <a:lnTo>
                    <a:pt x="7886" y="32359"/>
                  </a:lnTo>
                  <a:lnTo>
                    <a:pt x="99707" y="32359"/>
                  </a:lnTo>
                  <a:lnTo>
                    <a:pt x="107581" y="25349"/>
                  </a:lnTo>
                  <a:lnTo>
                    <a:pt x="107581" y="6997"/>
                  </a:lnTo>
                  <a:close/>
                </a:path>
                <a:path w="235584" h="32385">
                  <a:moveTo>
                    <a:pt x="235267" y="6997"/>
                  </a:moveTo>
                  <a:lnTo>
                    <a:pt x="227406" y="0"/>
                  </a:lnTo>
                  <a:lnTo>
                    <a:pt x="144310" y="0"/>
                  </a:lnTo>
                  <a:lnTo>
                    <a:pt x="135585" y="0"/>
                  </a:lnTo>
                  <a:lnTo>
                    <a:pt x="127711" y="6997"/>
                  </a:lnTo>
                  <a:lnTo>
                    <a:pt x="127711" y="25349"/>
                  </a:lnTo>
                  <a:lnTo>
                    <a:pt x="135585" y="32359"/>
                  </a:lnTo>
                  <a:lnTo>
                    <a:pt x="227406" y="32359"/>
                  </a:lnTo>
                  <a:lnTo>
                    <a:pt x="235267" y="25349"/>
                  </a:lnTo>
                  <a:lnTo>
                    <a:pt x="235267" y="6997"/>
                  </a:lnTo>
                  <a:close/>
                </a:path>
              </a:pathLst>
            </a:custGeom>
            <a:solidFill>
              <a:srgbClr val="FF3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46632" y="2523489"/>
              <a:ext cx="697230" cy="100330"/>
            </a:xfrm>
            <a:custGeom>
              <a:avLst/>
              <a:gdLst/>
              <a:ahLst/>
              <a:cxnLst/>
              <a:rect l="l" t="t" r="r" b="b"/>
              <a:pathLst>
                <a:path w="697229" h="100330">
                  <a:moveTo>
                    <a:pt x="503758" y="74333"/>
                  </a:moveTo>
                  <a:lnTo>
                    <a:pt x="495896" y="66471"/>
                  </a:lnTo>
                  <a:lnTo>
                    <a:pt x="397065" y="66471"/>
                  </a:lnTo>
                  <a:lnTo>
                    <a:pt x="388315" y="66471"/>
                  </a:lnTo>
                  <a:lnTo>
                    <a:pt x="380441" y="74333"/>
                  </a:lnTo>
                  <a:lnTo>
                    <a:pt x="380441" y="92722"/>
                  </a:lnTo>
                  <a:lnTo>
                    <a:pt x="388315" y="99720"/>
                  </a:lnTo>
                  <a:lnTo>
                    <a:pt x="496785" y="99720"/>
                  </a:lnTo>
                  <a:lnTo>
                    <a:pt x="503758" y="92722"/>
                  </a:lnTo>
                  <a:lnTo>
                    <a:pt x="503758" y="74333"/>
                  </a:lnTo>
                  <a:close/>
                </a:path>
                <a:path w="697229" h="100330">
                  <a:moveTo>
                    <a:pt x="660323" y="74333"/>
                  </a:moveTo>
                  <a:lnTo>
                    <a:pt x="653313" y="66471"/>
                  </a:lnTo>
                  <a:lnTo>
                    <a:pt x="540486" y="66471"/>
                  </a:lnTo>
                  <a:lnTo>
                    <a:pt x="530872" y="66471"/>
                  </a:lnTo>
                  <a:lnTo>
                    <a:pt x="523900" y="74333"/>
                  </a:lnTo>
                  <a:lnTo>
                    <a:pt x="523900" y="92722"/>
                  </a:lnTo>
                  <a:lnTo>
                    <a:pt x="530872" y="99720"/>
                  </a:lnTo>
                  <a:lnTo>
                    <a:pt x="653313" y="99720"/>
                  </a:lnTo>
                  <a:lnTo>
                    <a:pt x="660323" y="92722"/>
                  </a:lnTo>
                  <a:lnTo>
                    <a:pt x="660323" y="74333"/>
                  </a:lnTo>
                  <a:close/>
                </a:path>
                <a:path w="697229" h="100330">
                  <a:moveTo>
                    <a:pt x="697052" y="6997"/>
                  </a:moveTo>
                  <a:lnTo>
                    <a:pt x="689190" y="0"/>
                  </a:lnTo>
                  <a:lnTo>
                    <a:pt x="16586" y="0"/>
                  </a:lnTo>
                  <a:lnTo>
                    <a:pt x="7861" y="0"/>
                  </a:lnTo>
                  <a:lnTo>
                    <a:pt x="0" y="6997"/>
                  </a:lnTo>
                  <a:lnTo>
                    <a:pt x="0" y="25361"/>
                  </a:lnTo>
                  <a:lnTo>
                    <a:pt x="7861" y="32359"/>
                  </a:lnTo>
                  <a:lnTo>
                    <a:pt x="689190" y="32359"/>
                  </a:lnTo>
                  <a:lnTo>
                    <a:pt x="697052" y="25361"/>
                  </a:lnTo>
                  <a:lnTo>
                    <a:pt x="697052" y="6997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6881" y="2122898"/>
              <a:ext cx="650240" cy="546100"/>
            </a:xfrm>
            <a:custGeom>
              <a:avLst/>
              <a:gdLst/>
              <a:ahLst/>
              <a:cxnLst/>
              <a:rect l="l" t="t" r="r" b="b"/>
              <a:pathLst>
                <a:path w="650240" h="546100">
                  <a:moveTo>
                    <a:pt x="112824" y="545769"/>
                  </a:moveTo>
                  <a:lnTo>
                    <a:pt x="0" y="545769"/>
                  </a:lnTo>
                  <a:lnTo>
                    <a:pt x="545769" y="0"/>
                  </a:lnTo>
                  <a:lnTo>
                    <a:pt x="649836" y="0"/>
                  </a:lnTo>
                  <a:lnTo>
                    <a:pt x="644592" y="14001"/>
                  </a:lnTo>
                  <a:lnTo>
                    <a:pt x="112824" y="545769"/>
                  </a:lnTo>
                  <a:close/>
                </a:path>
              </a:pathLst>
            </a:custGeom>
            <a:solidFill>
              <a:srgbClr val="E1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9605" y="2701701"/>
              <a:ext cx="66040" cy="31750"/>
            </a:xfrm>
            <a:custGeom>
              <a:avLst/>
              <a:gdLst/>
              <a:ahLst/>
              <a:cxnLst/>
              <a:rect l="l" t="t" r="r" b="b"/>
              <a:pathLst>
                <a:path w="66039" h="31750">
                  <a:moveTo>
                    <a:pt x="355" y="27395"/>
                  </a:moveTo>
                  <a:lnTo>
                    <a:pt x="0" y="16808"/>
                  </a:lnTo>
                  <a:lnTo>
                    <a:pt x="4191" y="8092"/>
                  </a:lnTo>
                  <a:lnTo>
                    <a:pt x="12307" y="2178"/>
                  </a:lnTo>
                  <a:lnTo>
                    <a:pt x="23724" y="0"/>
                  </a:lnTo>
                  <a:lnTo>
                    <a:pt x="34356" y="2013"/>
                  </a:lnTo>
                  <a:lnTo>
                    <a:pt x="23724" y="2013"/>
                  </a:lnTo>
                  <a:lnTo>
                    <a:pt x="13080" y="3962"/>
                  </a:lnTo>
                  <a:lnTo>
                    <a:pt x="5244" y="9327"/>
                  </a:lnTo>
                  <a:lnTo>
                    <a:pt x="806" y="17380"/>
                  </a:lnTo>
                  <a:lnTo>
                    <a:pt x="355" y="27395"/>
                  </a:lnTo>
                  <a:close/>
                </a:path>
                <a:path w="66039" h="31750">
                  <a:moveTo>
                    <a:pt x="65428" y="31544"/>
                  </a:moveTo>
                  <a:lnTo>
                    <a:pt x="59336" y="20057"/>
                  </a:lnTo>
                  <a:lnTo>
                    <a:pt x="49529" y="10669"/>
                  </a:lnTo>
                  <a:lnTo>
                    <a:pt x="37246" y="4336"/>
                  </a:lnTo>
                  <a:lnTo>
                    <a:pt x="23724" y="2013"/>
                  </a:lnTo>
                  <a:lnTo>
                    <a:pt x="34356" y="2013"/>
                  </a:lnTo>
                  <a:lnTo>
                    <a:pt x="36821" y="2480"/>
                  </a:lnTo>
                  <a:lnTo>
                    <a:pt x="49152" y="9155"/>
                  </a:lnTo>
                  <a:lnTo>
                    <a:pt x="59195" y="18880"/>
                  </a:lnTo>
                  <a:lnTo>
                    <a:pt x="65428" y="30507"/>
                  </a:lnTo>
                  <a:lnTo>
                    <a:pt x="65428" y="31544"/>
                  </a:lnTo>
                  <a:close/>
                </a:path>
                <a:path w="66039" h="31750">
                  <a:moveTo>
                    <a:pt x="1331" y="31544"/>
                  </a:moveTo>
                  <a:lnTo>
                    <a:pt x="874" y="30141"/>
                  </a:lnTo>
                  <a:lnTo>
                    <a:pt x="569" y="28738"/>
                  </a:lnTo>
                  <a:lnTo>
                    <a:pt x="355" y="27395"/>
                  </a:lnTo>
                  <a:lnTo>
                    <a:pt x="599" y="28432"/>
                  </a:lnTo>
                  <a:lnTo>
                    <a:pt x="935" y="29470"/>
                  </a:lnTo>
                  <a:lnTo>
                    <a:pt x="1331" y="30507"/>
                  </a:lnTo>
                  <a:lnTo>
                    <a:pt x="1331" y="31544"/>
                  </a:lnTo>
                  <a:close/>
                </a:path>
              </a:pathLst>
            </a:custGeom>
            <a:solidFill>
              <a:srgbClr val="FFF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8575" y="2327272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5249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92555" y="1047092"/>
              <a:ext cx="2625090" cy="1703705"/>
            </a:xfrm>
            <a:custGeom>
              <a:avLst/>
              <a:gdLst/>
              <a:ahLst/>
              <a:cxnLst/>
              <a:rect l="l" t="t" r="r" b="b"/>
              <a:pathLst>
                <a:path w="2625090" h="1703705">
                  <a:moveTo>
                    <a:pt x="2559365" y="1703538"/>
                  </a:moveTo>
                  <a:lnTo>
                    <a:pt x="64096" y="1703538"/>
                  </a:lnTo>
                  <a:lnTo>
                    <a:pt x="39061" y="1698529"/>
                  </a:lnTo>
                  <a:lnTo>
                    <a:pt x="18697" y="1684837"/>
                  </a:lnTo>
                  <a:lnTo>
                    <a:pt x="5008" y="1664464"/>
                  </a:lnTo>
                  <a:lnTo>
                    <a:pt x="0" y="1639411"/>
                  </a:lnTo>
                  <a:lnTo>
                    <a:pt x="0" y="64096"/>
                  </a:lnTo>
                  <a:lnTo>
                    <a:pt x="5008" y="39061"/>
                  </a:lnTo>
                  <a:lnTo>
                    <a:pt x="18697" y="18697"/>
                  </a:lnTo>
                  <a:lnTo>
                    <a:pt x="39061" y="5008"/>
                  </a:lnTo>
                  <a:lnTo>
                    <a:pt x="64096" y="0"/>
                  </a:lnTo>
                  <a:lnTo>
                    <a:pt x="2559365" y="0"/>
                  </a:lnTo>
                  <a:lnTo>
                    <a:pt x="2584575" y="5008"/>
                  </a:lnTo>
                  <a:lnTo>
                    <a:pt x="2605294" y="18697"/>
                  </a:lnTo>
                  <a:lnTo>
                    <a:pt x="2619333" y="39061"/>
                  </a:lnTo>
                  <a:lnTo>
                    <a:pt x="2624499" y="64096"/>
                  </a:lnTo>
                  <a:lnTo>
                    <a:pt x="2624499" y="1639411"/>
                  </a:lnTo>
                  <a:lnTo>
                    <a:pt x="2619333" y="1664464"/>
                  </a:lnTo>
                  <a:lnTo>
                    <a:pt x="2605294" y="1684837"/>
                  </a:lnTo>
                  <a:lnTo>
                    <a:pt x="2584575" y="1698529"/>
                  </a:lnTo>
                  <a:lnTo>
                    <a:pt x="2559365" y="1703538"/>
                  </a:lnTo>
                  <a:close/>
                </a:path>
              </a:pathLst>
            </a:custGeom>
            <a:solidFill>
              <a:srgbClr val="B8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2555" y="1047092"/>
              <a:ext cx="2625090" cy="274955"/>
            </a:xfrm>
            <a:custGeom>
              <a:avLst/>
              <a:gdLst/>
              <a:ahLst/>
              <a:cxnLst/>
              <a:rect l="l" t="t" r="r" b="b"/>
              <a:pathLst>
                <a:path w="2625090" h="274955">
                  <a:moveTo>
                    <a:pt x="2624499" y="274750"/>
                  </a:moveTo>
                  <a:lnTo>
                    <a:pt x="0" y="274750"/>
                  </a:lnTo>
                  <a:lnTo>
                    <a:pt x="0" y="74285"/>
                  </a:lnTo>
                  <a:lnTo>
                    <a:pt x="5884" y="45071"/>
                  </a:lnTo>
                  <a:lnTo>
                    <a:pt x="21881" y="21492"/>
                  </a:lnTo>
                  <a:lnTo>
                    <a:pt x="45509" y="5738"/>
                  </a:lnTo>
                  <a:lnTo>
                    <a:pt x="74285" y="0"/>
                  </a:lnTo>
                  <a:lnTo>
                    <a:pt x="2550213" y="0"/>
                  </a:lnTo>
                  <a:lnTo>
                    <a:pt x="2578989" y="5884"/>
                  </a:lnTo>
                  <a:lnTo>
                    <a:pt x="2602617" y="21881"/>
                  </a:lnTo>
                  <a:lnTo>
                    <a:pt x="2618615" y="45509"/>
                  </a:lnTo>
                  <a:lnTo>
                    <a:pt x="2624499" y="74285"/>
                  </a:lnTo>
                  <a:lnTo>
                    <a:pt x="2624499" y="274750"/>
                  </a:lnTo>
                  <a:close/>
                </a:path>
              </a:pathLst>
            </a:custGeom>
            <a:solidFill>
              <a:srgbClr val="35C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98380" y="1404255"/>
              <a:ext cx="2418080" cy="1257300"/>
            </a:xfrm>
            <a:custGeom>
              <a:avLst/>
              <a:gdLst/>
              <a:ahLst/>
              <a:cxnLst/>
              <a:rect l="l" t="t" r="r" b="b"/>
              <a:pathLst>
                <a:path w="2418079" h="1257300">
                  <a:moveTo>
                    <a:pt x="2365001" y="1256786"/>
                  </a:moveTo>
                  <a:lnTo>
                    <a:pt x="52930" y="1256786"/>
                  </a:lnTo>
                  <a:lnTo>
                    <a:pt x="32201" y="1252669"/>
                  </a:lnTo>
                  <a:lnTo>
                    <a:pt x="15391" y="1241399"/>
                  </a:lnTo>
                  <a:lnTo>
                    <a:pt x="4117" y="1224598"/>
                  </a:lnTo>
                  <a:lnTo>
                    <a:pt x="0" y="1203886"/>
                  </a:lnTo>
                  <a:lnTo>
                    <a:pt x="0" y="52930"/>
                  </a:lnTo>
                  <a:lnTo>
                    <a:pt x="4117" y="32214"/>
                  </a:lnTo>
                  <a:lnTo>
                    <a:pt x="15391" y="15402"/>
                  </a:lnTo>
                  <a:lnTo>
                    <a:pt x="32201" y="4121"/>
                  </a:lnTo>
                  <a:lnTo>
                    <a:pt x="52930" y="0"/>
                  </a:lnTo>
                  <a:lnTo>
                    <a:pt x="2365001" y="0"/>
                  </a:lnTo>
                  <a:lnTo>
                    <a:pt x="2385718" y="4121"/>
                  </a:lnTo>
                  <a:lnTo>
                    <a:pt x="2402530" y="15402"/>
                  </a:lnTo>
                  <a:lnTo>
                    <a:pt x="2413810" y="32214"/>
                  </a:lnTo>
                  <a:lnTo>
                    <a:pt x="2417932" y="52930"/>
                  </a:lnTo>
                  <a:lnTo>
                    <a:pt x="2417932" y="1203886"/>
                  </a:lnTo>
                  <a:lnTo>
                    <a:pt x="2413810" y="1224598"/>
                  </a:lnTo>
                  <a:lnTo>
                    <a:pt x="2402530" y="1241399"/>
                  </a:lnTo>
                  <a:lnTo>
                    <a:pt x="2385718" y="1252669"/>
                  </a:lnTo>
                  <a:lnTo>
                    <a:pt x="2365001" y="1256786"/>
                  </a:lnTo>
                  <a:close/>
                </a:path>
              </a:pathLst>
            </a:custGeom>
            <a:solidFill>
              <a:srgbClr val="240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68604" y="1477530"/>
              <a:ext cx="260985" cy="126364"/>
            </a:xfrm>
            <a:custGeom>
              <a:avLst/>
              <a:gdLst/>
              <a:ahLst/>
              <a:cxnLst/>
              <a:rect l="l" t="t" r="r" b="b"/>
              <a:pathLst>
                <a:path w="260985" h="126365">
                  <a:moveTo>
                    <a:pt x="56987" y="0"/>
                  </a:moveTo>
                  <a:lnTo>
                    <a:pt x="0" y="57994"/>
                  </a:lnTo>
                  <a:lnTo>
                    <a:pt x="56987" y="116020"/>
                  </a:lnTo>
                </a:path>
                <a:path w="260985" h="126365">
                  <a:moveTo>
                    <a:pt x="202497" y="0"/>
                  </a:moveTo>
                  <a:lnTo>
                    <a:pt x="260492" y="57994"/>
                  </a:lnTo>
                  <a:lnTo>
                    <a:pt x="202497" y="116020"/>
                  </a:lnTo>
                </a:path>
                <a:path w="260985" h="126365">
                  <a:moveTo>
                    <a:pt x="105824" y="126178"/>
                  </a:moveTo>
                  <a:lnTo>
                    <a:pt x="151616" y="0"/>
                  </a:lnTo>
                </a:path>
              </a:pathLst>
            </a:custGeom>
            <a:ln w="20849">
              <a:solidFill>
                <a:srgbClr val="12D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73865" y="1588452"/>
              <a:ext cx="148590" cy="33020"/>
            </a:xfrm>
            <a:custGeom>
              <a:avLst/>
              <a:gdLst/>
              <a:ahLst/>
              <a:cxnLst/>
              <a:rect l="l" t="t" r="r" b="b"/>
              <a:pathLst>
                <a:path w="148589" h="33019">
                  <a:moveTo>
                    <a:pt x="32562" y="7112"/>
                  </a:moveTo>
                  <a:lnTo>
                    <a:pt x="25450" y="0"/>
                  </a:lnTo>
                  <a:lnTo>
                    <a:pt x="16294" y="0"/>
                  </a:lnTo>
                  <a:lnTo>
                    <a:pt x="7112" y="0"/>
                  </a:lnTo>
                  <a:lnTo>
                    <a:pt x="0" y="7112"/>
                  </a:lnTo>
                  <a:lnTo>
                    <a:pt x="0" y="24434"/>
                  </a:lnTo>
                  <a:lnTo>
                    <a:pt x="7112" y="32550"/>
                  </a:lnTo>
                  <a:lnTo>
                    <a:pt x="25450" y="32550"/>
                  </a:lnTo>
                  <a:lnTo>
                    <a:pt x="32562" y="24434"/>
                  </a:lnTo>
                  <a:lnTo>
                    <a:pt x="32562" y="7112"/>
                  </a:lnTo>
                  <a:close/>
                </a:path>
                <a:path w="148589" h="33019">
                  <a:moveTo>
                    <a:pt x="80391" y="7112"/>
                  </a:moveTo>
                  <a:lnTo>
                    <a:pt x="73253" y="0"/>
                  </a:lnTo>
                  <a:lnTo>
                    <a:pt x="64096" y="0"/>
                  </a:lnTo>
                  <a:lnTo>
                    <a:pt x="55956" y="0"/>
                  </a:lnTo>
                  <a:lnTo>
                    <a:pt x="47815" y="7112"/>
                  </a:lnTo>
                  <a:lnTo>
                    <a:pt x="47815" y="24434"/>
                  </a:lnTo>
                  <a:lnTo>
                    <a:pt x="55956" y="32550"/>
                  </a:lnTo>
                  <a:lnTo>
                    <a:pt x="73253" y="32550"/>
                  </a:lnTo>
                  <a:lnTo>
                    <a:pt x="80391" y="24434"/>
                  </a:lnTo>
                  <a:lnTo>
                    <a:pt x="80391" y="7112"/>
                  </a:lnTo>
                  <a:close/>
                </a:path>
                <a:path w="148589" h="33019">
                  <a:moveTo>
                    <a:pt x="148577" y="7112"/>
                  </a:moveTo>
                  <a:lnTo>
                    <a:pt x="141439" y="0"/>
                  </a:lnTo>
                  <a:lnTo>
                    <a:pt x="132283" y="0"/>
                  </a:lnTo>
                  <a:lnTo>
                    <a:pt x="123126" y="0"/>
                  </a:lnTo>
                  <a:lnTo>
                    <a:pt x="115989" y="7112"/>
                  </a:lnTo>
                  <a:lnTo>
                    <a:pt x="115989" y="24434"/>
                  </a:lnTo>
                  <a:lnTo>
                    <a:pt x="123126" y="32550"/>
                  </a:lnTo>
                  <a:lnTo>
                    <a:pt x="141439" y="32550"/>
                  </a:lnTo>
                  <a:lnTo>
                    <a:pt x="148577" y="24434"/>
                  </a:lnTo>
                  <a:lnTo>
                    <a:pt x="148577" y="7112"/>
                  </a:lnTo>
                  <a:close/>
                </a:path>
              </a:pathLst>
            </a:custGeom>
            <a:solidFill>
              <a:srgbClr val="12D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97097" y="1721760"/>
              <a:ext cx="2221865" cy="0"/>
            </a:xfrm>
            <a:custGeom>
              <a:avLst/>
              <a:gdLst/>
              <a:ahLst/>
              <a:cxnLst/>
              <a:rect l="l" t="t" r="r" b="b"/>
              <a:pathLst>
                <a:path w="2221865">
                  <a:moveTo>
                    <a:pt x="0" y="0"/>
                  </a:moveTo>
                  <a:lnTo>
                    <a:pt x="1737097" y="0"/>
                  </a:lnTo>
                </a:path>
                <a:path w="2221865">
                  <a:moveTo>
                    <a:pt x="1841822" y="0"/>
                  </a:moveTo>
                  <a:lnTo>
                    <a:pt x="1976147" y="0"/>
                  </a:lnTo>
                </a:path>
                <a:path w="2221865">
                  <a:moveTo>
                    <a:pt x="2050422" y="0"/>
                  </a:moveTo>
                  <a:lnTo>
                    <a:pt x="2221386" y="0"/>
                  </a:lnTo>
                </a:path>
              </a:pathLst>
            </a:custGeom>
            <a:ln w="20849">
              <a:solidFill>
                <a:srgbClr val="12D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97097" y="1858121"/>
              <a:ext cx="1443355" cy="78740"/>
            </a:xfrm>
            <a:custGeom>
              <a:avLst/>
              <a:gdLst/>
              <a:ahLst/>
              <a:cxnLst/>
              <a:rect l="l" t="t" r="r" b="b"/>
              <a:pathLst>
                <a:path w="1443354" h="78739">
                  <a:moveTo>
                    <a:pt x="0" y="0"/>
                  </a:moveTo>
                  <a:lnTo>
                    <a:pt x="1086829" y="0"/>
                  </a:lnTo>
                </a:path>
                <a:path w="1443354" h="78739">
                  <a:moveTo>
                    <a:pt x="1247568" y="0"/>
                  </a:moveTo>
                  <a:lnTo>
                    <a:pt x="1442938" y="0"/>
                  </a:lnTo>
                </a:path>
                <a:path w="1443354" h="78739">
                  <a:moveTo>
                    <a:pt x="1442956" y="78339"/>
                  </a:moveTo>
                  <a:lnTo>
                    <a:pt x="913772" y="78339"/>
                  </a:lnTo>
                </a:path>
                <a:path w="1443354" h="78739">
                  <a:moveTo>
                    <a:pt x="841540" y="78339"/>
                  </a:moveTo>
                  <a:lnTo>
                    <a:pt x="734703" y="78339"/>
                  </a:lnTo>
                </a:path>
                <a:path w="1443354" h="78739">
                  <a:moveTo>
                    <a:pt x="650238" y="78339"/>
                  </a:moveTo>
                  <a:lnTo>
                    <a:pt x="543370" y="78339"/>
                  </a:lnTo>
                </a:path>
                <a:path w="1443354" h="78739">
                  <a:moveTo>
                    <a:pt x="458936" y="78339"/>
                  </a:moveTo>
                  <a:lnTo>
                    <a:pt x="353105" y="78339"/>
                  </a:lnTo>
                </a:path>
                <a:path w="1443354" h="78739">
                  <a:moveTo>
                    <a:pt x="267633" y="78339"/>
                  </a:moveTo>
                  <a:lnTo>
                    <a:pt x="161772" y="78339"/>
                  </a:lnTo>
                </a:path>
              </a:pathLst>
            </a:custGeom>
            <a:ln w="20849">
              <a:solidFill>
                <a:srgbClr val="1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8869" y="2032127"/>
              <a:ext cx="1647825" cy="0"/>
            </a:xfrm>
            <a:custGeom>
              <a:avLst/>
              <a:gdLst/>
              <a:ahLst/>
              <a:cxnLst/>
              <a:rect l="l" t="t" r="r" b="b"/>
              <a:pathLst>
                <a:path w="1647825">
                  <a:moveTo>
                    <a:pt x="1647587" y="0"/>
                  </a:moveTo>
                  <a:lnTo>
                    <a:pt x="0" y="0"/>
                  </a:lnTo>
                </a:path>
              </a:pathLst>
            </a:custGeom>
            <a:ln w="20849">
              <a:solidFill>
                <a:srgbClr val="CA7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7097" y="1936460"/>
              <a:ext cx="38735" cy="287020"/>
            </a:xfrm>
            <a:custGeom>
              <a:avLst/>
              <a:gdLst/>
              <a:ahLst/>
              <a:cxnLst/>
              <a:rect l="l" t="t" r="r" b="b"/>
              <a:pathLst>
                <a:path w="38735" h="287019">
                  <a:moveTo>
                    <a:pt x="38653" y="0"/>
                  </a:moveTo>
                  <a:lnTo>
                    <a:pt x="0" y="0"/>
                  </a:lnTo>
                </a:path>
                <a:path w="38735" h="287019">
                  <a:moveTo>
                    <a:pt x="38653" y="95666"/>
                  </a:moveTo>
                  <a:lnTo>
                    <a:pt x="0" y="95666"/>
                  </a:lnTo>
                </a:path>
                <a:path w="38735" h="287019">
                  <a:moveTo>
                    <a:pt x="38653" y="191302"/>
                  </a:moveTo>
                  <a:lnTo>
                    <a:pt x="0" y="191302"/>
                  </a:lnTo>
                </a:path>
                <a:path w="38735" h="287019">
                  <a:moveTo>
                    <a:pt x="38653" y="286968"/>
                  </a:moveTo>
                  <a:lnTo>
                    <a:pt x="0" y="286968"/>
                  </a:lnTo>
                </a:path>
              </a:pathLst>
            </a:custGeom>
            <a:ln w="20849">
              <a:solidFill>
                <a:srgbClr val="1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54812" y="2032127"/>
              <a:ext cx="1978660" cy="389890"/>
            </a:xfrm>
            <a:custGeom>
              <a:avLst/>
              <a:gdLst/>
              <a:ahLst/>
              <a:cxnLst/>
              <a:rect l="l" t="t" r="r" b="b"/>
              <a:pathLst>
                <a:path w="1978659" h="389889">
                  <a:moveTo>
                    <a:pt x="1751281" y="0"/>
                  </a:moveTo>
                  <a:lnTo>
                    <a:pt x="1978196" y="0"/>
                  </a:lnTo>
                </a:path>
                <a:path w="1978659" h="389889">
                  <a:moveTo>
                    <a:pt x="0" y="95635"/>
                  </a:moveTo>
                  <a:lnTo>
                    <a:pt x="455903" y="95635"/>
                  </a:lnTo>
                </a:path>
                <a:path w="1978659" h="389889">
                  <a:moveTo>
                    <a:pt x="0" y="193346"/>
                  </a:moveTo>
                  <a:lnTo>
                    <a:pt x="455903" y="193346"/>
                  </a:lnTo>
                </a:path>
                <a:path w="1978659" h="389889">
                  <a:moveTo>
                    <a:pt x="0" y="292032"/>
                  </a:moveTo>
                  <a:lnTo>
                    <a:pt x="455903" y="292032"/>
                  </a:lnTo>
                </a:path>
                <a:path w="1978659" h="389889">
                  <a:moveTo>
                    <a:pt x="0" y="389743"/>
                  </a:moveTo>
                  <a:lnTo>
                    <a:pt x="455903" y="389743"/>
                  </a:lnTo>
                </a:path>
              </a:pathLst>
            </a:custGeom>
            <a:ln w="20849">
              <a:solidFill>
                <a:srgbClr val="CA7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0870" y="2223429"/>
              <a:ext cx="928369" cy="198755"/>
            </a:xfrm>
            <a:custGeom>
              <a:avLst/>
              <a:gdLst/>
              <a:ahLst/>
              <a:cxnLst/>
              <a:rect l="l" t="t" r="r" b="b"/>
              <a:pathLst>
                <a:path w="928370" h="198755">
                  <a:moveTo>
                    <a:pt x="0" y="198440"/>
                  </a:moveTo>
                  <a:lnTo>
                    <a:pt x="928099" y="198440"/>
                  </a:lnTo>
                </a:path>
                <a:path w="928370" h="198755">
                  <a:moveTo>
                    <a:pt x="550539" y="100730"/>
                  </a:moveTo>
                  <a:lnTo>
                    <a:pt x="928070" y="100730"/>
                  </a:lnTo>
                </a:path>
                <a:path w="928370" h="198755">
                  <a:moveTo>
                    <a:pt x="778479" y="0"/>
                  </a:moveTo>
                  <a:lnTo>
                    <a:pt x="928057" y="0"/>
                  </a:lnTo>
                </a:path>
              </a:pathLst>
            </a:custGeom>
            <a:ln w="20849">
              <a:solidFill>
                <a:srgbClr val="C8AE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2006" y="819715"/>
              <a:ext cx="1541969" cy="2225053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50" y="4209454"/>
            <a:ext cx="530075" cy="48589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529525" y="4189854"/>
            <a:ext cx="1899475" cy="5866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nn-NO" sz="1200" spc="-10" dirty="0">
                <a:solidFill>
                  <a:srgbClr val="CEF3F5"/>
                </a:solidFill>
                <a:latin typeface="Roboto"/>
                <a:cs typeface="Roboto"/>
              </a:rPr>
              <a:t>Fakultas</a:t>
            </a:r>
            <a:r>
              <a:rPr lang="nn-NO" sz="1200" spc="-25" dirty="0">
                <a:solidFill>
                  <a:srgbClr val="CEF3F5"/>
                </a:solidFill>
                <a:latin typeface="Roboto"/>
                <a:cs typeface="Roboto"/>
              </a:rPr>
              <a:t> </a:t>
            </a:r>
            <a:r>
              <a:rPr lang="nn-NO" sz="1200" spc="5" dirty="0">
                <a:solidFill>
                  <a:srgbClr val="CEF3F5"/>
                </a:solidFill>
                <a:latin typeface="Roboto"/>
                <a:cs typeface="Roboto"/>
              </a:rPr>
              <a:t>Vokasi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nn-NO" sz="1200" spc="-15" dirty="0">
                <a:solidFill>
                  <a:srgbClr val="CEF3F5"/>
                </a:solidFill>
                <a:latin typeface="Roboto"/>
                <a:cs typeface="Roboto"/>
              </a:rPr>
              <a:t>Institut</a:t>
            </a:r>
            <a:r>
              <a:rPr lang="nn-NO" sz="1200" spc="-5" dirty="0">
                <a:solidFill>
                  <a:srgbClr val="CEF3F5"/>
                </a:solidFill>
                <a:latin typeface="Roboto"/>
                <a:cs typeface="Roboto"/>
              </a:rPr>
              <a:t> </a:t>
            </a:r>
            <a:r>
              <a:rPr lang="nn-NO" sz="1200" spc="35" dirty="0">
                <a:solidFill>
                  <a:srgbClr val="CEF3F5"/>
                </a:solidFill>
                <a:latin typeface="Roboto"/>
                <a:cs typeface="Roboto"/>
              </a:rPr>
              <a:t>Teknologi</a:t>
            </a:r>
            <a:r>
              <a:rPr lang="nn-NO" sz="1200" spc="-15" dirty="0">
                <a:solidFill>
                  <a:srgbClr val="CEF3F5"/>
                </a:solidFill>
                <a:latin typeface="Roboto"/>
                <a:cs typeface="Roboto"/>
              </a:rPr>
              <a:t> Del</a:t>
            </a:r>
            <a:endParaRPr lang="nn-NO"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nn-NO" sz="1200" spc="-10" dirty="0">
                <a:solidFill>
                  <a:srgbClr val="CEF3F5"/>
                </a:solidFill>
                <a:latin typeface="Roboto"/>
                <a:cs typeface="Roboto"/>
              </a:rPr>
              <a:t>Sitoluama,</a:t>
            </a:r>
            <a:r>
              <a:rPr lang="nn-NO" sz="1200" spc="-55" dirty="0">
                <a:solidFill>
                  <a:srgbClr val="CEF3F5"/>
                </a:solidFill>
                <a:latin typeface="Roboto"/>
                <a:cs typeface="Roboto"/>
              </a:rPr>
              <a:t> </a:t>
            </a:r>
            <a:r>
              <a:rPr lang="nn-NO" sz="1200" spc="-10" dirty="0">
                <a:solidFill>
                  <a:srgbClr val="CEF3F5"/>
                </a:solidFill>
                <a:latin typeface="Roboto"/>
                <a:cs typeface="Roboto"/>
              </a:rPr>
              <a:t>Laguboti</a:t>
            </a:r>
            <a:endParaRPr lang="nn-NO"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75" y="1060775"/>
            <a:ext cx="4712174" cy="30786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63697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H</a:t>
            </a:r>
            <a:r>
              <a:rPr spc="-280" dirty="0"/>
              <a:t>o</a:t>
            </a:r>
            <a:r>
              <a:rPr spc="-440" dirty="0"/>
              <a:t>w</a:t>
            </a:r>
            <a:r>
              <a:rPr spc="-204" dirty="0"/>
              <a:t> </a:t>
            </a:r>
            <a:r>
              <a:rPr spc="-285" dirty="0"/>
              <a:t>to</a:t>
            </a:r>
            <a:r>
              <a:rPr spc="-204" dirty="0"/>
              <a:t> </a:t>
            </a:r>
            <a:r>
              <a:rPr spc="-305" dirty="0"/>
              <a:t>implement</a:t>
            </a:r>
            <a:r>
              <a:rPr spc="-204" dirty="0"/>
              <a:t> </a:t>
            </a:r>
            <a:r>
              <a:rPr spc="-195" dirty="0"/>
              <a:t>Interface?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1725" y="1200499"/>
            <a:ext cx="3451225" cy="2925445"/>
          </a:xfrm>
          <a:prstGeom prst="rect">
            <a:avLst/>
          </a:prstGeom>
          <a:solidFill>
            <a:srgbClr val="FFFFFF"/>
          </a:solidFill>
          <a:ln w="9524">
            <a:solidFill>
              <a:srgbClr val="0A1C42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85725" marR="255270">
              <a:lnSpc>
                <a:spcPts val="1650"/>
              </a:lnSpc>
              <a:spcBef>
                <a:spcPts val="5"/>
              </a:spcBef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class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Line </a:t>
            </a:r>
            <a:r>
              <a:rPr sz="1400" b="1" spc="-5" dirty="0">
                <a:solidFill>
                  <a:srgbClr val="731B47"/>
                </a:solidFill>
                <a:latin typeface="Arial"/>
                <a:cs typeface="Arial"/>
              </a:rPr>
              <a:t>implements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Relation{ </a:t>
            </a:r>
            <a:r>
              <a:rPr sz="1400" spc="-37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1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Line(){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585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//body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isGreater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(Object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o){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//body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isLess(Object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o){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//body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50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isEqual(Object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o){//body}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1095" dirty="0">
                <a:solidFill>
                  <a:srgbClr val="C8AEF7"/>
                </a:solidFill>
              </a:rPr>
              <a:t>T</a:t>
            </a:r>
            <a:r>
              <a:rPr spc="-615" dirty="0">
                <a:solidFill>
                  <a:srgbClr val="878FFF"/>
                </a:solidFill>
              </a:rPr>
              <a:t>H</a:t>
            </a:r>
            <a:r>
              <a:rPr spc="-645" dirty="0">
                <a:solidFill>
                  <a:srgbClr val="9154F7"/>
                </a:solidFill>
              </a:rPr>
              <a:t>A</a:t>
            </a:r>
            <a:r>
              <a:rPr spc="-725" dirty="0">
                <a:solidFill>
                  <a:srgbClr val="35C1DE"/>
                </a:solidFill>
              </a:rPr>
              <a:t>N</a:t>
            </a:r>
            <a:r>
              <a:rPr spc="-530" dirty="0">
                <a:solidFill>
                  <a:srgbClr val="CA7AEB"/>
                </a:solidFill>
              </a:rPr>
              <a:t>K</a:t>
            </a:r>
            <a:r>
              <a:rPr spc="-5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Please</a:t>
            </a:r>
            <a:r>
              <a:rPr spc="-10" dirty="0"/>
              <a:t> </a:t>
            </a:r>
            <a:r>
              <a:rPr spc="5" dirty="0"/>
              <a:t>keep</a:t>
            </a:r>
            <a:r>
              <a:rPr spc="-5" dirty="0"/>
              <a:t> </a:t>
            </a:r>
            <a:r>
              <a:rPr spc="-15" dirty="0"/>
              <a:t>this</a:t>
            </a:r>
            <a:r>
              <a:rPr spc="-10" dirty="0"/>
              <a:t> </a:t>
            </a:r>
            <a:r>
              <a:rPr spc="-5" dirty="0"/>
              <a:t>slide </a:t>
            </a:r>
            <a:r>
              <a:rPr spc="5" dirty="0"/>
              <a:t>for</a:t>
            </a:r>
            <a:r>
              <a:rPr spc="-10" dirty="0"/>
              <a:t> attribution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2700" marR="5080" algn="ctr">
              <a:lnSpc>
                <a:spcPts val="1430"/>
              </a:lnSpc>
            </a:pPr>
            <a:r>
              <a:rPr sz="1200" dirty="0"/>
              <a:t>CREDITS</a:t>
            </a:r>
            <a:r>
              <a:rPr sz="1200" b="0" dirty="0">
                <a:solidFill>
                  <a:srgbClr val="CEF3F4"/>
                </a:solidFill>
                <a:latin typeface="Roboto"/>
                <a:cs typeface="Roboto"/>
              </a:rPr>
              <a:t>:</a:t>
            </a:r>
            <a:r>
              <a:rPr sz="1200" b="0" spc="-3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5" dirty="0">
                <a:solidFill>
                  <a:srgbClr val="CEF3F4"/>
                </a:solidFill>
                <a:latin typeface="Roboto"/>
                <a:cs typeface="Roboto"/>
              </a:rPr>
              <a:t>This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5" dirty="0">
                <a:solidFill>
                  <a:srgbClr val="CEF3F4"/>
                </a:solidFill>
                <a:latin typeface="Roboto"/>
                <a:cs typeface="Roboto"/>
              </a:rPr>
              <a:t>presentation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0" dirty="0">
                <a:solidFill>
                  <a:srgbClr val="CEF3F4"/>
                </a:solidFill>
                <a:latin typeface="Roboto"/>
                <a:cs typeface="Roboto"/>
              </a:rPr>
              <a:t>template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5" dirty="0">
                <a:solidFill>
                  <a:srgbClr val="CEF3F4"/>
                </a:solidFill>
                <a:latin typeface="Roboto"/>
                <a:cs typeface="Roboto"/>
              </a:rPr>
              <a:t>was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0" dirty="0">
                <a:solidFill>
                  <a:srgbClr val="CEF3F4"/>
                </a:solidFill>
                <a:latin typeface="Roboto"/>
                <a:cs typeface="Roboto"/>
              </a:rPr>
              <a:t>created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30" dirty="0">
                <a:solidFill>
                  <a:srgbClr val="CEF3F4"/>
                </a:solidFill>
                <a:latin typeface="Roboto"/>
                <a:cs typeface="Roboto"/>
              </a:rPr>
              <a:t>by</a:t>
            </a:r>
            <a:r>
              <a:rPr sz="1200" b="0" spc="5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spc="-5" dirty="0">
                <a:hlinkClick r:id="rId2"/>
              </a:rPr>
              <a:t>Slidesgo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, </a:t>
            </a:r>
            <a:r>
              <a:rPr sz="1200" b="0" spc="-28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20" dirty="0">
                <a:solidFill>
                  <a:srgbClr val="CEF3F4"/>
                </a:solidFill>
                <a:latin typeface="Roboto"/>
                <a:cs typeface="Roboto"/>
              </a:rPr>
              <a:t>including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5" dirty="0">
                <a:solidFill>
                  <a:srgbClr val="CEF3F4"/>
                </a:solidFill>
                <a:latin typeface="Roboto"/>
                <a:cs typeface="Roboto"/>
              </a:rPr>
              <a:t>icons</a:t>
            </a:r>
            <a:r>
              <a:rPr sz="1200" b="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30" dirty="0">
                <a:solidFill>
                  <a:srgbClr val="CEF3F4"/>
                </a:solidFill>
                <a:latin typeface="Roboto"/>
                <a:cs typeface="Roboto"/>
              </a:rPr>
              <a:t>by</a:t>
            </a:r>
            <a:r>
              <a:rPr sz="1200" b="0" spc="2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hlinkClick r:id="rId3"/>
              </a:rPr>
              <a:t>Flaticon</a:t>
            </a:r>
            <a:r>
              <a:rPr sz="1200" b="0" spc="-10" dirty="0">
                <a:solidFill>
                  <a:srgbClr val="CEF3F4"/>
                </a:solidFill>
                <a:latin typeface="Roboto"/>
                <a:cs typeface="Roboto"/>
              </a:rPr>
              <a:t>,</a:t>
            </a:r>
            <a:r>
              <a:rPr sz="1200" b="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5" dirty="0">
                <a:solidFill>
                  <a:srgbClr val="CEF3F4"/>
                </a:solidFill>
                <a:latin typeface="Roboto"/>
                <a:cs typeface="Roboto"/>
              </a:rPr>
              <a:t>infographics</a:t>
            </a:r>
            <a:r>
              <a:rPr sz="1200" b="0" spc="-5" dirty="0">
                <a:solidFill>
                  <a:srgbClr val="CEF3F4"/>
                </a:solidFill>
                <a:latin typeface="Roboto"/>
                <a:cs typeface="Roboto"/>
              </a:rPr>
              <a:t> &amp;</a:t>
            </a:r>
            <a:r>
              <a:rPr sz="1200" b="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10" dirty="0">
                <a:solidFill>
                  <a:srgbClr val="CEF3F4"/>
                </a:solidFill>
                <a:latin typeface="Roboto"/>
                <a:cs typeface="Roboto"/>
              </a:rPr>
              <a:t>images</a:t>
            </a:r>
            <a:r>
              <a:rPr sz="1200" b="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b="0" spc="-30" dirty="0">
                <a:solidFill>
                  <a:srgbClr val="CEF3F4"/>
                </a:solidFill>
                <a:latin typeface="Roboto"/>
                <a:cs typeface="Roboto"/>
              </a:rPr>
              <a:t>by</a:t>
            </a:r>
            <a:r>
              <a:rPr sz="1200" b="0" spc="3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1200" spc="-5" dirty="0">
                <a:hlinkClick r:id="rId4"/>
              </a:rPr>
              <a:t>Freepik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45409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Wh</a:t>
            </a:r>
            <a:r>
              <a:rPr spc="-270" dirty="0"/>
              <a:t>a</a:t>
            </a:r>
            <a:r>
              <a:rPr spc="-250" dirty="0"/>
              <a:t>t</a:t>
            </a:r>
            <a:r>
              <a:rPr spc="-204" dirty="0"/>
              <a:t> </a:t>
            </a:r>
            <a:r>
              <a:rPr spc="-125" dirty="0"/>
              <a:t>is</a:t>
            </a:r>
            <a:r>
              <a:rPr spc="-204" dirty="0"/>
              <a:t> </a:t>
            </a:r>
            <a:r>
              <a:rPr spc="-290" dirty="0"/>
              <a:t>an</a:t>
            </a:r>
            <a:r>
              <a:rPr spc="-204" dirty="0"/>
              <a:t> </a:t>
            </a:r>
            <a:r>
              <a:rPr spc="-195" dirty="0"/>
              <a:t>Interface?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267" y="1501090"/>
            <a:ext cx="732472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5599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CEF3F4"/>
                </a:solidFill>
                <a:latin typeface="Roboto"/>
                <a:cs typeface="Roboto"/>
              </a:rPr>
              <a:t>Such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contracts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30" dirty="0">
                <a:solidFill>
                  <a:srgbClr val="CEF3F4"/>
                </a:solidFill>
                <a:latin typeface="Roboto"/>
                <a:cs typeface="Roboto"/>
              </a:rPr>
              <a:t>that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specify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how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components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will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interact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and </a:t>
            </a:r>
            <a:r>
              <a:rPr sz="2000" spc="-48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exchange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information.</a:t>
            </a:r>
            <a:endParaRPr sz="20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It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exposes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method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speciﬁcation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and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constants.</a:t>
            </a:r>
            <a:endParaRPr sz="20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30" dirty="0">
                <a:solidFill>
                  <a:srgbClr val="CEF3F4"/>
                </a:solidFill>
                <a:latin typeface="Roboto"/>
                <a:cs typeface="Roboto"/>
              </a:rPr>
              <a:t>Keyword:</a:t>
            </a:r>
            <a:r>
              <a:rPr sz="2000" spc="-3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interface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6324" y="3590725"/>
            <a:ext cx="3000375" cy="831850"/>
          </a:xfrm>
          <a:custGeom>
            <a:avLst/>
            <a:gdLst/>
            <a:ahLst/>
            <a:cxnLst/>
            <a:rect l="l" t="t" r="r" b="b"/>
            <a:pathLst>
              <a:path w="3000375" h="831850">
                <a:moveTo>
                  <a:pt x="2999999" y="831299"/>
                </a:moveTo>
                <a:lnTo>
                  <a:pt x="0" y="831299"/>
                </a:lnTo>
                <a:lnTo>
                  <a:pt x="0" y="0"/>
                </a:lnTo>
                <a:lnTo>
                  <a:pt x="2999999" y="0"/>
                </a:lnTo>
                <a:lnTo>
                  <a:pt x="2999999" y="831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6324" y="3590725"/>
            <a:ext cx="3000375" cy="8318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class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Mahasiswa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...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2599" y="3710075"/>
            <a:ext cx="367030" cy="183515"/>
          </a:xfrm>
          <a:custGeom>
            <a:avLst/>
            <a:gdLst/>
            <a:ahLst/>
            <a:cxnLst/>
            <a:rect l="l" t="t" r="r" b="b"/>
            <a:pathLst>
              <a:path w="367030" h="183514">
                <a:moveTo>
                  <a:pt x="366624" y="0"/>
                </a:moveTo>
                <a:lnTo>
                  <a:pt x="10824" y="183299"/>
                </a:lnTo>
              </a:path>
              <a:path w="367030" h="183514">
                <a:moveTo>
                  <a:pt x="0" y="20824"/>
                </a:moveTo>
                <a:lnTo>
                  <a:pt x="355799" y="150124"/>
                </a:lnTo>
              </a:path>
            </a:pathLst>
          </a:custGeom>
          <a:ln w="9524">
            <a:solidFill>
              <a:srgbClr val="9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70555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Why</a:t>
            </a:r>
            <a:r>
              <a:rPr spc="-204" dirty="0"/>
              <a:t> </a:t>
            </a:r>
            <a:r>
              <a:rPr spc="-320" dirty="0"/>
              <a:t>do</a:t>
            </a:r>
            <a:r>
              <a:rPr spc="-204" dirty="0"/>
              <a:t> </a:t>
            </a:r>
            <a:r>
              <a:rPr spc="-395" dirty="0"/>
              <a:t>we</a:t>
            </a:r>
            <a:r>
              <a:rPr spc="-204" dirty="0"/>
              <a:t> </a:t>
            </a:r>
            <a:r>
              <a:rPr spc="-330" dirty="0"/>
              <a:t>need</a:t>
            </a:r>
            <a:r>
              <a:rPr spc="-204" dirty="0"/>
              <a:t> </a:t>
            </a:r>
            <a:r>
              <a:rPr spc="-290" dirty="0"/>
              <a:t>an</a:t>
            </a:r>
            <a:r>
              <a:rPr spc="-204" dirty="0"/>
              <a:t> </a:t>
            </a:r>
            <a:r>
              <a:rPr spc="-195" dirty="0"/>
              <a:t>Interface?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267" y="1243915"/>
            <a:ext cx="5386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10" dirty="0">
                <a:solidFill>
                  <a:srgbClr val="CEF3F4"/>
                </a:solidFill>
                <a:latin typeface="Roboto"/>
                <a:cs typeface="Roboto"/>
              </a:rPr>
              <a:t>As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a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contract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to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implement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speciﬁc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method.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175" y="1730050"/>
            <a:ext cx="4712174" cy="30786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67507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Why</a:t>
            </a:r>
            <a:r>
              <a:rPr spc="-204" dirty="0"/>
              <a:t> </a:t>
            </a:r>
            <a:r>
              <a:rPr spc="-320" dirty="0"/>
              <a:t>do</a:t>
            </a:r>
            <a:r>
              <a:rPr spc="-204" dirty="0"/>
              <a:t> </a:t>
            </a:r>
            <a:r>
              <a:rPr spc="-395" dirty="0"/>
              <a:t>we</a:t>
            </a:r>
            <a:r>
              <a:rPr spc="-204" dirty="0"/>
              <a:t> </a:t>
            </a:r>
            <a:r>
              <a:rPr spc="-330" dirty="0"/>
              <a:t>need</a:t>
            </a:r>
            <a:r>
              <a:rPr spc="-204" dirty="0"/>
              <a:t> </a:t>
            </a:r>
            <a:r>
              <a:rPr spc="-290" dirty="0"/>
              <a:t>an</a:t>
            </a:r>
            <a:r>
              <a:rPr spc="-204" dirty="0"/>
              <a:t> </a:t>
            </a:r>
            <a:r>
              <a:rPr spc="-195" dirty="0"/>
              <a:t>Interface?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267" y="1091515"/>
            <a:ext cx="5612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Overcome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the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problem </a:t>
            </a:r>
            <a:r>
              <a:rPr sz="2000" spc="15" dirty="0">
                <a:solidFill>
                  <a:srgbClr val="CEF3F4"/>
                </a:solidFill>
                <a:latin typeface="Roboto"/>
                <a:cs typeface="Roboto"/>
              </a:rPr>
              <a:t>of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multiple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inheritance.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328" y="1635975"/>
            <a:ext cx="3162499" cy="3205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1725" y="2246450"/>
            <a:ext cx="3451225" cy="927735"/>
          </a:xfrm>
          <a:prstGeom prst="rect">
            <a:avLst/>
          </a:prstGeom>
          <a:solidFill>
            <a:srgbClr val="FFFFFF"/>
          </a:solidFill>
          <a:ln w="9524">
            <a:solidFill>
              <a:srgbClr val="0A1C42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85725" marR="508000">
              <a:lnSpc>
                <a:spcPts val="1650"/>
              </a:lnSpc>
              <a:spcBef>
                <a:spcPts val="375"/>
              </a:spcBef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class</a:t>
            </a:r>
            <a:r>
              <a:rPr sz="1400" spc="-3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SubClass</a:t>
            </a:r>
            <a:r>
              <a:rPr sz="1400" spc="-3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extends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SuperClass </a:t>
            </a:r>
            <a:r>
              <a:rPr sz="1400" spc="-37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implements</a:t>
            </a:r>
            <a:r>
              <a:rPr sz="1400" spc="-8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A{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585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...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58363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Interface</a:t>
            </a:r>
            <a:r>
              <a:rPr spc="-204" dirty="0"/>
              <a:t> </a:t>
            </a:r>
            <a:r>
              <a:rPr spc="-220" dirty="0"/>
              <a:t>Characteristics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15950" indent="-382270">
              <a:lnSpc>
                <a:spcPct val="100000"/>
              </a:lnSpc>
              <a:spcBef>
                <a:spcPts val="475"/>
              </a:spcBef>
              <a:buFont typeface="Arial MT"/>
              <a:buChar char="●"/>
              <a:tabLst>
                <a:tab pos="616585" algn="l"/>
                <a:tab pos="617220" algn="l"/>
              </a:tabLst>
            </a:pPr>
            <a:r>
              <a:rPr spc="-25" dirty="0"/>
              <a:t>It</a:t>
            </a:r>
            <a:r>
              <a:rPr spc="-5" dirty="0"/>
              <a:t> </a:t>
            </a:r>
            <a:r>
              <a:rPr spc="-25" dirty="0"/>
              <a:t>contains</a:t>
            </a:r>
            <a:r>
              <a:rPr dirty="0"/>
              <a:t> </a:t>
            </a:r>
            <a:r>
              <a:rPr spc="-35" dirty="0"/>
              <a:t>only</a:t>
            </a:r>
            <a:r>
              <a:rPr spc="5" dirty="0"/>
              <a:t> </a:t>
            </a:r>
            <a:r>
              <a:rPr spc="-20" dirty="0"/>
              <a:t>constants,</a:t>
            </a:r>
            <a:r>
              <a:rPr dirty="0"/>
              <a:t> </a:t>
            </a:r>
            <a:r>
              <a:rPr spc="-15" dirty="0"/>
              <a:t>method</a:t>
            </a:r>
            <a:r>
              <a:rPr spc="5" dirty="0"/>
              <a:t> </a:t>
            </a:r>
            <a:r>
              <a:rPr spc="-25" dirty="0"/>
              <a:t>signatures,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dirty="0"/>
              <a:t> </a:t>
            </a:r>
            <a:r>
              <a:rPr spc="-15" dirty="0"/>
              <a:t>nested</a:t>
            </a:r>
            <a:r>
              <a:rPr spc="-5" dirty="0"/>
              <a:t> </a:t>
            </a:r>
            <a:r>
              <a:rPr spc="-25" dirty="0"/>
              <a:t>types.</a:t>
            </a:r>
          </a:p>
          <a:p>
            <a:pPr marL="615950" indent="-382270">
              <a:lnSpc>
                <a:spcPct val="100000"/>
              </a:lnSpc>
              <a:spcBef>
                <a:spcPts val="375"/>
              </a:spcBef>
              <a:buFont typeface="Arial MT"/>
              <a:buChar char="●"/>
              <a:tabLst>
                <a:tab pos="616585" algn="l"/>
                <a:tab pos="617220" algn="l"/>
              </a:tabLst>
            </a:pPr>
            <a:r>
              <a:rPr spc="-15" dirty="0"/>
              <a:t>The</a:t>
            </a:r>
            <a:r>
              <a:rPr spc="-20" dirty="0"/>
              <a:t> </a:t>
            </a:r>
            <a:r>
              <a:rPr spc="-10" dirty="0"/>
              <a:t>access</a:t>
            </a:r>
            <a:r>
              <a:rPr spc="-15" dirty="0"/>
              <a:t> </a:t>
            </a:r>
            <a:r>
              <a:rPr spc="-10" dirty="0"/>
              <a:t>modiﬁer </a:t>
            </a:r>
            <a:r>
              <a:rPr spc="-20" dirty="0"/>
              <a:t>is</a:t>
            </a:r>
            <a:r>
              <a:rPr spc="-15" dirty="0"/>
              <a:t> </a:t>
            </a:r>
            <a:r>
              <a:rPr spc="-25" dirty="0"/>
              <a:t>automatically</a:t>
            </a:r>
            <a:r>
              <a:rPr spc="45" dirty="0"/>
              <a:t> </a:t>
            </a:r>
            <a:r>
              <a:rPr i="1" spc="-35" dirty="0">
                <a:latin typeface="Roboto"/>
                <a:cs typeface="Roboto"/>
              </a:rPr>
              <a:t>public</a:t>
            </a:r>
            <a:r>
              <a:rPr spc="-35" dirty="0"/>
              <a:t>.</a:t>
            </a:r>
          </a:p>
          <a:p>
            <a:pPr marL="615950" indent="-382270">
              <a:lnSpc>
                <a:spcPct val="100000"/>
              </a:lnSpc>
              <a:spcBef>
                <a:spcPts val="375"/>
              </a:spcBef>
              <a:buFont typeface="Arial MT"/>
              <a:buChar char="●"/>
              <a:tabLst>
                <a:tab pos="616585" algn="l"/>
                <a:tab pos="617220" algn="l"/>
              </a:tabLst>
            </a:pPr>
            <a:r>
              <a:rPr spc="-25" dirty="0"/>
              <a:t>It</a:t>
            </a:r>
            <a:r>
              <a:rPr spc="-20" dirty="0"/>
              <a:t> </a:t>
            </a:r>
            <a:r>
              <a:rPr spc="-55" dirty="0"/>
              <a:t>can't</a:t>
            </a:r>
            <a:r>
              <a:rPr spc="-15"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25" dirty="0"/>
              <a:t>instantiated.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267" y="3358465"/>
            <a:ext cx="706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All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attribute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30" dirty="0">
                <a:solidFill>
                  <a:srgbClr val="CEF3F4"/>
                </a:solidFill>
                <a:latin typeface="Roboto"/>
                <a:cs typeface="Roboto"/>
              </a:rPr>
              <a:t>in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the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interface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is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automatically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ﬁnal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ans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static.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850" y="2692774"/>
            <a:ext cx="6300905" cy="3731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51505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Interface</a:t>
            </a:r>
            <a:r>
              <a:rPr spc="-204" dirty="0"/>
              <a:t> </a:t>
            </a:r>
            <a:r>
              <a:rPr spc="-22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267" y="1501090"/>
            <a:ext cx="688594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5599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All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class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which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implements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interface</a:t>
            </a:r>
            <a:r>
              <a:rPr sz="2000" spc="-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must</a:t>
            </a:r>
            <a:r>
              <a:rPr sz="200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override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the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all </a:t>
            </a:r>
            <a:r>
              <a:rPr sz="2000" spc="-48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method.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74" y="2662472"/>
            <a:ext cx="6901051" cy="1525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63697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H</a:t>
            </a:r>
            <a:r>
              <a:rPr spc="-280" dirty="0"/>
              <a:t>o</a:t>
            </a:r>
            <a:r>
              <a:rPr spc="-440" dirty="0"/>
              <a:t>w</a:t>
            </a:r>
            <a:r>
              <a:rPr spc="-204" dirty="0"/>
              <a:t> </a:t>
            </a:r>
            <a:r>
              <a:rPr spc="-285" dirty="0"/>
              <a:t>to</a:t>
            </a:r>
            <a:r>
              <a:rPr spc="-204" dirty="0"/>
              <a:t> </a:t>
            </a:r>
            <a:r>
              <a:rPr spc="-315" dirty="0"/>
              <a:t>deﬁne</a:t>
            </a:r>
            <a:r>
              <a:rPr spc="-204" dirty="0"/>
              <a:t> </a:t>
            </a:r>
            <a:r>
              <a:rPr spc="-290" dirty="0"/>
              <a:t>an</a:t>
            </a:r>
            <a:r>
              <a:rPr spc="-204" dirty="0"/>
              <a:t> </a:t>
            </a:r>
            <a:r>
              <a:rPr spc="-195" dirty="0"/>
              <a:t>Interface?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2350" y="1905790"/>
            <a:ext cx="212725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contains</a:t>
            </a:r>
            <a:r>
              <a:rPr sz="2000" spc="-1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35" dirty="0">
                <a:solidFill>
                  <a:srgbClr val="CEF3F4"/>
                </a:solidFill>
                <a:latin typeface="Roboto"/>
                <a:cs typeface="Roboto"/>
              </a:rPr>
              <a:t>only </a:t>
            </a:r>
            <a:r>
              <a:rPr sz="2000" spc="-3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constants,</a:t>
            </a:r>
            <a:r>
              <a:rPr sz="2000" spc="-75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method </a:t>
            </a:r>
            <a:r>
              <a:rPr sz="2000" spc="-48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signatures,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and 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CEF3F4"/>
                </a:solidFill>
                <a:latin typeface="Roboto"/>
                <a:cs typeface="Roboto"/>
              </a:rPr>
              <a:t>nested</a:t>
            </a:r>
            <a:r>
              <a:rPr sz="2000" spc="-20" dirty="0">
                <a:solidFill>
                  <a:srgbClr val="CEF3F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EF3F4"/>
                </a:solidFill>
                <a:latin typeface="Roboto"/>
                <a:cs typeface="Roboto"/>
              </a:rPr>
              <a:t>types.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525" y="920600"/>
            <a:ext cx="4511524" cy="1583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988" y="2787400"/>
            <a:ext cx="5090885" cy="1495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75" y="1060775"/>
            <a:ext cx="4712174" cy="30786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202025"/>
            <a:ext cx="667457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H</a:t>
            </a:r>
            <a:r>
              <a:rPr spc="-280" dirty="0"/>
              <a:t>o</a:t>
            </a:r>
            <a:r>
              <a:rPr spc="-440" dirty="0"/>
              <a:t>w</a:t>
            </a:r>
            <a:r>
              <a:rPr spc="-204" dirty="0"/>
              <a:t> </a:t>
            </a:r>
            <a:r>
              <a:rPr spc="-285" dirty="0"/>
              <a:t>to</a:t>
            </a:r>
            <a:r>
              <a:rPr spc="-204" dirty="0"/>
              <a:t> </a:t>
            </a:r>
            <a:r>
              <a:rPr spc="-315" dirty="0"/>
              <a:t>deﬁne</a:t>
            </a:r>
            <a:r>
              <a:rPr spc="-204" dirty="0"/>
              <a:t> </a:t>
            </a:r>
            <a:r>
              <a:rPr spc="-290" dirty="0"/>
              <a:t>an</a:t>
            </a:r>
            <a:r>
              <a:rPr spc="-204" dirty="0"/>
              <a:t> </a:t>
            </a:r>
            <a:r>
              <a:rPr spc="-195" dirty="0"/>
              <a:t>Interface?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1725" y="1789250"/>
            <a:ext cx="3451225" cy="1787525"/>
          </a:xfrm>
          <a:prstGeom prst="rect">
            <a:avLst/>
          </a:prstGeom>
          <a:solidFill>
            <a:srgbClr val="FFFFFF"/>
          </a:solidFill>
          <a:ln w="9524">
            <a:solidFill>
              <a:srgbClr val="0A1C42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731B47"/>
                </a:solidFill>
                <a:latin typeface="Arial"/>
                <a:cs typeface="Arial"/>
              </a:rPr>
              <a:t>interface</a:t>
            </a:r>
            <a:r>
              <a:rPr sz="1400" b="1" spc="-20" dirty="0">
                <a:solidFill>
                  <a:srgbClr val="731B47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Relation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3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isEqual(Object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o);</a:t>
            </a:r>
            <a:endParaRPr sz="1400">
              <a:latin typeface="Arial MT"/>
              <a:cs typeface="Arial MT"/>
            </a:endParaRPr>
          </a:p>
          <a:p>
            <a:pPr marL="85725" marR="19685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 boolean isGreaterThan(Object o); </a:t>
            </a:r>
            <a:r>
              <a:rPr sz="1400" spc="-37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1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isLessThan(Object</a:t>
            </a:r>
            <a:r>
              <a:rPr sz="1400" spc="-1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175095"/>
            <a:ext cx="72841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/>
              <a:t>H</a:t>
            </a:r>
            <a:r>
              <a:rPr sz="4400" spc="-280" dirty="0"/>
              <a:t>o</a:t>
            </a:r>
            <a:r>
              <a:rPr sz="4400" spc="-440" dirty="0"/>
              <a:t>w</a:t>
            </a:r>
            <a:r>
              <a:rPr sz="4400" spc="-204" dirty="0"/>
              <a:t> </a:t>
            </a:r>
            <a:r>
              <a:rPr sz="4400" spc="-285" dirty="0"/>
              <a:t>to</a:t>
            </a:r>
            <a:r>
              <a:rPr sz="4400" spc="-204" dirty="0"/>
              <a:t> </a:t>
            </a:r>
            <a:r>
              <a:rPr sz="4400" spc="-315" dirty="0"/>
              <a:t>deﬁne</a:t>
            </a:r>
            <a:r>
              <a:rPr sz="4400" spc="-204" dirty="0"/>
              <a:t> </a:t>
            </a:r>
            <a:r>
              <a:rPr sz="4400" spc="-290" dirty="0"/>
              <a:t>an</a:t>
            </a:r>
            <a:r>
              <a:rPr sz="4400" spc="-204" dirty="0"/>
              <a:t> </a:t>
            </a:r>
            <a:r>
              <a:rPr sz="4400" spc="-195" dirty="0"/>
              <a:t>Interface?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5599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pc="-15" dirty="0"/>
              <a:t>The method</a:t>
            </a:r>
            <a:r>
              <a:rPr spc="-10" dirty="0"/>
              <a:t> </a:t>
            </a:r>
            <a:r>
              <a:rPr spc="-20" dirty="0"/>
              <a:t>is</a:t>
            </a:r>
            <a:r>
              <a:rPr spc="-15" dirty="0"/>
              <a:t> </a:t>
            </a:r>
            <a:r>
              <a:rPr spc="-25" dirty="0"/>
              <a:t>abstract:</a:t>
            </a:r>
            <a:r>
              <a:rPr spc="-15" dirty="0"/>
              <a:t> </a:t>
            </a:r>
            <a:r>
              <a:rPr spc="-45" dirty="0"/>
              <a:t>doesn't </a:t>
            </a:r>
            <a:r>
              <a:rPr spc="-484" dirty="0"/>
              <a:t> </a:t>
            </a:r>
            <a:r>
              <a:rPr spc="-30" dirty="0"/>
              <a:t>have</a:t>
            </a:r>
            <a:r>
              <a:rPr spc="-15" dirty="0"/>
              <a:t> </a:t>
            </a:r>
            <a:r>
              <a:rPr spc="-20" dirty="0"/>
              <a:t>body/implementation.</a:t>
            </a:r>
          </a:p>
          <a:p>
            <a:pPr marL="394335" marR="649605" indent="-382270">
              <a:lnSpc>
                <a:spcPct val="115599"/>
              </a:lnSpc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pc="-15" dirty="0"/>
              <a:t>The </a:t>
            </a:r>
            <a:r>
              <a:rPr spc="-10" dirty="0"/>
              <a:t>modiﬁer </a:t>
            </a:r>
            <a:r>
              <a:rPr spc="-25" dirty="0"/>
              <a:t>implicitly is </a:t>
            </a:r>
            <a:r>
              <a:rPr spc="-20" dirty="0"/>
              <a:t> </a:t>
            </a:r>
            <a:r>
              <a:rPr spc="-25" dirty="0"/>
              <a:t>automatically </a:t>
            </a:r>
            <a:r>
              <a:rPr spc="-15" dirty="0"/>
              <a:t>declared </a:t>
            </a:r>
            <a:r>
              <a:rPr spc="-20" dirty="0"/>
              <a:t>as </a:t>
            </a:r>
            <a:r>
              <a:rPr spc="-484" dirty="0"/>
              <a:t> </a:t>
            </a:r>
            <a:r>
              <a:rPr spc="-25" dirty="0"/>
              <a:t>abstract.</a:t>
            </a:r>
          </a:p>
          <a:p>
            <a:pPr marL="394335" marR="153035" indent="-382270">
              <a:lnSpc>
                <a:spcPct val="115599"/>
              </a:lnSpc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pc="-15" dirty="0"/>
              <a:t>The method </a:t>
            </a:r>
            <a:r>
              <a:rPr spc="-30" dirty="0"/>
              <a:t>in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15" dirty="0"/>
              <a:t> </a:t>
            </a:r>
            <a:r>
              <a:rPr spc="-10" dirty="0"/>
              <a:t>interface </a:t>
            </a:r>
            <a:r>
              <a:rPr spc="-5" dirty="0"/>
              <a:t> </a:t>
            </a:r>
            <a:r>
              <a:rPr spc="-25" dirty="0"/>
              <a:t>implicitly </a:t>
            </a:r>
            <a:r>
              <a:rPr spc="-20" dirty="0"/>
              <a:t>is </a:t>
            </a:r>
            <a:r>
              <a:rPr spc="-15" dirty="0"/>
              <a:t>also </a:t>
            </a:r>
            <a:r>
              <a:rPr spc="-25" dirty="0"/>
              <a:t>automatically </a:t>
            </a:r>
            <a:r>
              <a:rPr spc="-484" dirty="0"/>
              <a:t> </a:t>
            </a:r>
            <a:r>
              <a:rPr spc="-15" dirty="0"/>
              <a:t>declared </a:t>
            </a:r>
            <a:r>
              <a:rPr spc="-20" dirty="0"/>
              <a:t>as</a:t>
            </a:r>
            <a:r>
              <a:rPr spc="-15" dirty="0"/>
              <a:t> </a:t>
            </a:r>
            <a:r>
              <a:rPr spc="-25" dirty="0"/>
              <a:t>abstract.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1675" y="1789250"/>
            <a:ext cx="4216400" cy="1787525"/>
          </a:xfrm>
          <a:prstGeom prst="rect">
            <a:avLst/>
          </a:prstGeom>
          <a:solidFill>
            <a:srgbClr val="FFFFFF"/>
          </a:solidFill>
          <a:ln w="9524">
            <a:solidFill>
              <a:srgbClr val="0A1C42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[abstract]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731B47"/>
                </a:solidFill>
                <a:latin typeface="Arial"/>
                <a:cs typeface="Arial"/>
              </a:rPr>
              <a:t>interface</a:t>
            </a:r>
            <a:r>
              <a:rPr sz="1400" b="1" spc="-15" dirty="0">
                <a:solidFill>
                  <a:srgbClr val="731B47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Relation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2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[abstract]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isEqual(Object</a:t>
            </a:r>
            <a:r>
              <a:rPr sz="1400" spc="-2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o);</a:t>
            </a:r>
            <a:endParaRPr sz="1400">
              <a:latin typeface="Arial MT"/>
              <a:cs typeface="Arial MT"/>
            </a:endParaRPr>
          </a:p>
          <a:p>
            <a:pPr marL="85725" marR="18478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 [abstract] boolean isGreaterThan(Object o); </a:t>
            </a:r>
            <a:r>
              <a:rPr sz="1400" spc="-37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public</a:t>
            </a:r>
            <a:r>
              <a:rPr sz="1400" spc="-1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[abstract]</a:t>
            </a:r>
            <a:r>
              <a:rPr sz="1400" spc="-1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boolean</a:t>
            </a:r>
            <a:r>
              <a:rPr sz="1400" spc="-15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isLessThan(Object</a:t>
            </a:r>
            <a:r>
              <a:rPr sz="1400" spc="-10" dirty="0">
                <a:solidFill>
                  <a:srgbClr val="00318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184"/>
                </a:solidFill>
                <a:latin typeface="Arial MT"/>
                <a:cs typeface="Arial MT"/>
              </a:rPr>
              <a:t>o);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solidFill>
                  <a:srgbClr val="00318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dalaman">
  <a:themeElements>
    <a:clrScheme name="Biru Hangat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edalaman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edalama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TM04033923[[fn=Kedalaman]]</Template>
  <TotalTime>11</TotalTime>
  <Words>332</Words>
  <Application>Microsoft Office PowerPoint</Application>
  <PresentationFormat>Peragaan Layar (16:9)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8" baseType="lpstr">
      <vt:lpstr>Arial</vt:lpstr>
      <vt:lpstr>Arial MT</vt:lpstr>
      <vt:lpstr>Corbel</vt:lpstr>
      <vt:lpstr>Roboto</vt:lpstr>
      <vt:lpstr>Times New Roman</vt:lpstr>
      <vt:lpstr>Trebuchet MS</vt:lpstr>
      <vt:lpstr>Kedalaman</vt:lpstr>
      <vt:lpstr>Interface</vt:lpstr>
      <vt:lpstr>What is an Interface?</vt:lpstr>
      <vt:lpstr>Why do we need an Interface?</vt:lpstr>
      <vt:lpstr>Why do we need an Interface?</vt:lpstr>
      <vt:lpstr>Interface Characteristics</vt:lpstr>
      <vt:lpstr>Interface Characteristics</vt:lpstr>
      <vt:lpstr>How to deﬁne an Interface?</vt:lpstr>
      <vt:lpstr>How to deﬁne an Interface?</vt:lpstr>
      <vt:lpstr>How to deﬁne an Interface?</vt:lpstr>
      <vt:lpstr>How to implement Interface?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cp:lastModifiedBy>Ardiles Sinaga</cp:lastModifiedBy>
  <cp:revision>1</cp:revision>
  <dcterms:created xsi:type="dcterms:W3CDTF">2022-10-20T03:41:05Z</dcterms:created>
  <dcterms:modified xsi:type="dcterms:W3CDTF">2022-10-20T03:53:02Z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