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64" r:id="rId5"/>
    <p:sldId id="257" r:id="rId6"/>
    <p:sldId id="258" r:id="rId7"/>
    <p:sldId id="259" r:id="rId8"/>
    <p:sldId id="265" r:id="rId9"/>
    <p:sldId id="266" r:id="rId10"/>
    <p:sldId id="267" r:id="rId11"/>
    <p:sldId id="274" r:id="rId12"/>
    <p:sldId id="268" r:id="rId13"/>
    <p:sldId id="269" r:id="rId14"/>
    <p:sldId id="270" r:id="rId15"/>
    <p:sldId id="272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5B812-B07E-43E5-9808-D9E29EA284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B4F049-B3FC-4934-AD33-7C1B03BD2613}">
      <dgm:prSet custT="1"/>
      <dgm:spPr/>
      <dgm:t>
        <a:bodyPr/>
        <a:lstStyle/>
        <a:p>
          <a:r>
            <a:rPr lang="en-US" sz="2000" dirty="0"/>
            <a:t> </a:t>
          </a:r>
          <a:r>
            <a:rPr lang="en-US" sz="2000" dirty="0" err="1"/>
            <a:t>Đầu</a:t>
          </a:r>
          <a:r>
            <a:rPr lang="en-US" sz="2000" dirty="0"/>
            <a:t> </a:t>
          </a:r>
          <a:r>
            <a:rPr lang="en-US" sz="2000" dirty="0" err="1"/>
            <a:t>tiền</a:t>
          </a:r>
          <a:r>
            <a:rPr lang="en-US" sz="2000" dirty="0"/>
            <a:t> client </a:t>
          </a:r>
          <a:r>
            <a:rPr lang="en-US" sz="2000" dirty="0" err="1"/>
            <a:t>sẽ</a:t>
          </a:r>
          <a:r>
            <a:rPr lang="en-US" sz="2000" dirty="0"/>
            <a:t> </a:t>
          </a:r>
          <a:r>
            <a:rPr lang="en-US" sz="2000" dirty="0" err="1"/>
            <a:t>gửi</a:t>
          </a:r>
          <a:r>
            <a:rPr lang="en-US" sz="2000" dirty="0"/>
            <a:t> request </a:t>
          </a:r>
          <a:r>
            <a:rPr lang="en-US" sz="2000" dirty="0" err="1"/>
            <a:t>đến</a:t>
          </a:r>
          <a:r>
            <a:rPr lang="en-US" sz="2000" dirty="0"/>
            <a:t> server </a:t>
          </a:r>
          <a:r>
            <a:rPr lang="en-US" sz="2000" dirty="0" err="1"/>
            <a:t>thông</a:t>
          </a:r>
          <a:r>
            <a:rPr lang="en-US" sz="2000" dirty="0"/>
            <a:t> qua controller</a:t>
          </a:r>
        </a:p>
      </dgm:t>
    </dgm:pt>
    <dgm:pt modelId="{6EFC9E10-0ACA-48A9-8FFD-36C31A43AB32}" type="parTrans" cxnId="{E7462D38-3DA6-4828-A9B0-A837F498B86B}">
      <dgm:prSet/>
      <dgm:spPr/>
      <dgm:t>
        <a:bodyPr/>
        <a:lstStyle/>
        <a:p>
          <a:endParaRPr lang="en-US"/>
        </a:p>
      </dgm:t>
    </dgm:pt>
    <dgm:pt modelId="{7019C7E6-2725-480E-8715-37DAD9E7431A}" type="sibTrans" cxnId="{E7462D38-3DA6-4828-A9B0-A837F498B86B}">
      <dgm:prSet custT="1"/>
      <dgm:spPr/>
      <dgm:t>
        <a:bodyPr/>
        <a:lstStyle/>
        <a:p>
          <a:endParaRPr lang="en-US" sz="2000"/>
        </a:p>
      </dgm:t>
    </dgm:pt>
    <dgm:pt modelId="{567F0C19-E3C0-4646-A10A-38F53A063EAE}">
      <dgm:prSet custT="1"/>
      <dgm:spPr/>
      <dgm:t>
        <a:bodyPr/>
        <a:lstStyle/>
        <a:p>
          <a:r>
            <a:rPr lang="en-US" sz="2000" dirty="0"/>
            <a:t>Sau </a:t>
          </a:r>
          <a:r>
            <a:rPr lang="en-US" sz="2000" dirty="0" err="1"/>
            <a:t>đó</a:t>
          </a:r>
          <a:r>
            <a:rPr lang="en-US" sz="2000" dirty="0"/>
            <a:t> controller </a:t>
          </a:r>
          <a:r>
            <a:rPr lang="en-US" sz="2000" dirty="0" err="1"/>
            <a:t>sẽ</a:t>
          </a:r>
          <a:r>
            <a:rPr lang="en-US" sz="2000" dirty="0"/>
            <a:t> </a:t>
          </a:r>
          <a:r>
            <a:rPr lang="en-US" sz="2000" dirty="0" err="1"/>
            <a:t>tiếp</a:t>
          </a:r>
          <a:r>
            <a:rPr lang="en-US" sz="2000" dirty="0"/>
            <a:t> </a:t>
          </a:r>
          <a:r>
            <a:rPr lang="en-US" sz="2000" dirty="0" err="1"/>
            <a:t>nhận</a:t>
          </a:r>
          <a:r>
            <a:rPr lang="en-US" sz="2000" dirty="0"/>
            <a:t> </a:t>
          </a:r>
          <a:r>
            <a:rPr lang="en-US" sz="2000" dirty="0" err="1"/>
            <a:t>và</a:t>
          </a:r>
          <a:r>
            <a:rPr lang="en-US" sz="2000" dirty="0"/>
            <a:t> </a:t>
          </a:r>
          <a:r>
            <a:rPr lang="en-US" sz="2000" dirty="0" err="1"/>
            <a:t>xử</a:t>
          </a:r>
          <a:r>
            <a:rPr lang="en-US" sz="2000" dirty="0"/>
            <a:t> </a:t>
          </a:r>
          <a:r>
            <a:rPr lang="en-US" sz="2000" dirty="0" err="1"/>
            <a:t>lý</a:t>
          </a:r>
          <a:r>
            <a:rPr lang="en-US" sz="2000" dirty="0"/>
            <a:t> input </a:t>
          </a:r>
          <a:r>
            <a:rPr lang="en-US" sz="2000" dirty="0" err="1"/>
            <a:t>rồi</a:t>
          </a:r>
          <a:r>
            <a:rPr lang="en-US" sz="2000" dirty="0"/>
            <a:t> </a:t>
          </a:r>
          <a:r>
            <a:rPr lang="en-US" sz="2000" dirty="0" err="1"/>
            <a:t>gửi</a:t>
          </a:r>
          <a:r>
            <a:rPr lang="en-US" sz="2000" dirty="0"/>
            <a:t> </a:t>
          </a:r>
          <a:r>
            <a:rPr lang="en-US" sz="2000" dirty="0" err="1"/>
            <a:t>tới</a:t>
          </a:r>
          <a:r>
            <a:rPr lang="en-US" sz="2000" dirty="0"/>
            <a:t> model</a:t>
          </a:r>
        </a:p>
      </dgm:t>
    </dgm:pt>
    <dgm:pt modelId="{77081AA2-46B1-4C3D-85F7-56EA93777AE4}" type="parTrans" cxnId="{3B86837C-EC42-4F23-853D-204554458B79}">
      <dgm:prSet/>
      <dgm:spPr/>
      <dgm:t>
        <a:bodyPr/>
        <a:lstStyle/>
        <a:p>
          <a:endParaRPr lang="en-US"/>
        </a:p>
      </dgm:t>
    </dgm:pt>
    <dgm:pt modelId="{670A67EB-F509-4BB2-BFC1-724F75D5E119}" type="sibTrans" cxnId="{3B86837C-EC42-4F23-853D-204554458B79}">
      <dgm:prSet custT="1"/>
      <dgm:spPr/>
      <dgm:t>
        <a:bodyPr/>
        <a:lstStyle/>
        <a:p>
          <a:endParaRPr lang="en-US" sz="2000"/>
        </a:p>
      </dgm:t>
    </dgm:pt>
    <dgm:pt modelId="{8027485B-72C6-46E3-A673-89F1944A0F84}">
      <dgm:prSet custT="1"/>
      <dgm:spPr/>
      <dgm:t>
        <a:bodyPr/>
        <a:lstStyle/>
        <a:p>
          <a:r>
            <a:rPr lang="en-US" sz="2000" dirty="0"/>
            <a:t>Model </a:t>
          </a:r>
          <a:r>
            <a:rPr lang="en-US" sz="2000" dirty="0" err="1"/>
            <a:t>có</a:t>
          </a:r>
          <a:r>
            <a:rPr lang="en-US" sz="2000" dirty="0"/>
            <a:t> </a:t>
          </a:r>
          <a:r>
            <a:rPr lang="en-US" sz="2000" dirty="0" err="1"/>
            <a:t>nhiệm</a:t>
          </a:r>
          <a:r>
            <a:rPr lang="en-US" sz="2000" dirty="0"/>
            <a:t> </a:t>
          </a:r>
          <a:r>
            <a:rPr lang="en-US" sz="2000" dirty="0" err="1"/>
            <a:t>vụ</a:t>
          </a:r>
          <a:r>
            <a:rPr lang="en-US" sz="2000" dirty="0"/>
            <a:t> </a:t>
          </a:r>
          <a:r>
            <a:rPr lang="en-US" sz="2000" dirty="0" err="1"/>
            <a:t>xử</a:t>
          </a:r>
          <a:r>
            <a:rPr lang="en-US" sz="2000" dirty="0"/>
            <a:t> </a:t>
          </a:r>
          <a:r>
            <a:rPr lang="en-US" sz="2000" dirty="0" err="1"/>
            <a:t>lý</a:t>
          </a:r>
          <a:r>
            <a:rPr lang="en-US" sz="2000" dirty="0"/>
            <a:t> logic, </a:t>
          </a:r>
          <a:r>
            <a:rPr lang="en-US" sz="2000" dirty="0" err="1"/>
            <a:t>tương</a:t>
          </a:r>
          <a:r>
            <a:rPr lang="en-US" sz="2000" dirty="0"/>
            <a:t> </a:t>
          </a:r>
          <a:r>
            <a:rPr lang="en-US" sz="2000" dirty="0" err="1"/>
            <a:t>tác</a:t>
          </a:r>
          <a:r>
            <a:rPr lang="en-US" sz="2000" dirty="0"/>
            <a:t> </a:t>
          </a:r>
          <a:r>
            <a:rPr lang="en-US" sz="2000" dirty="0" err="1"/>
            <a:t>với</a:t>
          </a:r>
          <a:r>
            <a:rPr lang="en-US" sz="2000" dirty="0"/>
            <a:t> DB </a:t>
          </a:r>
          <a:r>
            <a:rPr lang="en-US" sz="2000" dirty="0" err="1"/>
            <a:t>và</a:t>
          </a:r>
          <a:r>
            <a:rPr lang="en-US" sz="2000" dirty="0"/>
            <a:t> </a:t>
          </a:r>
          <a:r>
            <a:rPr lang="en-US" sz="2000" dirty="0" err="1"/>
            <a:t>gửi</a:t>
          </a:r>
          <a:r>
            <a:rPr lang="en-US" sz="2000" dirty="0"/>
            <a:t> </a:t>
          </a:r>
          <a:r>
            <a:rPr lang="en-US" sz="2000" dirty="0" err="1"/>
            <a:t>kết</a:t>
          </a:r>
          <a:r>
            <a:rPr lang="en-US" sz="2000" dirty="0"/>
            <a:t> </a:t>
          </a:r>
          <a:r>
            <a:rPr lang="en-US" sz="2000" dirty="0" err="1"/>
            <a:t>quả</a:t>
          </a:r>
          <a:r>
            <a:rPr lang="en-US" sz="2000" dirty="0"/>
            <a:t> </a:t>
          </a:r>
          <a:r>
            <a:rPr lang="en-US" sz="2000" dirty="0" err="1"/>
            <a:t>tới</a:t>
          </a:r>
          <a:r>
            <a:rPr lang="en-US" sz="2000" dirty="0"/>
            <a:t> controller</a:t>
          </a:r>
        </a:p>
      </dgm:t>
    </dgm:pt>
    <dgm:pt modelId="{CBF389C3-D818-4B66-8A76-A110680283C6}" type="parTrans" cxnId="{21717CCA-29F0-46E8-BD4B-A9AF370BFA97}">
      <dgm:prSet/>
      <dgm:spPr/>
      <dgm:t>
        <a:bodyPr/>
        <a:lstStyle/>
        <a:p>
          <a:endParaRPr lang="en-US"/>
        </a:p>
      </dgm:t>
    </dgm:pt>
    <dgm:pt modelId="{D01059AD-A4F1-4ABA-ACB9-96B76E5E081C}" type="sibTrans" cxnId="{21717CCA-29F0-46E8-BD4B-A9AF370BFA97}">
      <dgm:prSet custT="1"/>
      <dgm:spPr/>
      <dgm:t>
        <a:bodyPr/>
        <a:lstStyle/>
        <a:p>
          <a:endParaRPr lang="en-US" sz="2000"/>
        </a:p>
      </dgm:t>
    </dgm:pt>
    <dgm:pt modelId="{EA518063-FBEE-4FB6-A8FD-171414BFE926}">
      <dgm:prSet custT="1"/>
      <dgm:spPr/>
      <dgm:t>
        <a:bodyPr/>
        <a:lstStyle/>
        <a:p>
          <a:r>
            <a:rPr lang="en-US" sz="2000" dirty="0"/>
            <a:t>View </a:t>
          </a:r>
          <a:r>
            <a:rPr lang="en-US" sz="2000" dirty="0" err="1"/>
            <a:t>sẽ</a:t>
          </a:r>
          <a:r>
            <a:rPr lang="en-US" sz="2000" dirty="0"/>
            <a:t> </a:t>
          </a:r>
          <a:r>
            <a:rPr lang="en-US" sz="2000" dirty="0" err="1"/>
            <a:t>nhận</a:t>
          </a:r>
          <a:r>
            <a:rPr lang="en-US" sz="2000" dirty="0"/>
            <a:t> </a:t>
          </a:r>
          <a:r>
            <a:rPr lang="en-US" sz="2000" dirty="0" err="1"/>
            <a:t>kết</a:t>
          </a:r>
          <a:r>
            <a:rPr lang="en-US" sz="2000" dirty="0"/>
            <a:t> </a:t>
          </a:r>
          <a:r>
            <a:rPr lang="en-US" sz="2000" dirty="0" err="1"/>
            <a:t>quả</a:t>
          </a:r>
          <a:r>
            <a:rPr lang="en-US" sz="2000" dirty="0"/>
            <a:t> </a:t>
          </a:r>
          <a:r>
            <a:rPr lang="en-US" sz="2000" dirty="0" err="1"/>
            <a:t>trả</a:t>
          </a:r>
          <a:r>
            <a:rPr lang="en-US" sz="2000" dirty="0"/>
            <a:t> </a:t>
          </a:r>
          <a:r>
            <a:rPr lang="en-US" sz="2000" dirty="0" err="1"/>
            <a:t>về</a:t>
          </a:r>
          <a:r>
            <a:rPr lang="en-US" sz="2000" dirty="0"/>
            <a:t> </a:t>
          </a:r>
          <a:r>
            <a:rPr lang="en-US" sz="2000" dirty="0" err="1"/>
            <a:t>từ</a:t>
          </a:r>
          <a:r>
            <a:rPr lang="en-US" sz="2000" dirty="0"/>
            <a:t> model </a:t>
          </a:r>
          <a:r>
            <a:rPr lang="en-US" sz="2000" dirty="0" err="1"/>
            <a:t>thông</a:t>
          </a:r>
          <a:r>
            <a:rPr lang="en-US" sz="2000" dirty="0"/>
            <a:t> qua controller </a:t>
          </a:r>
          <a:r>
            <a:rPr lang="en-US" sz="2000" dirty="0" err="1"/>
            <a:t>và</a:t>
          </a:r>
          <a:r>
            <a:rPr lang="en-US" sz="2000" dirty="0"/>
            <a:t> </a:t>
          </a:r>
          <a:r>
            <a:rPr lang="en-US" sz="2000" dirty="0" err="1"/>
            <a:t>hiển</a:t>
          </a:r>
          <a:r>
            <a:rPr lang="en-US" sz="2000" dirty="0"/>
            <a:t> </a:t>
          </a:r>
          <a:r>
            <a:rPr lang="en-US" sz="2000" dirty="0" err="1"/>
            <a:t>thị</a:t>
          </a:r>
          <a:r>
            <a:rPr lang="en-US" sz="2000" dirty="0"/>
            <a:t> </a:t>
          </a:r>
          <a:r>
            <a:rPr lang="en-US" sz="2000" dirty="0" err="1"/>
            <a:t>dữ</a:t>
          </a:r>
          <a:r>
            <a:rPr lang="en-US" sz="2000" dirty="0"/>
            <a:t> </a:t>
          </a:r>
          <a:r>
            <a:rPr lang="en-US" sz="2000" dirty="0" err="1"/>
            <a:t>liệu</a:t>
          </a:r>
          <a:r>
            <a:rPr lang="en-US" sz="2000" dirty="0"/>
            <a:t> </a:t>
          </a:r>
          <a:r>
            <a:rPr lang="en-US" sz="2000" dirty="0" err="1"/>
            <a:t>lên</a:t>
          </a:r>
          <a:r>
            <a:rPr lang="en-US" sz="2000" dirty="0"/>
            <a:t> </a:t>
          </a:r>
          <a:r>
            <a:rPr lang="en-US" sz="2000" dirty="0" err="1"/>
            <a:t>cho</a:t>
          </a:r>
          <a:r>
            <a:rPr lang="en-US" sz="2000" dirty="0"/>
            <a:t> </a:t>
          </a:r>
          <a:r>
            <a:rPr lang="en-US" sz="2000" dirty="0" err="1"/>
            <a:t>người</a:t>
          </a:r>
          <a:r>
            <a:rPr lang="en-US" sz="2000" dirty="0"/>
            <a:t> </a:t>
          </a:r>
          <a:r>
            <a:rPr lang="en-US" sz="2000" dirty="0" err="1"/>
            <a:t>dùng</a:t>
          </a:r>
          <a:endParaRPr lang="en-US" sz="2000" dirty="0"/>
        </a:p>
      </dgm:t>
    </dgm:pt>
    <dgm:pt modelId="{9B97EB3E-3136-497D-93C4-A03AE0D293C5}" type="parTrans" cxnId="{291D1613-4A4F-4B44-9623-76262E25BDDB}">
      <dgm:prSet/>
      <dgm:spPr/>
      <dgm:t>
        <a:bodyPr/>
        <a:lstStyle/>
        <a:p>
          <a:endParaRPr lang="en-US"/>
        </a:p>
      </dgm:t>
    </dgm:pt>
    <dgm:pt modelId="{B66E7341-5711-4B84-9920-8225871964E9}" type="sibTrans" cxnId="{291D1613-4A4F-4B44-9623-76262E25BDDB}">
      <dgm:prSet/>
      <dgm:spPr/>
      <dgm:t>
        <a:bodyPr/>
        <a:lstStyle/>
        <a:p>
          <a:endParaRPr lang="en-US"/>
        </a:p>
      </dgm:t>
    </dgm:pt>
    <dgm:pt modelId="{2123B1D1-2918-45AC-AEFD-2D1AB44648B9}" type="pres">
      <dgm:prSet presAssocID="{DED5B812-B07E-43E5-9808-D9E29EA28433}" presName="Name0" presStyleCnt="0">
        <dgm:presLayoutVars>
          <dgm:dir/>
          <dgm:resizeHandles val="exact"/>
        </dgm:presLayoutVars>
      </dgm:prSet>
      <dgm:spPr/>
    </dgm:pt>
    <dgm:pt modelId="{83624B24-8C91-4875-BCE9-DF303D778329}" type="pres">
      <dgm:prSet presAssocID="{0CB4F049-B3FC-4934-AD33-7C1B03BD2613}" presName="node" presStyleLbl="node1" presStyleIdx="0" presStyleCnt="4" custScaleY="105324">
        <dgm:presLayoutVars>
          <dgm:bulletEnabled val="1"/>
        </dgm:presLayoutVars>
      </dgm:prSet>
      <dgm:spPr/>
    </dgm:pt>
    <dgm:pt modelId="{720AE1A0-BA22-4253-9C3B-025ED058AECD}" type="pres">
      <dgm:prSet presAssocID="{7019C7E6-2725-480E-8715-37DAD9E7431A}" presName="sibTrans" presStyleLbl="sibTrans2D1" presStyleIdx="0" presStyleCnt="3"/>
      <dgm:spPr/>
    </dgm:pt>
    <dgm:pt modelId="{6AF03FB5-999B-4674-93F5-38DDFBAC9908}" type="pres">
      <dgm:prSet presAssocID="{7019C7E6-2725-480E-8715-37DAD9E7431A}" presName="connectorText" presStyleLbl="sibTrans2D1" presStyleIdx="0" presStyleCnt="3"/>
      <dgm:spPr/>
    </dgm:pt>
    <dgm:pt modelId="{E1D2FB9A-D05A-4A38-926C-7CE9E0894255}" type="pres">
      <dgm:prSet presAssocID="{567F0C19-E3C0-4646-A10A-38F53A063EAE}" presName="node" presStyleLbl="node1" presStyleIdx="1" presStyleCnt="4" custScaleY="108637">
        <dgm:presLayoutVars>
          <dgm:bulletEnabled val="1"/>
        </dgm:presLayoutVars>
      </dgm:prSet>
      <dgm:spPr/>
    </dgm:pt>
    <dgm:pt modelId="{5B6DF93E-B19C-4495-80D1-5A846D0082D9}" type="pres">
      <dgm:prSet presAssocID="{670A67EB-F509-4BB2-BFC1-724F75D5E119}" presName="sibTrans" presStyleLbl="sibTrans2D1" presStyleIdx="1" presStyleCnt="3"/>
      <dgm:spPr/>
    </dgm:pt>
    <dgm:pt modelId="{32FAD1EC-C280-41AD-87F4-92C83FA00BBD}" type="pres">
      <dgm:prSet presAssocID="{670A67EB-F509-4BB2-BFC1-724F75D5E119}" presName="connectorText" presStyleLbl="sibTrans2D1" presStyleIdx="1" presStyleCnt="3"/>
      <dgm:spPr/>
    </dgm:pt>
    <dgm:pt modelId="{5826DB6A-1DEA-4915-B0F0-B81C09207A21}" type="pres">
      <dgm:prSet presAssocID="{8027485B-72C6-46E3-A673-89F1944A0F84}" presName="node" presStyleLbl="node1" presStyleIdx="2" presStyleCnt="4" custScaleY="109741">
        <dgm:presLayoutVars>
          <dgm:bulletEnabled val="1"/>
        </dgm:presLayoutVars>
      </dgm:prSet>
      <dgm:spPr/>
    </dgm:pt>
    <dgm:pt modelId="{6D8067F2-7E3A-4067-84F7-3A8916062881}" type="pres">
      <dgm:prSet presAssocID="{D01059AD-A4F1-4ABA-ACB9-96B76E5E081C}" presName="sibTrans" presStyleLbl="sibTrans2D1" presStyleIdx="2" presStyleCnt="3"/>
      <dgm:spPr/>
    </dgm:pt>
    <dgm:pt modelId="{0F1C7940-FF2E-4692-BF00-078709A2ECFE}" type="pres">
      <dgm:prSet presAssocID="{D01059AD-A4F1-4ABA-ACB9-96B76E5E081C}" presName="connectorText" presStyleLbl="sibTrans2D1" presStyleIdx="2" presStyleCnt="3"/>
      <dgm:spPr/>
    </dgm:pt>
    <dgm:pt modelId="{FD806A9D-09AD-4B88-AAE7-3F5F176E48C7}" type="pres">
      <dgm:prSet presAssocID="{EA518063-FBEE-4FB6-A8FD-171414BFE926}" presName="node" presStyleLbl="node1" presStyleIdx="3" presStyleCnt="4" custScaleY="105324">
        <dgm:presLayoutVars>
          <dgm:bulletEnabled val="1"/>
        </dgm:presLayoutVars>
      </dgm:prSet>
      <dgm:spPr/>
    </dgm:pt>
  </dgm:ptLst>
  <dgm:cxnLst>
    <dgm:cxn modelId="{291D1613-4A4F-4B44-9623-76262E25BDDB}" srcId="{DED5B812-B07E-43E5-9808-D9E29EA28433}" destId="{EA518063-FBEE-4FB6-A8FD-171414BFE926}" srcOrd="3" destOrd="0" parTransId="{9B97EB3E-3136-497D-93C4-A03AE0D293C5}" sibTransId="{B66E7341-5711-4B84-9920-8225871964E9}"/>
    <dgm:cxn modelId="{8E5EB91D-6011-429F-B832-32449E6D276B}" type="presOf" srcId="{567F0C19-E3C0-4646-A10A-38F53A063EAE}" destId="{E1D2FB9A-D05A-4A38-926C-7CE9E0894255}" srcOrd="0" destOrd="0" presId="urn:microsoft.com/office/officeart/2005/8/layout/process1"/>
    <dgm:cxn modelId="{9891C827-BF5D-4F21-84D4-4032F7D3BC48}" type="presOf" srcId="{8027485B-72C6-46E3-A673-89F1944A0F84}" destId="{5826DB6A-1DEA-4915-B0F0-B81C09207A21}" srcOrd="0" destOrd="0" presId="urn:microsoft.com/office/officeart/2005/8/layout/process1"/>
    <dgm:cxn modelId="{E7462D38-3DA6-4828-A9B0-A837F498B86B}" srcId="{DED5B812-B07E-43E5-9808-D9E29EA28433}" destId="{0CB4F049-B3FC-4934-AD33-7C1B03BD2613}" srcOrd="0" destOrd="0" parTransId="{6EFC9E10-0ACA-48A9-8FFD-36C31A43AB32}" sibTransId="{7019C7E6-2725-480E-8715-37DAD9E7431A}"/>
    <dgm:cxn modelId="{16CC1F73-13BB-4AFA-B917-0AC13E519895}" type="presOf" srcId="{670A67EB-F509-4BB2-BFC1-724F75D5E119}" destId="{32FAD1EC-C280-41AD-87F4-92C83FA00BBD}" srcOrd="1" destOrd="0" presId="urn:microsoft.com/office/officeart/2005/8/layout/process1"/>
    <dgm:cxn modelId="{3B86837C-EC42-4F23-853D-204554458B79}" srcId="{DED5B812-B07E-43E5-9808-D9E29EA28433}" destId="{567F0C19-E3C0-4646-A10A-38F53A063EAE}" srcOrd="1" destOrd="0" parTransId="{77081AA2-46B1-4C3D-85F7-56EA93777AE4}" sibTransId="{670A67EB-F509-4BB2-BFC1-724F75D5E119}"/>
    <dgm:cxn modelId="{A77C4696-F702-4C74-81C5-1B7974CFF05A}" type="presOf" srcId="{7019C7E6-2725-480E-8715-37DAD9E7431A}" destId="{6AF03FB5-999B-4674-93F5-38DDFBAC9908}" srcOrd="1" destOrd="0" presId="urn:microsoft.com/office/officeart/2005/8/layout/process1"/>
    <dgm:cxn modelId="{547A6EA3-F0B0-4A3C-B9E9-443403300E8E}" type="presOf" srcId="{D01059AD-A4F1-4ABA-ACB9-96B76E5E081C}" destId="{6D8067F2-7E3A-4067-84F7-3A8916062881}" srcOrd="0" destOrd="0" presId="urn:microsoft.com/office/officeart/2005/8/layout/process1"/>
    <dgm:cxn modelId="{F4395FB2-EA5A-4DAF-A108-16D612D40CAF}" type="presOf" srcId="{D01059AD-A4F1-4ABA-ACB9-96B76E5E081C}" destId="{0F1C7940-FF2E-4692-BF00-078709A2ECFE}" srcOrd="1" destOrd="0" presId="urn:microsoft.com/office/officeart/2005/8/layout/process1"/>
    <dgm:cxn modelId="{21717CCA-29F0-46E8-BD4B-A9AF370BFA97}" srcId="{DED5B812-B07E-43E5-9808-D9E29EA28433}" destId="{8027485B-72C6-46E3-A673-89F1944A0F84}" srcOrd="2" destOrd="0" parTransId="{CBF389C3-D818-4B66-8A76-A110680283C6}" sibTransId="{D01059AD-A4F1-4ABA-ACB9-96B76E5E081C}"/>
    <dgm:cxn modelId="{606E63D0-9777-4F5F-9D8C-D9F495A1A5B7}" type="presOf" srcId="{0CB4F049-B3FC-4934-AD33-7C1B03BD2613}" destId="{83624B24-8C91-4875-BCE9-DF303D778329}" srcOrd="0" destOrd="0" presId="urn:microsoft.com/office/officeart/2005/8/layout/process1"/>
    <dgm:cxn modelId="{7DBBB2D3-8A85-4937-AFE0-C8F854D7F108}" type="presOf" srcId="{EA518063-FBEE-4FB6-A8FD-171414BFE926}" destId="{FD806A9D-09AD-4B88-AAE7-3F5F176E48C7}" srcOrd="0" destOrd="0" presId="urn:microsoft.com/office/officeart/2005/8/layout/process1"/>
    <dgm:cxn modelId="{3A8E3AE8-2AF0-47F2-BC8B-36E39189255E}" type="presOf" srcId="{7019C7E6-2725-480E-8715-37DAD9E7431A}" destId="{720AE1A0-BA22-4253-9C3B-025ED058AECD}" srcOrd="0" destOrd="0" presId="urn:microsoft.com/office/officeart/2005/8/layout/process1"/>
    <dgm:cxn modelId="{FB7736FA-203D-433A-A8C6-50840E4B9F45}" type="presOf" srcId="{DED5B812-B07E-43E5-9808-D9E29EA28433}" destId="{2123B1D1-2918-45AC-AEFD-2D1AB44648B9}" srcOrd="0" destOrd="0" presId="urn:microsoft.com/office/officeart/2005/8/layout/process1"/>
    <dgm:cxn modelId="{780B93FD-4D8A-4919-9FD8-36281CD85EDF}" type="presOf" srcId="{670A67EB-F509-4BB2-BFC1-724F75D5E119}" destId="{5B6DF93E-B19C-4495-80D1-5A846D0082D9}" srcOrd="0" destOrd="0" presId="urn:microsoft.com/office/officeart/2005/8/layout/process1"/>
    <dgm:cxn modelId="{AC137B90-5064-4A9B-A956-2094651C7D97}" type="presParOf" srcId="{2123B1D1-2918-45AC-AEFD-2D1AB44648B9}" destId="{83624B24-8C91-4875-BCE9-DF303D778329}" srcOrd="0" destOrd="0" presId="urn:microsoft.com/office/officeart/2005/8/layout/process1"/>
    <dgm:cxn modelId="{675DB15C-C93F-4FC1-A1CE-3E9D8552ED01}" type="presParOf" srcId="{2123B1D1-2918-45AC-AEFD-2D1AB44648B9}" destId="{720AE1A0-BA22-4253-9C3B-025ED058AECD}" srcOrd="1" destOrd="0" presId="urn:microsoft.com/office/officeart/2005/8/layout/process1"/>
    <dgm:cxn modelId="{EFFD7ED1-8CE4-4B84-9DF2-67B97B57394D}" type="presParOf" srcId="{720AE1A0-BA22-4253-9C3B-025ED058AECD}" destId="{6AF03FB5-999B-4674-93F5-38DDFBAC9908}" srcOrd="0" destOrd="0" presId="urn:microsoft.com/office/officeart/2005/8/layout/process1"/>
    <dgm:cxn modelId="{C3072B62-F16C-4854-8EB5-B1715D238C96}" type="presParOf" srcId="{2123B1D1-2918-45AC-AEFD-2D1AB44648B9}" destId="{E1D2FB9A-D05A-4A38-926C-7CE9E0894255}" srcOrd="2" destOrd="0" presId="urn:microsoft.com/office/officeart/2005/8/layout/process1"/>
    <dgm:cxn modelId="{C039C422-E27A-4E24-BDC6-2153AD388727}" type="presParOf" srcId="{2123B1D1-2918-45AC-AEFD-2D1AB44648B9}" destId="{5B6DF93E-B19C-4495-80D1-5A846D0082D9}" srcOrd="3" destOrd="0" presId="urn:microsoft.com/office/officeart/2005/8/layout/process1"/>
    <dgm:cxn modelId="{A861A7CB-E267-4981-BBC7-3E47774D6C1B}" type="presParOf" srcId="{5B6DF93E-B19C-4495-80D1-5A846D0082D9}" destId="{32FAD1EC-C280-41AD-87F4-92C83FA00BBD}" srcOrd="0" destOrd="0" presId="urn:microsoft.com/office/officeart/2005/8/layout/process1"/>
    <dgm:cxn modelId="{794520FC-761C-47A2-8C3D-12B8556ED87D}" type="presParOf" srcId="{2123B1D1-2918-45AC-AEFD-2D1AB44648B9}" destId="{5826DB6A-1DEA-4915-B0F0-B81C09207A21}" srcOrd="4" destOrd="0" presId="urn:microsoft.com/office/officeart/2005/8/layout/process1"/>
    <dgm:cxn modelId="{B26BB348-EAF5-4523-BB7C-AF2A964DDB5E}" type="presParOf" srcId="{2123B1D1-2918-45AC-AEFD-2D1AB44648B9}" destId="{6D8067F2-7E3A-4067-84F7-3A8916062881}" srcOrd="5" destOrd="0" presId="urn:microsoft.com/office/officeart/2005/8/layout/process1"/>
    <dgm:cxn modelId="{018FFB84-F71D-411B-A171-1FF1AD361ECA}" type="presParOf" srcId="{6D8067F2-7E3A-4067-84F7-3A8916062881}" destId="{0F1C7940-FF2E-4692-BF00-078709A2ECFE}" srcOrd="0" destOrd="0" presId="urn:microsoft.com/office/officeart/2005/8/layout/process1"/>
    <dgm:cxn modelId="{B6C9F68D-FBB4-48B2-B185-6B896416D22C}" type="presParOf" srcId="{2123B1D1-2918-45AC-AEFD-2D1AB44648B9}" destId="{FD806A9D-09AD-4B88-AAE7-3F5F176E48C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E9D907-4B83-4C42-9CD6-A4A82DDDA66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C4EBCB-195F-4553-B8BE-48134FAC9DB9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Customer </a:t>
          </a:r>
          <a:r>
            <a:rPr lang="en-US" dirty="0" err="1">
              <a:solidFill>
                <a:srgbClr val="FF0000"/>
              </a:solidFill>
            </a:rPr>
            <a:t>khi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thực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hiện</a:t>
          </a:r>
          <a:r>
            <a:rPr lang="en-US" dirty="0">
              <a:solidFill>
                <a:srgbClr val="FF0000"/>
              </a:solidFill>
            </a:rPr>
            <a:t> order </a:t>
          </a:r>
          <a:r>
            <a:rPr lang="en-US" dirty="0" err="1">
              <a:solidFill>
                <a:srgbClr val="FF0000"/>
              </a:solidFill>
            </a:rPr>
            <a:t>sản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phần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cần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kiểm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tra</a:t>
          </a:r>
          <a:r>
            <a:rPr lang="en-US" dirty="0"/>
            <a:t>:</a:t>
          </a:r>
        </a:p>
      </dgm:t>
    </dgm:pt>
    <dgm:pt modelId="{B85008D2-5C98-49D9-8EB5-FB615D17FBDE}" type="parTrans" cxnId="{43F5F310-3227-4CF0-92FF-625102A85CAD}">
      <dgm:prSet/>
      <dgm:spPr/>
      <dgm:t>
        <a:bodyPr/>
        <a:lstStyle/>
        <a:p>
          <a:endParaRPr lang="en-US"/>
        </a:p>
      </dgm:t>
    </dgm:pt>
    <dgm:pt modelId="{B439A216-73A9-4C67-AF31-8A1AFA14BDD8}" type="sibTrans" cxnId="{43F5F310-3227-4CF0-92FF-625102A85CAD}">
      <dgm:prSet/>
      <dgm:spPr/>
      <dgm:t>
        <a:bodyPr/>
        <a:lstStyle/>
        <a:p>
          <a:endParaRPr lang="en-US"/>
        </a:p>
      </dgm:t>
    </dgm:pt>
    <dgm:pt modelId="{AC8F2351-68ED-42A2-B128-6787DF4DAB10}">
      <dgm:prSet/>
      <dgm:spPr/>
      <dgm:t>
        <a:bodyPr/>
        <a:lstStyle/>
        <a:p>
          <a:r>
            <a:rPr lang="en-US" dirty="0"/>
            <a:t>+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lượng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phầm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kho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đủ</a:t>
          </a:r>
          <a:r>
            <a:rPr lang="en-US" dirty="0"/>
            <a:t> hay </a:t>
          </a:r>
          <a:r>
            <a:rPr lang="en-US" dirty="0" err="1"/>
            <a:t>không</a:t>
          </a:r>
          <a:endParaRPr lang="en-US" dirty="0"/>
        </a:p>
      </dgm:t>
    </dgm:pt>
    <dgm:pt modelId="{CCBBE703-4C1C-481F-BA12-D1CF1AE4624F}" type="parTrans" cxnId="{42878FAD-9458-4CEA-B74F-3E242737454C}">
      <dgm:prSet/>
      <dgm:spPr/>
      <dgm:t>
        <a:bodyPr/>
        <a:lstStyle/>
        <a:p>
          <a:endParaRPr lang="en-US"/>
        </a:p>
      </dgm:t>
    </dgm:pt>
    <dgm:pt modelId="{04695619-C651-49D9-85C3-2ABF7E70856F}" type="sibTrans" cxnId="{42878FAD-9458-4CEA-B74F-3E242737454C}">
      <dgm:prSet/>
      <dgm:spPr/>
      <dgm:t>
        <a:bodyPr/>
        <a:lstStyle/>
        <a:p>
          <a:endParaRPr lang="en-US"/>
        </a:p>
      </dgm:t>
    </dgm:pt>
    <dgm:pt modelId="{180E1BA3-8BC7-41B8-A5E7-487CF72307AB}">
      <dgm:prSet/>
      <dgm:spPr/>
      <dgm:t>
        <a:bodyPr/>
        <a:lstStyle/>
        <a:p>
          <a:r>
            <a:rPr lang="en-US"/>
            <a:t>+ Số tiền có đủ để thanh toán hay không</a:t>
          </a:r>
        </a:p>
      </dgm:t>
    </dgm:pt>
    <dgm:pt modelId="{BBBFBF3D-DB36-4F07-A590-E054DD13447E}" type="parTrans" cxnId="{ABA1AFE7-147A-497E-867E-CC760FCF8D93}">
      <dgm:prSet/>
      <dgm:spPr/>
      <dgm:t>
        <a:bodyPr/>
        <a:lstStyle/>
        <a:p>
          <a:endParaRPr lang="en-US"/>
        </a:p>
      </dgm:t>
    </dgm:pt>
    <dgm:pt modelId="{39B4682B-554A-4614-9DB9-B242EBF69737}" type="sibTrans" cxnId="{ABA1AFE7-147A-497E-867E-CC760FCF8D93}">
      <dgm:prSet/>
      <dgm:spPr/>
      <dgm:t>
        <a:bodyPr/>
        <a:lstStyle/>
        <a:p>
          <a:endParaRPr lang="en-US"/>
        </a:p>
      </dgm:t>
    </dgm:pt>
    <dgm:pt modelId="{7B77A442-EC44-40BB-92E8-CB6CACB28E90}">
      <dgm:prSet/>
      <dgm:spPr/>
      <dgm:t>
        <a:bodyPr/>
        <a:lstStyle/>
        <a:p>
          <a:r>
            <a:rPr lang="en-US" dirty="0"/>
            <a:t>+ Khi </a:t>
          </a:r>
          <a:r>
            <a:rPr lang="en-US" dirty="0" err="1"/>
            <a:t>xem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thì</a:t>
          </a:r>
          <a:r>
            <a:rPr lang="en-US" dirty="0"/>
            <a:t> </a:t>
          </a:r>
          <a:r>
            <a:rPr lang="en-US" dirty="0" err="1"/>
            <a:t>chỉ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xem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bản</a:t>
          </a:r>
          <a:r>
            <a:rPr lang="en-US" dirty="0"/>
            <a:t> </a:t>
          </a:r>
          <a:r>
            <a:rPr lang="en-US" dirty="0" err="1"/>
            <a:t>thân</a:t>
          </a:r>
          <a:r>
            <a:rPr lang="en-US" dirty="0"/>
            <a:t> </a:t>
          </a:r>
          <a:r>
            <a:rPr lang="en-US" dirty="0" err="1"/>
            <a:t>mình</a:t>
          </a:r>
          <a:r>
            <a:rPr lang="en-US" dirty="0"/>
            <a:t> order </a:t>
          </a:r>
          <a:r>
            <a:rPr lang="en-US" dirty="0" err="1"/>
            <a:t>chứ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xem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khác</a:t>
          </a:r>
          <a:endParaRPr lang="en-US" dirty="0"/>
        </a:p>
      </dgm:t>
    </dgm:pt>
    <dgm:pt modelId="{BE57F65C-0325-43AA-8CC9-F7E9187CBB3B}" type="parTrans" cxnId="{F55F7A4A-A079-4A2A-B647-2E9897B7D5F7}">
      <dgm:prSet/>
      <dgm:spPr/>
      <dgm:t>
        <a:bodyPr/>
        <a:lstStyle/>
        <a:p>
          <a:endParaRPr lang="en-US"/>
        </a:p>
      </dgm:t>
    </dgm:pt>
    <dgm:pt modelId="{9F68EBAB-7082-4B82-BE41-B5EFEBB91918}" type="sibTrans" cxnId="{F55F7A4A-A079-4A2A-B647-2E9897B7D5F7}">
      <dgm:prSet/>
      <dgm:spPr/>
      <dgm:t>
        <a:bodyPr/>
        <a:lstStyle/>
        <a:p>
          <a:endParaRPr lang="en-US"/>
        </a:p>
      </dgm:t>
    </dgm:pt>
    <dgm:pt modelId="{F5B95181-E1E7-4311-9C5D-417330844EE5}" type="pres">
      <dgm:prSet presAssocID="{96E9D907-4B83-4C42-9CD6-A4A82DDDA660}" presName="vert0" presStyleCnt="0">
        <dgm:presLayoutVars>
          <dgm:dir/>
          <dgm:animOne val="branch"/>
          <dgm:animLvl val="lvl"/>
        </dgm:presLayoutVars>
      </dgm:prSet>
      <dgm:spPr/>
    </dgm:pt>
    <dgm:pt modelId="{9AE9CEFC-B59F-4DD0-83CF-F65E8D38B502}" type="pres">
      <dgm:prSet presAssocID="{A0C4EBCB-195F-4553-B8BE-48134FAC9DB9}" presName="thickLine" presStyleLbl="alignNode1" presStyleIdx="0" presStyleCnt="4"/>
      <dgm:spPr/>
    </dgm:pt>
    <dgm:pt modelId="{48BDD633-3189-43DE-883C-6831732D3B77}" type="pres">
      <dgm:prSet presAssocID="{A0C4EBCB-195F-4553-B8BE-48134FAC9DB9}" presName="horz1" presStyleCnt="0"/>
      <dgm:spPr/>
    </dgm:pt>
    <dgm:pt modelId="{DC1FFCF0-23ED-4AB7-ACCF-53360E74DD8B}" type="pres">
      <dgm:prSet presAssocID="{A0C4EBCB-195F-4553-B8BE-48134FAC9DB9}" presName="tx1" presStyleLbl="revTx" presStyleIdx="0" presStyleCnt="4"/>
      <dgm:spPr/>
    </dgm:pt>
    <dgm:pt modelId="{B82F9C74-B382-4406-A520-BE55104906CF}" type="pres">
      <dgm:prSet presAssocID="{A0C4EBCB-195F-4553-B8BE-48134FAC9DB9}" presName="vert1" presStyleCnt="0"/>
      <dgm:spPr/>
    </dgm:pt>
    <dgm:pt modelId="{922C2FBB-4596-44B8-AA11-BD8B23DFDA7A}" type="pres">
      <dgm:prSet presAssocID="{AC8F2351-68ED-42A2-B128-6787DF4DAB10}" presName="thickLine" presStyleLbl="alignNode1" presStyleIdx="1" presStyleCnt="4"/>
      <dgm:spPr/>
    </dgm:pt>
    <dgm:pt modelId="{B381A799-57BE-499E-A504-BD1AF01E2409}" type="pres">
      <dgm:prSet presAssocID="{AC8F2351-68ED-42A2-B128-6787DF4DAB10}" presName="horz1" presStyleCnt="0"/>
      <dgm:spPr/>
    </dgm:pt>
    <dgm:pt modelId="{6770AE89-B359-42FA-883E-4F6DEEE12B39}" type="pres">
      <dgm:prSet presAssocID="{AC8F2351-68ED-42A2-B128-6787DF4DAB10}" presName="tx1" presStyleLbl="revTx" presStyleIdx="1" presStyleCnt="4"/>
      <dgm:spPr/>
    </dgm:pt>
    <dgm:pt modelId="{3F43A65F-D3FC-401D-93D1-2C48074726BE}" type="pres">
      <dgm:prSet presAssocID="{AC8F2351-68ED-42A2-B128-6787DF4DAB10}" presName="vert1" presStyleCnt="0"/>
      <dgm:spPr/>
    </dgm:pt>
    <dgm:pt modelId="{D5CFA795-EE84-475C-BF0A-F06167969FE8}" type="pres">
      <dgm:prSet presAssocID="{180E1BA3-8BC7-41B8-A5E7-487CF72307AB}" presName="thickLine" presStyleLbl="alignNode1" presStyleIdx="2" presStyleCnt="4"/>
      <dgm:spPr/>
    </dgm:pt>
    <dgm:pt modelId="{4541E312-8F45-45B2-B598-BC272000C54B}" type="pres">
      <dgm:prSet presAssocID="{180E1BA3-8BC7-41B8-A5E7-487CF72307AB}" presName="horz1" presStyleCnt="0"/>
      <dgm:spPr/>
    </dgm:pt>
    <dgm:pt modelId="{9B656EF6-772C-4489-904A-1ABAB8972A6C}" type="pres">
      <dgm:prSet presAssocID="{180E1BA3-8BC7-41B8-A5E7-487CF72307AB}" presName="tx1" presStyleLbl="revTx" presStyleIdx="2" presStyleCnt="4"/>
      <dgm:spPr/>
    </dgm:pt>
    <dgm:pt modelId="{3A5745BE-3C31-4B8F-9803-00F272062B1D}" type="pres">
      <dgm:prSet presAssocID="{180E1BA3-8BC7-41B8-A5E7-487CF72307AB}" presName="vert1" presStyleCnt="0"/>
      <dgm:spPr/>
    </dgm:pt>
    <dgm:pt modelId="{B0463D63-9CFF-4EFE-B032-CC0E89895387}" type="pres">
      <dgm:prSet presAssocID="{7B77A442-EC44-40BB-92E8-CB6CACB28E90}" presName="thickLine" presStyleLbl="alignNode1" presStyleIdx="3" presStyleCnt="4"/>
      <dgm:spPr/>
    </dgm:pt>
    <dgm:pt modelId="{C93A38AE-BFBC-4926-B56C-6E412ACED41F}" type="pres">
      <dgm:prSet presAssocID="{7B77A442-EC44-40BB-92E8-CB6CACB28E90}" presName="horz1" presStyleCnt="0"/>
      <dgm:spPr/>
    </dgm:pt>
    <dgm:pt modelId="{6B0CD92F-7CEA-4B9D-90E5-0642D1AE6250}" type="pres">
      <dgm:prSet presAssocID="{7B77A442-EC44-40BB-92E8-CB6CACB28E90}" presName="tx1" presStyleLbl="revTx" presStyleIdx="3" presStyleCnt="4"/>
      <dgm:spPr/>
    </dgm:pt>
    <dgm:pt modelId="{EAC04CE2-9836-4F1F-A004-372D3EA98790}" type="pres">
      <dgm:prSet presAssocID="{7B77A442-EC44-40BB-92E8-CB6CACB28E90}" presName="vert1" presStyleCnt="0"/>
      <dgm:spPr/>
    </dgm:pt>
  </dgm:ptLst>
  <dgm:cxnLst>
    <dgm:cxn modelId="{43F5F310-3227-4CF0-92FF-625102A85CAD}" srcId="{96E9D907-4B83-4C42-9CD6-A4A82DDDA660}" destId="{A0C4EBCB-195F-4553-B8BE-48134FAC9DB9}" srcOrd="0" destOrd="0" parTransId="{B85008D2-5C98-49D9-8EB5-FB615D17FBDE}" sibTransId="{B439A216-73A9-4C67-AF31-8A1AFA14BDD8}"/>
    <dgm:cxn modelId="{8E46C62F-41AD-4DE8-BC2A-000C7ADDD6B9}" type="presOf" srcId="{180E1BA3-8BC7-41B8-A5E7-487CF72307AB}" destId="{9B656EF6-772C-4489-904A-1ABAB8972A6C}" srcOrd="0" destOrd="0" presId="urn:microsoft.com/office/officeart/2008/layout/LinedList"/>
    <dgm:cxn modelId="{F55F7A4A-A079-4A2A-B647-2E9897B7D5F7}" srcId="{96E9D907-4B83-4C42-9CD6-A4A82DDDA660}" destId="{7B77A442-EC44-40BB-92E8-CB6CACB28E90}" srcOrd="3" destOrd="0" parTransId="{BE57F65C-0325-43AA-8CC9-F7E9187CBB3B}" sibTransId="{9F68EBAB-7082-4B82-BE41-B5EFEBB91918}"/>
    <dgm:cxn modelId="{AC856D99-5F02-4AEB-9FD7-A4BAB4E840D4}" type="presOf" srcId="{96E9D907-4B83-4C42-9CD6-A4A82DDDA660}" destId="{F5B95181-E1E7-4311-9C5D-417330844EE5}" srcOrd="0" destOrd="0" presId="urn:microsoft.com/office/officeart/2008/layout/LinedList"/>
    <dgm:cxn modelId="{42878FAD-9458-4CEA-B74F-3E242737454C}" srcId="{96E9D907-4B83-4C42-9CD6-A4A82DDDA660}" destId="{AC8F2351-68ED-42A2-B128-6787DF4DAB10}" srcOrd="1" destOrd="0" parTransId="{CCBBE703-4C1C-481F-BA12-D1CF1AE4624F}" sibTransId="{04695619-C651-49D9-85C3-2ABF7E70856F}"/>
    <dgm:cxn modelId="{2B80ACBE-0956-42B0-BA10-35B1348E2241}" type="presOf" srcId="{A0C4EBCB-195F-4553-B8BE-48134FAC9DB9}" destId="{DC1FFCF0-23ED-4AB7-ACCF-53360E74DD8B}" srcOrd="0" destOrd="0" presId="urn:microsoft.com/office/officeart/2008/layout/LinedList"/>
    <dgm:cxn modelId="{FB6E17CA-4D8F-4A2A-B88C-54D86E3CC956}" type="presOf" srcId="{7B77A442-EC44-40BB-92E8-CB6CACB28E90}" destId="{6B0CD92F-7CEA-4B9D-90E5-0642D1AE6250}" srcOrd="0" destOrd="0" presId="urn:microsoft.com/office/officeart/2008/layout/LinedList"/>
    <dgm:cxn modelId="{ABA1AFE7-147A-497E-867E-CC760FCF8D93}" srcId="{96E9D907-4B83-4C42-9CD6-A4A82DDDA660}" destId="{180E1BA3-8BC7-41B8-A5E7-487CF72307AB}" srcOrd="2" destOrd="0" parTransId="{BBBFBF3D-DB36-4F07-A590-E054DD13447E}" sibTransId="{39B4682B-554A-4614-9DB9-B242EBF69737}"/>
    <dgm:cxn modelId="{E71FCDE7-3251-426B-BEBE-3B7C63764626}" type="presOf" srcId="{AC8F2351-68ED-42A2-B128-6787DF4DAB10}" destId="{6770AE89-B359-42FA-883E-4F6DEEE12B39}" srcOrd="0" destOrd="0" presId="urn:microsoft.com/office/officeart/2008/layout/LinedList"/>
    <dgm:cxn modelId="{44ABB27B-2809-40FF-BA3C-C586B5031252}" type="presParOf" srcId="{F5B95181-E1E7-4311-9C5D-417330844EE5}" destId="{9AE9CEFC-B59F-4DD0-83CF-F65E8D38B502}" srcOrd="0" destOrd="0" presId="urn:microsoft.com/office/officeart/2008/layout/LinedList"/>
    <dgm:cxn modelId="{4E9F7A4A-BA8E-4004-A335-F55A77D76628}" type="presParOf" srcId="{F5B95181-E1E7-4311-9C5D-417330844EE5}" destId="{48BDD633-3189-43DE-883C-6831732D3B77}" srcOrd="1" destOrd="0" presId="urn:microsoft.com/office/officeart/2008/layout/LinedList"/>
    <dgm:cxn modelId="{459D8335-6CA7-4D71-82D5-CB1AD86FBD02}" type="presParOf" srcId="{48BDD633-3189-43DE-883C-6831732D3B77}" destId="{DC1FFCF0-23ED-4AB7-ACCF-53360E74DD8B}" srcOrd="0" destOrd="0" presId="urn:microsoft.com/office/officeart/2008/layout/LinedList"/>
    <dgm:cxn modelId="{6078B973-6BFB-4CDE-AB76-024D5B4B11DA}" type="presParOf" srcId="{48BDD633-3189-43DE-883C-6831732D3B77}" destId="{B82F9C74-B382-4406-A520-BE55104906CF}" srcOrd="1" destOrd="0" presId="urn:microsoft.com/office/officeart/2008/layout/LinedList"/>
    <dgm:cxn modelId="{7FC4D555-3B57-406A-90EC-5E804FDDD86B}" type="presParOf" srcId="{F5B95181-E1E7-4311-9C5D-417330844EE5}" destId="{922C2FBB-4596-44B8-AA11-BD8B23DFDA7A}" srcOrd="2" destOrd="0" presId="urn:microsoft.com/office/officeart/2008/layout/LinedList"/>
    <dgm:cxn modelId="{C71B5B50-859E-471F-9EB3-F628DE3B8E1E}" type="presParOf" srcId="{F5B95181-E1E7-4311-9C5D-417330844EE5}" destId="{B381A799-57BE-499E-A504-BD1AF01E2409}" srcOrd="3" destOrd="0" presId="urn:microsoft.com/office/officeart/2008/layout/LinedList"/>
    <dgm:cxn modelId="{14E93630-4A53-4CA5-B51E-89115C54A155}" type="presParOf" srcId="{B381A799-57BE-499E-A504-BD1AF01E2409}" destId="{6770AE89-B359-42FA-883E-4F6DEEE12B39}" srcOrd="0" destOrd="0" presId="urn:microsoft.com/office/officeart/2008/layout/LinedList"/>
    <dgm:cxn modelId="{DCC4E7BF-2397-4DE4-956B-4EF83FC15600}" type="presParOf" srcId="{B381A799-57BE-499E-A504-BD1AF01E2409}" destId="{3F43A65F-D3FC-401D-93D1-2C48074726BE}" srcOrd="1" destOrd="0" presId="urn:microsoft.com/office/officeart/2008/layout/LinedList"/>
    <dgm:cxn modelId="{A57AD583-7BCA-4519-8B78-521C98949905}" type="presParOf" srcId="{F5B95181-E1E7-4311-9C5D-417330844EE5}" destId="{D5CFA795-EE84-475C-BF0A-F06167969FE8}" srcOrd="4" destOrd="0" presId="urn:microsoft.com/office/officeart/2008/layout/LinedList"/>
    <dgm:cxn modelId="{A10D29F7-49B3-496B-A1D2-4C072D0C5473}" type="presParOf" srcId="{F5B95181-E1E7-4311-9C5D-417330844EE5}" destId="{4541E312-8F45-45B2-B598-BC272000C54B}" srcOrd="5" destOrd="0" presId="urn:microsoft.com/office/officeart/2008/layout/LinedList"/>
    <dgm:cxn modelId="{BEFF863B-28B0-426D-BC63-2823E825F7F4}" type="presParOf" srcId="{4541E312-8F45-45B2-B598-BC272000C54B}" destId="{9B656EF6-772C-4489-904A-1ABAB8972A6C}" srcOrd="0" destOrd="0" presId="urn:microsoft.com/office/officeart/2008/layout/LinedList"/>
    <dgm:cxn modelId="{281D50B4-F598-4639-B6BE-079919F92FE7}" type="presParOf" srcId="{4541E312-8F45-45B2-B598-BC272000C54B}" destId="{3A5745BE-3C31-4B8F-9803-00F272062B1D}" srcOrd="1" destOrd="0" presId="urn:microsoft.com/office/officeart/2008/layout/LinedList"/>
    <dgm:cxn modelId="{7F4538FD-7284-4180-819D-1FD3F394670D}" type="presParOf" srcId="{F5B95181-E1E7-4311-9C5D-417330844EE5}" destId="{B0463D63-9CFF-4EFE-B032-CC0E89895387}" srcOrd="6" destOrd="0" presId="urn:microsoft.com/office/officeart/2008/layout/LinedList"/>
    <dgm:cxn modelId="{CDB10B67-F0C4-446F-A8C2-BD79AFC8FFF9}" type="presParOf" srcId="{F5B95181-E1E7-4311-9C5D-417330844EE5}" destId="{C93A38AE-BFBC-4926-B56C-6E412ACED41F}" srcOrd="7" destOrd="0" presId="urn:microsoft.com/office/officeart/2008/layout/LinedList"/>
    <dgm:cxn modelId="{C50EFD1E-2CDD-4404-A1B4-CD6ADB118621}" type="presParOf" srcId="{C93A38AE-BFBC-4926-B56C-6E412ACED41F}" destId="{6B0CD92F-7CEA-4B9D-90E5-0642D1AE6250}" srcOrd="0" destOrd="0" presId="urn:microsoft.com/office/officeart/2008/layout/LinedList"/>
    <dgm:cxn modelId="{D90D11B5-5032-43D3-BE1F-68C11B08F866}" type="presParOf" srcId="{C93A38AE-BFBC-4926-B56C-6E412ACED41F}" destId="{EAC04CE2-9836-4F1F-A004-372D3EA987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E9D907-4B83-4C42-9CD6-A4A82DDDA66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C4EBCB-195F-4553-B8BE-48134FAC9DB9}">
      <dgm:prSet custT="1"/>
      <dgm:spPr/>
      <dgm:t>
        <a:bodyPr/>
        <a:lstStyle/>
        <a:p>
          <a:r>
            <a:rPr lang="en-US" sz="2400" dirty="0" err="1">
              <a:solidFill>
                <a:schemeClr val="tx1"/>
              </a:solidFill>
            </a:rPr>
            <a:t>Chỉ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có</a:t>
          </a:r>
          <a:r>
            <a:rPr lang="en-US" sz="2400" dirty="0">
              <a:solidFill>
                <a:schemeClr val="tx1"/>
              </a:solidFill>
            </a:rPr>
            <a:t> admin </a:t>
          </a:r>
          <a:r>
            <a:rPr lang="en-US" sz="2400" dirty="0" err="1">
              <a:solidFill>
                <a:schemeClr val="tx1"/>
              </a:solidFill>
            </a:rPr>
            <a:t>mới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có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quyền</a:t>
          </a:r>
          <a:r>
            <a:rPr lang="en-US" sz="2400" dirty="0">
              <a:solidFill>
                <a:schemeClr val="tx1"/>
              </a:solidFill>
            </a:rPr>
            <a:t> them </a:t>
          </a:r>
          <a:r>
            <a:rPr lang="en-US" sz="2400" dirty="0" err="1">
              <a:solidFill>
                <a:schemeClr val="tx1"/>
              </a:solidFill>
            </a:rPr>
            <a:t>giáo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viên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hoặc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học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sinh</a:t>
          </a:r>
          <a:endParaRPr lang="en-US" sz="2400" dirty="0">
            <a:solidFill>
              <a:schemeClr val="tx1"/>
            </a:solidFill>
          </a:endParaRPr>
        </a:p>
      </dgm:t>
    </dgm:pt>
    <dgm:pt modelId="{B85008D2-5C98-49D9-8EB5-FB615D17FBDE}" type="parTrans" cxnId="{43F5F310-3227-4CF0-92FF-625102A85CAD}">
      <dgm:prSet/>
      <dgm:spPr/>
      <dgm:t>
        <a:bodyPr/>
        <a:lstStyle/>
        <a:p>
          <a:endParaRPr lang="en-US"/>
        </a:p>
      </dgm:t>
    </dgm:pt>
    <dgm:pt modelId="{B439A216-73A9-4C67-AF31-8A1AFA14BDD8}" type="sibTrans" cxnId="{43F5F310-3227-4CF0-92FF-625102A85CAD}">
      <dgm:prSet/>
      <dgm:spPr/>
      <dgm:t>
        <a:bodyPr/>
        <a:lstStyle/>
        <a:p>
          <a:endParaRPr lang="en-US"/>
        </a:p>
      </dgm:t>
    </dgm:pt>
    <dgm:pt modelId="{AC8F2351-68ED-42A2-B128-6787DF4DAB10}">
      <dgm:prSet custT="1"/>
      <dgm:spPr/>
      <dgm:t>
        <a:bodyPr/>
        <a:lstStyle/>
        <a:p>
          <a:r>
            <a:rPr lang="en-US" sz="2400" dirty="0"/>
            <a:t>+ Khi </a:t>
          </a:r>
          <a:r>
            <a:rPr lang="en-US" sz="2400" dirty="0" err="1"/>
            <a:t>thêm</a:t>
          </a:r>
          <a:r>
            <a:rPr lang="en-US" sz="2400" dirty="0"/>
            <a:t> </a:t>
          </a:r>
          <a:r>
            <a:rPr lang="en-US" sz="2400" dirty="0" err="1"/>
            <a:t>hoặc</a:t>
          </a:r>
          <a:r>
            <a:rPr lang="en-US" sz="2400" dirty="0"/>
            <a:t> </a:t>
          </a:r>
          <a:r>
            <a:rPr lang="en-US" sz="2400" dirty="0" err="1"/>
            <a:t>nhập</a:t>
          </a:r>
          <a:r>
            <a:rPr lang="en-US" sz="2400" dirty="0"/>
            <a:t> </a:t>
          </a:r>
          <a:r>
            <a:rPr lang="en-US" sz="2400" dirty="0" err="1"/>
            <a:t>giá</a:t>
          </a:r>
          <a:r>
            <a:rPr lang="en-US" sz="2400" dirty="0"/>
            <a:t> </a:t>
          </a:r>
          <a:r>
            <a:rPr lang="en-US" sz="2400" dirty="0" err="1"/>
            <a:t>trị</a:t>
          </a:r>
          <a:r>
            <a:rPr lang="en-US" sz="2400" dirty="0"/>
            <a:t> </a:t>
          </a:r>
          <a:r>
            <a:rPr lang="en-US" sz="2400" dirty="0" err="1"/>
            <a:t>vào</a:t>
          </a:r>
          <a:r>
            <a:rPr lang="en-US" sz="2400" dirty="0"/>
            <a:t> </a:t>
          </a:r>
          <a:r>
            <a:rPr lang="en-US" sz="2400" dirty="0" err="1"/>
            <a:t>lớp</a:t>
          </a:r>
          <a:r>
            <a:rPr lang="en-US" sz="2400" dirty="0"/>
            <a:t> Class, </a:t>
          </a:r>
          <a:r>
            <a:rPr lang="en-US" sz="2400" dirty="0" err="1"/>
            <a:t>thuộc</a:t>
          </a:r>
          <a:r>
            <a:rPr lang="en-US" sz="2400" dirty="0"/>
            <a:t> </a:t>
          </a:r>
          <a:r>
            <a:rPr lang="en-US" sz="2400" dirty="0" err="1"/>
            <a:t>tính</a:t>
          </a:r>
          <a:r>
            <a:rPr lang="en-US" sz="2400" dirty="0"/>
            <a:t> major </a:t>
          </a:r>
          <a:r>
            <a:rPr lang="en-US" sz="2400" dirty="0" err="1"/>
            <a:t>của</a:t>
          </a:r>
          <a:r>
            <a:rPr lang="en-US" sz="2400" dirty="0"/>
            <a:t> Teacher </a:t>
          </a:r>
          <a:r>
            <a:rPr lang="en-US" sz="2400" dirty="0" err="1"/>
            <a:t>phải</a:t>
          </a:r>
          <a:r>
            <a:rPr lang="en-US" sz="2400" dirty="0"/>
            <a:t> </a:t>
          </a:r>
          <a:r>
            <a:rPr lang="en-US" sz="2400" dirty="0" err="1"/>
            <a:t>trùng</a:t>
          </a:r>
          <a:r>
            <a:rPr lang="en-US" sz="2400" dirty="0"/>
            <a:t> </a:t>
          </a:r>
          <a:r>
            <a:rPr lang="en-US" sz="2400" dirty="0" err="1"/>
            <a:t>với</a:t>
          </a:r>
          <a:r>
            <a:rPr lang="en-US" sz="2400" dirty="0"/>
            <a:t> TYPE </a:t>
          </a:r>
          <a:r>
            <a:rPr lang="en-US" sz="2400" dirty="0" err="1"/>
            <a:t>của</a:t>
          </a:r>
          <a:r>
            <a:rPr lang="en-US" sz="2400" dirty="0"/>
            <a:t> class Subject</a:t>
          </a:r>
        </a:p>
        <a:p>
          <a:r>
            <a:rPr lang="en-US" sz="2400" dirty="0" err="1"/>
            <a:t>Vd</a:t>
          </a:r>
          <a:r>
            <a:rPr lang="en-US" sz="2400" dirty="0"/>
            <a:t>: </a:t>
          </a:r>
          <a:r>
            <a:rPr lang="en-US" sz="2400" dirty="0" err="1"/>
            <a:t>Chỉ</a:t>
          </a:r>
          <a:r>
            <a:rPr lang="en-US" sz="2400" dirty="0"/>
            <a:t> </a:t>
          </a:r>
          <a:r>
            <a:rPr lang="en-US" sz="2400" dirty="0" err="1"/>
            <a:t>có</a:t>
          </a:r>
          <a:r>
            <a:rPr lang="en-US" sz="2400" dirty="0"/>
            <a:t> </a:t>
          </a:r>
          <a:r>
            <a:rPr lang="en-US" sz="2400" dirty="0" err="1"/>
            <a:t>giáo</a:t>
          </a:r>
          <a:r>
            <a:rPr lang="en-US" sz="2400" dirty="0"/>
            <a:t> </a:t>
          </a:r>
          <a:r>
            <a:rPr lang="en-US" sz="2400" dirty="0" err="1"/>
            <a:t>viên</a:t>
          </a:r>
          <a:r>
            <a:rPr lang="en-US" sz="2400" dirty="0"/>
            <a:t> </a:t>
          </a:r>
          <a:r>
            <a:rPr lang="en-US" sz="2400" dirty="0" err="1"/>
            <a:t>chuyên</a:t>
          </a:r>
          <a:r>
            <a:rPr lang="en-US" sz="2400" dirty="0"/>
            <a:t> </a:t>
          </a:r>
          <a:r>
            <a:rPr lang="en-US" sz="2400" dirty="0" err="1"/>
            <a:t>ngành</a:t>
          </a:r>
          <a:r>
            <a:rPr lang="en-US" sz="2400" dirty="0"/>
            <a:t> CNTT </a:t>
          </a:r>
          <a:r>
            <a:rPr lang="en-US" sz="2400" dirty="0" err="1"/>
            <a:t>mới</a:t>
          </a:r>
          <a:r>
            <a:rPr lang="en-US" sz="2400" dirty="0"/>
            <a:t> </a:t>
          </a:r>
          <a:r>
            <a:rPr lang="en-US" sz="2400" dirty="0" err="1"/>
            <a:t>được</a:t>
          </a:r>
          <a:r>
            <a:rPr lang="en-US" sz="2400" dirty="0"/>
            <a:t> </a:t>
          </a:r>
          <a:r>
            <a:rPr lang="en-US" sz="2400" dirty="0" err="1"/>
            <a:t>dạy</a:t>
          </a:r>
          <a:r>
            <a:rPr lang="en-US" sz="2400" dirty="0"/>
            <a:t> </a:t>
          </a:r>
          <a:r>
            <a:rPr lang="en-US" sz="2400" dirty="0" err="1"/>
            <a:t>môn</a:t>
          </a:r>
          <a:r>
            <a:rPr lang="en-US" sz="2400" dirty="0"/>
            <a:t> </a:t>
          </a:r>
          <a:r>
            <a:rPr lang="en-US" sz="2400" dirty="0" err="1"/>
            <a:t>về</a:t>
          </a:r>
          <a:r>
            <a:rPr lang="en-US" sz="2400" dirty="0"/>
            <a:t> CNTT </a:t>
          </a:r>
        </a:p>
      </dgm:t>
    </dgm:pt>
    <dgm:pt modelId="{CCBBE703-4C1C-481F-BA12-D1CF1AE4624F}" type="parTrans" cxnId="{42878FAD-9458-4CEA-B74F-3E242737454C}">
      <dgm:prSet/>
      <dgm:spPr/>
      <dgm:t>
        <a:bodyPr/>
        <a:lstStyle/>
        <a:p>
          <a:endParaRPr lang="en-US"/>
        </a:p>
      </dgm:t>
    </dgm:pt>
    <dgm:pt modelId="{04695619-C651-49D9-85C3-2ABF7E70856F}" type="sibTrans" cxnId="{42878FAD-9458-4CEA-B74F-3E242737454C}">
      <dgm:prSet/>
      <dgm:spPr/>
      <dgm:t>
        <a:bodyPr/>
        <a:lstStyle/>
        <a:p>
          <a:endParaRPr lang="en-US"/>
        </a:p>
      </dgm:t>
    </dgm:pt>
    <dgm:pt modelId="{180E1BA3-8BC7-41B8-A5E7-487CF72307AB}">
      <dgm:prSet custT="1"/>
      <dgm:spPr/>
      <dgm:t>
        <a:bodyPr/>
        <a:lstStyle/>
        <a:p>
          <a:endParaRPr lang="en-US" sz="2400" dirty="0"/>
        </a:p>
        <a:p>
          <a:r>
            <a:rPr lang="en-US" sz="2400" dirty="0"/>
            <a:t>+ </a:t>
          </a:r>
          <a:r>
            <a:rPr lang="en-US" sz="2400" dirty="0" err="1"/>
            <a:t>Một</a:t>
          </a:r>
          <a:r>
            <a:rPr lang="en-US" sz="2400" dirty="0"/>
            <a:t> </a:t>
          </a:r>
          <a:r>
            <a:rPr lang="en-US" sz="2400" dirty="0" err="1"/>
            <a:t>giảng</a:t>
          </a:r>
          <a:r>
            <a:rPr lang="en-US" sz="2400" dirty="0"/>
            <a:t> </a:t>
          </a:r>
          <a:r>
            <a:rPr lang="en-US" sz="2400" dirty="0" err="1"/>
            <a:t>viên</a:t>
          </a:r>
          <a:r>
            <a:rPr lang="en-US" sz="2400" dirty="0"/>
            <a:t> </a:t>
          </a:r>
          <a:r>
            <a:rPr lang="en-US" sz="2400" dirty="0" err="1"/>
            <a:t>không</a:t>
          </a:r>
          <a:r>
            <a:rPr lang="en-US" sz="2400" dirty="0"/>
            <a:t> </a:t>
          </a:r>
          <a:r>
            <a:rPr lang="en-US" sz="2400" dirty="0" err="1"/>
            <a:t>được</a:t>
          </a:r>
          <a:r>
            <a:rPr lang="en-US" sz="2400" dirty="0"/>
            <a:t> </a:t>
          </a:r>
          <a:r>
            <a:rPr lang="en-US" sz="2400" dirty="0" err="1"/>
            <a:t>dạy</a:t>
          </a:r>
          <a:r>
            <a:rPr lang="en-US" sz="2400" dirty="0"/>
            <a:t> </a:t>
          </a:r>
          <a:r>
            <a:rPr lang="en-US" sz="2400" dirty="0" err="1"/>
            <a:t>quá</a:t>
          </a:r>
          <a:r>
            <a:rPr lang="en-US" sz="2400" dirty="0"/>
            <a:t> 2 </a:t>
          </a:r>
          <a:r>
            <a:rPr lang="en-US" sz="2400" dirty="0" err="1"/>
            <a:t>môn</a:t>
          </a:r>
          <a:endParaRPr lang="en-US" sz="2400" dirty="0"/>
        </a:p>
      </dgm:t>
    </dgm:pt>
    <dgm:pt modelId="{BBBFBF3D-DB36-4F07-A590-E054DD13447E}" type="parTrans" cxnId="{ABA1AFE7-147A-497E-867E-CC760FCF8D93}">
      <dgm:prSet/>
      <dgm:spPr/>
      <dgm:t>
        <a:bodyPr/>
        <a:lstStyle/>
        <a:p>
          <a:endParaRPr lang="en-US"/>
        </a:p>
      </dgm:t>
    </dgm:pt>
    <dgm:pt modelId="{39B4682B-554A-4614-9DB9-B242EBF69737}" type="sibTrans" cxnId="{ABA1AFE7-147A-497E-867E-CC760FCF8D93}">
      <dgm:prSet/>
      <dgm:spPr/>
      <dgm:t>
        <a:bodyPr/>
        <a:lstStyle/>
        <a:p>
          <a:endParaRPr lang="en-US"/>
        </a:p>
      </dgm:t>
    </dgm:pt>
    <dgm:pt modelId="{7B77A442-EC44-40BB-92E8-CB6CACB28E90}">
      <dgm:prSet custT="1"/>
      <dgm:spPr/>
      <dgm:t>
        <a:bodyPr/>
        <a:lstStyle/>
        <a:p>
          <a:endParaRPr lang="en-US" sz="2400" dirty="0"/>
        </a:p>
        <a:p>
          <a:r>
            <a:rPr lang="en-US" sz="2400" dirty="0"/>
            <a:t>+ </a:t>
          </a:r>
          <a:r>
            <a:rPr lang="en-US" sz="2400" dirty="0" err="1"/>
            <a:t>Một</a:t>
          </a:r>
          <a:r>
            <a:rPr lang="en-US" sz="2400" dirty="0"/>
            <a:t> </a:t>
          </a:r>
          <a:r>
            <a:rPr lang="en-US" sz="2400" dirty="0" err="1"/>
            <a:t>học</a:t>
          </a:r>
          <a:r>
            <a:rPr lang="en-US" sz="2400" dirty="0"/>
            <a:t> </a:t>
          </a:r>
          <a:r>
            <a:rPr lang="en-US" sz="2400" dirty="0" err="1"/>
            <a:t>viên</a:t>
          </a:r>
          <a:r>
            <a:rPr lang="en-US" sz="2400" dirty="0"/>
            <a:t> </a:t>
          </a:r>
          <a:r>
            <a:rPr lang="en-US" sz="2400" dirty="0" err="1"/>
            <a:t>không</a:t>
          </a:r>
          <a:r>
            <a:rPr lang="en-US" sz="2400" dirty="0"/>
            <a:t> </a:t>
          </a:r>
          <a:r>
            <a:rPr lang="en-US" sz="2400" dirty="0" err="1"/>
            <a:t>được</a:t>
          </a:r>
          <a:r>
            <a:rPr lang="en-US" sz="2400" dirty="0"/>
            <a:t> </a:t>
          </a:r>
          <a:r>
            <a:rPr lang="en-US" sz="2400" dirty="0" err="1"/>
            <a:t>học</a:t>
          </a:r>
          <a:r>
            <a:rPr lang="en-US" sz="2400" dirty="0"/>
            <a:t> </a:t>
          </a:r>
          <a:r>
            <a:rPr lang="en-US" sz="2400" dirty="0" err="1"/>
            <a:t>quá</a:t>
          </a:r>
          <a:r>
            <a:rPr lang="en-US" sz="2400" dirty="0"/>
            <a:t> 5 </a:t>
          </a:r>
          <a:r>
            <a:rPr lang="en-US" sz="2400" dirty="0" err="1"/>
            <a:t>môn</a:t>
          </a:r>
          <a:endParaRPr lang="en-US" sz="2400" dirty="0"/>
        </a:p>
      </dgm:t>
    </dgm:pt>
    <dgm:pt modelId="{BE57F65C-0325-43AA-8CC9-F7E9187CBB3B}" type="parTrans" cxnId="{F55F7A4A-A079-4A2A-B647-2E9897B7D5F7}">
      <dgm:prSet/>
      <dgm:spPr/>
      <dgm:t>
        <a:bodyPr/>
        <a:lstStyle/>
        <a:p>
          <a:endParaRPr lang="en-US"/>
        </a:p>
      </dgm:t>
    </dgm:pt>
    <dgm:pt modelId="{9F68EBAB-7082-4B82-BE41-B5EFEBB91918}" type="sibTrans" cxnId="{F55F7A4A-A079-4A2A-B647-2E9897B7D5F7}">
      <dgm:prSet/>
      <dgm:spPr/>
      <dgm:t>
        <a:bodyPr/>
        <a:lstStyle/>
        <a:p>
          <a:endParaRPr lang="en-US"/>
        </a:p>
      </dgm:t>
    </dgm:pt>
    <dgm:pt modelId="{F5B95181-E1E7-4311-9C5D-417330844EE5}" type="pres">
      <dgm:prSet presAssocID="{96E9D907-4B83-4C42-9CD6-A4A82DDDA660}" presName="vert0" presStyleCnt="0">
        <dgm:presLayoutVars>
          <dgm:dir/>
          <dgm:animOne val="branch"/>
          <dgm:animLvl val="lvl"/>
        </dgm:presLayoutVars>
      </dgm:prSet>
      <dgm:spPr/>
    </dgm:pt>
    <dgm:pt modelId="{9AE9CEFC-B59F-4DD0-83CF-F65E8D38B502}" type="pres">
      <dgm:prSet presAssocID="{A0C4EBCB-195F-4553-B8BE-48134FAC9DB9}" presName="thickLine" presStyleLbl="alignNode1" presStyleIdx="0" presStyleCnt="4"/>
      <dgm:spPr/>
    </dgm:pt>
    <dgm:pt modelId="{48BDD633-3189-43DE-883C-6831732D3B77}" type="pres">
      <dgm:prSet presAssocID="{A0C4EBCB-195F-4553-B8BE-48134FAC9DB9}" presName="horz1" presStyleCnt="0"/>
      <dgm:spPr/>
    </dgm:pt>
    <dgm:pt modelId="{DC1FFCF0-23ED-4AB7-ACCF-53360E74DD8B}" type="pres">
      <dgm:prSet presAssocID="{A0C4EBCB-195F-4553-B8BE-48134FAC9DB9}" presName="tx1" presStyleLbl="revTx" presStyleIdx="0" presStyleCnt="4"/>
      <dgm:spPr/>
    </dgm:pt>
    <dgm:pt modelId="{B82F9C74-B382-4406-A520-BE55104906CF}" type="pres">
      <dgm:prSet presAssocID="{A0C4EBCB-195F-4553-B8BE-48134FAC9DB9}" presName="vert1" presStyleCnt="0"/>
      <dgm:spPr/>
    </dgm:pt>
    <dgm:pt modelId="{922C2FBB-4596-44B8-AA11-BD8B23DFDA7A}" type="pres">
      <dgm:prSet presAssocID="{AC8F2351-68ED-42A2-B128-6787DF4DAB10}" presName="thickLine" presStyleLbl="alignNode1" presStyleIdx="1" presStyleCnt="4"/>
      <dgm:spPr/>
    </dgm:pt>
    <dgm:pt modelId="{B381A799-57BE-499E-A504-BD1AF01E2409}" type="pres">
      <dgm:prSet presAssocID="{AC8F2351-68ED-42A2-B128-6787DF4DAB10}" presName="horz1" presStyleCnt="0"/>
      <dgm:spPr/>
    </dgm:pt>
    <dgm:pt modelId="{6770AE89-B359-42FA-883E-4F6DEEE12B39}" type="pres">
      <dgm:prSet presAssocID="{AC8F2351-68ED-42A2-B128-6787DF4DAB10}" presName="tx1" presStyleLbl="revTx" presStyleIdx="1" presStyleCnt="4" custScaleY="125550"/>
      <dgm:spPr/>
    </dgm:pt>
    <dgm:pt modelId="{3F43A65F-D3FC-401D-93D1-2C48074726BE}" type="pres">
      <dgm:prSet presAssocID="{AC8F2351-68ED-42A2-B128-6787DF4DAB10}" presName="vert1" presStyleCnt="0"/>
      <dgm:spPr/>
    </dgm:pt>
    <dgm:pt modelId="{D5CFA795-EE84-475C-BF0A-F06167969FE8}" type="pres">
      <dgm:prSet presAssocID="{180E1BA3-8BC7-41B8-A5E7-487CF72307AB}" presName="thickLine" presStyleLbl="alignNode1" presStyleIdx="2" presStyleCnt="4"/>
      <dgm:spPr/>
    </dgm:pt>
    <dgm:pt modelId="{4541E312-8F45-45B2-B598-BC272000C54B}" type="pres">
      <dgm:prSet presAssocID="{180E1BA3-8BC7-41B8-A5E7-487CF72307AB}" presName="horz1" presStyleCnt="0"/>
      <dgm:spPr/>
    </dgm:pt>
    <dgm:pt modelId="{9B656EF6-772C-4489-904A-1ABAB8972A6C}" type="pres">
      <dgm:prSet presAssocID="{180E1BA3-8BC7-41B8-A5E7-487CF72307AB}" presName="tx1" presStyleLbl="revTx" presStyleIdx="2" presStyleCnt="4"/>
      <dgm:spPr/>
    </dgm:pt>
    <dgm:pt modelId="{3A5745BE-3C31-4B8F-9803-00F272062B1D}" type="pres">
      <dgm:prSet presAssocID="{180E1BA3-8BC7-41B8-A5E7-487CF72307AB}" presName="vert1" presStyleCnt="0"/>
      <dgm:spPr/>
    </dgm:pt>
    <dgm:pt modelId="{B0463D63-9CFF-4EFE-B032-CC0E89895387}" type="pres">
      <dgm:prSet presAssocID="{7B77A442-EC44-40BB-92E8-CB6CACB28E90}" presName="thickLine" presStyleLbl="alignNode1" presStyleIdx="3" presStyleCnt="4"/>
      <dgm:spPr/>
    </dgm:pt>
    <dgm:pt modelId="{C93A38AE-BFBC-4926-B56C-6E412ACED41F}" type="pres">
      <dgm:prSet presAssocID="{7B77A442-EC44-40BB-92E8-CB6CACB28E90}" presName="horz1" presStyleCnt="0"/>
      <dgm:spPr/>
    </dgm:pt>
    <dgm:pt modelId="{6B0CD92F-7CEA-4B9D-90E5-0642D1AE6250}" type="pres">
      <dgm:prSet presAssocID="{7B77A442-EC44-40BB-92E8-CB6CACB28E90}" presName="tx1" presStyleLbl="revTx" presStyleIdx="3" presStyleCnt="4"/>
      <dgm:spPr/>
    </dgm:pt>
    <dgm:pt modelId="{EAC04CE2-9836-4F1F-A004-372D3EA98790}" type="pres">
      <dgm:prSet presAssocID="{7B77A442-EC44-40BB-92E8-CB6CACB28E90}" presName="vert1" presStyleCnt="0"/>
      <dgm:spPr/>
    </dgm:pt>
  </dgm:ptLst>
  <dgm:cxnLst>
    <dgm:cxn modelId="{43F5F310-3227-4CF0-92FF-625102A85CAD}" srcId="{96E9D907-4B83-4C42-9CD6-A4A82DDDA660}" destId="{A0C4EBCB-195F-4553-B8BE-48134FAC9DB9}" srcOrd="0" destOrd="0" parTransId="{B85008D2-5C98-49D9-8EB5-FB615D17FBDE}" sibTransId="{B439A216-73A9-4C67-AF31-8A1AFA14BDD8}"/>
    <dgm:cxn modelId="{8E46C62F-41AD-4DE8-BC2A-000C7ADDD6B9}" type="presOf" srcId="{180E1BA3-8BC7-41B8-A5E7-487CF72307AB}" destId="{9B656EF6-772C-4489-904A-1ABAB8972A6C}" srcOrd="0" destOrd="0" presId="urn:microsoft.com/office/officeart/2008/layout/LinedList"/>
    <dgm:cxn modelId="{F55F7A4A-A079-4A2A-B647-2E9897B7D5F7}" srcId="{96E9D907-4B83-4C42-9CD6-A4A82DDDA660}" destId="{7B77A442-EC44-40BB-92E8-CB6CACB28E90}" srcOrd="3" destOrd="0" parTransId="{BE57F65C-0325-43AA-8CC9-F7E9187CBB3B}" sibTransId="{9F68EBAB-7082-4B82-BE41-B5EFEBB91918}"/>
    <dgm:cxn modelId="{AC856D99-5F02-4AEB-9FD7-A4BAB4E840D4}" type="presOf" srcId="{96E9D907-4B83-4C42-9CD6-A4A82DDDA660}" destId="{F5B95181-E1E7-4311-9C5D-417330844EE5}" srcOrd="0" destOrd="0" presId="urn:microsoft.com/office/officeart/2008/layout/LinedList"/>
    <dgm:cxn modelId="{42878FAD-9458-4CEA-B74F-3E242737454C}" srcId="{96E9D907-4B83-4C42-9CD6-A4A82DDDA660}" destId="{AC8F2351-68ED-42A2-B128-6787DF4DAB10}" srcOrd="1" destOrd="0" parTransId="{CCBBE703-4C1C-481F-BA12-D1CF1AE4624F}" sibTransId="{04695619-C651-49D9-85C3-2ABF7E70856F}"/>
    <dgm:cxn modelId="{2B80ACBE-0956-42B0-BA10-35B1348E2241}" type="presOf" srcId="{A0C4EBCB-195F-4553-B8BE-48134FAC9DB9}" destId="{DC1FFCF0-23ED-4AB7-ACCF-53360E74DD8B}" srcOrd="0" destOrd="0" presId="urn:microsoft.com/office/officeart/2008/layout/LinedList"/>
    <dgm:cxn modelId="{FB6E17CA-4D8F-4A2A-B88C-54D86E3CC956}" type="presOf" srcId="{7B77A442-EC44-40BB-92E8-CB6CACB28E90}" destId="{6B0CD92F-7CEA-4B9D-90E5-0642D1AE6250}" srcOrd="0" destOrd="0" presId="urn:microsoft.com/office/officeart/2008/layout/LinedList"/>
    <dgm:cxn modelId="{ABA1AFE7-147A-497E-867E-CC760FCF8D93}" srcId="{96E9D907-4B83-4C42-9CD6-A4A82DDDA660}" destId="{180E1BA3-8BC7-41B8-A5E7-487CF72307AB}" srcOrd="2" destOrd="0" parTransId="{BBBFBF3D-DB36-4F07-A590-E054DD13447E}" sibTransId="{39B4682B-554A-4614-9DB9-B242EBF69737}"/>
    <dgm:cxn modelId="{E71FCDE7-3251-426B-BEBE-3B7C63764626}" type="presOf" srcId="{AC8F2351-68ED-42A2-B128-6787DF4DAB10}" destId="{6770AE89-B359-42FA-883E-4F6DEEE12B39}" srcOrd="0" destOrd="0" presId="urn:microsoft.com/office/officeart/2008/layout/LinedList"/>
    <dgm:cxn modelId="{44ABB27B-2809-40FF-BA3C-C586B5031252}" type="presParOf" srcId="{F5B95181-E1E7-4311-9C5D-417330844EE5}" destId="{9AE9CEFC-B59F-4DD0-83CF-F65E8D38B502}" srcOrd="0" destOrd="0" presId="urn:microsoft.com/office/officeart/2008/layout/LinedList"/>
    <dgm:cxn modelId="{4E9F7A4A-BA8E-4004-A335-F55A77D76628}" type="presParOf" srcId="{F5B95181-E1E7-4311-9C5D-417330844EE5}" destId="{48BDD633-3189-43DE-883C-6831732D3B77}" srcOrd="1" destOrd="0" presId="urn:microsoft.com/office/officeart/2008/layout/LinedList"/>
    <dgm:cxn modelId="{459D8335-6CA7-4D71-82D5-CB1AD86FBD02}" type="presParOf" srcId="{48BDD633-3189-43DE-883C-6831732D3B77}" destId="{DC1FFCF0-23ED-4AB7-ACCF-53360E74DD8B}" srcOrd="0" destOrd="0" presId="urn:microsoft.com/office/officeart/2008/layout/LinedList"/>
    <dgm:cxn modelId="{6078B973-6BFB-4CDE-AB76-024D5B4B11DA}" type="presParOf" srcId="{48BDD633-3189-43DE-883C-6831732D3B77}" destId="{B82F9C74-B382-4406-A520-BE55104906CF}" srcOrd="1" destOrd="0" presId="urn:microsoft.com/office/officeart/2008/layout/LinedList"/>
    <dgm:cxn modelId="{7FC4D555-3B57-406A-90EC-5E804FDDD86B}" type="presParOf" srcId="{F5B95181-E1E7-4311-9C5D-417330844EE5}" destId="{922C2FBB-4596-44B8-AA11-BD8B23DFDA7A}" srcOrd="2" destOrd="0" presId="urn:microsoft.com/office/officeart/2008/layout/LinedList"/>
    <dgm:cxn modelId="{C71B5B50-859E-471F-9EB3-F628DE3B8E1E}" type="presParOf" srcId="{F5B95181-E1E7-4311-9C5D-417330844EE5}" destId="{B381A799-57BE-499E-A504-BD1AF01E2409}" srcOrd="3" destOrd="0" presId="urn:microsoft.com/office/officeart/2008/layout/LinedList"/>
    <dgm:cxn modelId="{14E93630-4A53-4CA5-B51E-89115C54A155}" type="presParOf" srcId="{B381A799-57BE-499E-A504-BD1AF01E2409}" destId="{6770AE89-B359-42FA-883E-4F6DEEE12B39}" srcOrd="0" destOrd="0" presId="urn:microsoft.com/office/officeart/2008/layout/LinedList"/>
    <dgm:cxn modelId="{DCC4E7BF-2397-4DE4-956B-4EF83FC15600}" type="presParOf" srcId="{B381A799-57BE-499E-A504-BD1AF01E2409}" destId="{3F43A65F-D3FC-401D-93D1-2C48074726BE}" srcOrd="1" destOrd="0" presId="urn:microsoft.com/office/officeart/2008/layout/LinedList"/>
    <dgm:cxn modelId="{A57AD583-7BCA-4519-8B78-521C98949905}" type="presParOf" srcId="{F5B95181-E1E7-4311-9C5D-417330844EE5}" destId="{D5CFA795-EE84-475C-BF0A-F06167969FE8}" srcOrd="4" destOrd="0" presId="urn:microsoft.com/office/officeart/2008/layout/LinedList"/>
    <dgm:cxn modelId="{A10D29F7-49B3-496B-A1D2-4C072D0C5473}" type="presParOf" srcId="{F5B95181-E1E7-4311-9C5D-417330844EE5}" destId="{4541E312-8F45-45B2-B598-BC272000C54B}" srcOrd="5" destOrd="0" presId="urn:microsoft.com/office/officeart/2008/layout/LinedList"/>
    <dgm:cxn modelId="{BEFF863B-28B0-426D-BC63-2823E825F7F4}" type="presParOf" srcId="{4541E312-8F45-45B2-B598-BC272000C54B}" destId="{9B656EF6-772C-4489-904A-1ABAB8972A6C}" srcOrd="0" destOrd="0" presId="urn:microsoft.com/office/officeart/2008/layout/LinedList"/>
    <dgm:cxn modelId="{281D50B4-F598-4639-B6BE-079919F92FE7}" type="presParOf" srcId="{4541E312-8F45-45B2-B598-BC272000C54B}" destId="{3A5745BE-3C31-4B8F-9803-00F272062B1D}" srcOrd="1" destOrd="0" presId="urn:microsoft.com/office/officeart/2008/layout/LinedList"/>
    <dgm:cxn modelId="{7F4538FD-7284-4180-819D-1FD3F394670D}" type="presParOf" srcId="{F5B95181-E1E7-4311-9C5D-417330844EE5}" destId="{B0463D63-9CFF-4EFE-B032-CC0E89895387}" srcOrd="6" destOrd="0" presId="urn:microsoft.com/office/officeart/2008/layout/LinedList"/>
    <dgm:cxn modelId="{CDB10B67-F0C4-446F-A8C2-BD79AFC8FFF9}" type="presParOf" srcId="{F5B95181-E1E7-4311-9C5D-417330844EE5}" destId="{C93A38AE-BFBC-4926-B56C-6E412ACED41F}" srcOrd="7" destOrd="0" presId="urn:microsoft.com/office/officeart/2008/layout/LinedList"/>
    <dgm:cxn modelId="{C50EFD1E-2CDD-4404-A1B4-CD6ADB118621}" type="presParOf" srcId="{C93A38AE-BFBC-4926-B56C-6E412ACED41F}" destId="{6B0CD92F-7CEA-4B9D-90E5-0642D1AE6250}" srcOrd="0" destOrd="0" presId="urn:microsoft.com/office/officeart/2008/layout/LinedList"/>
    <dgm:cxn modelId="{D90D11B5-5032-43D3-BE1F-68C11B08F866}" type="presParOf" srcId="{C93A38AE-BFBC-4926-B56C-6E412ACED41F}" destId="{EAC04CE2-9836-4F1F-A004-372D3EA987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24B24-8C91-4875-BCE9-DF303D778329}">
      <dsp:nvSpPr>
        <dsp:cNvPr id="0" name=""/>
        <dsp:cNvSpPr/>
      </dsp:nvSpPr>
      <dsp:spPr>
        <a:xfrm>
          <a:off x="4688" y="861069"/>
          <a:ext cx="2049984" cy="2356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Đầu</a:t>
          </a:r>
          <a:r>
            <a:rPr lang="en-US" sz="2000" kern="1200" dirty="0"/>
            <a:t> </a:t>
          </a:r>
          <a:r>
            <a:rPr lang="en-US" sz="2000" kern="1200" dirty="0" err="1"/>
            <a:t>tiền</a:t>
          </a:r>
          <a:r>
            <a:rPr lang="en-US" sz="2000" kern="1200" dirty="0"/>
            <a:t> client </a:t>
          </a:r>
          <a:r>
            <a:rPr lang="en-US" sz="2000" kern="1200" dirty="0" err="1"/>
            <a:t>sẽ</a:t>
          </a:r>
          <a:r>
            <a:rPr lang="en-US" sz="2000" kern="1200" dirty="0"/>
            <a:t> </a:t>
          </a:r>
          <a:r>
            <a:rPr lang="en-US" sz="2000" kern="1200" dirty="0" err="1"/>
            <a:t>gửi</a:t>
          </a:r>
          <a:r>
            <a:rPr lang="en-US" sz="2000" kern="1200" dirty="0"/>
            <a:t> request </a:t>
          </a:r>
          <a:r>
            <a:rPr lang="en-US" sz="2000" kern="1200" dirty="0" err="1"/>
            <a:t>đến</a:t>
          </a:r>
          <a:r>
            <a:rPr lang="en-US" sz="2000" kern="1200" dirty="0"/>
            <a:t> server </a:t>
          </a:r>
          <a:r>
            <a:rPr lang="en-US" sz="2000" kern="1200" dirty="0" err="1"/>
            <a:t>thông</a:t>
          </a:r>
          <a:r>
            <a:rPr lang="en-US" sz="2000" kern="1200" dirty="0"/>
            <a:t> qua controller</a:t>
          </a:r>
        </a:p>
      </dsp:txBody>
      <dsp:txXfrm>
        <a:off x="64730" y="921111"/>
        <a:ext cx="1929900" cy="2236366"/>
      </dsp:txXfrm>
    </dsp:sp>
    <dsp:sp modelId="{720AE1A0-BA22-4253-9C3B-025ED058AECD}">
      <dsp:nvSpPr>
        <dsp:cNvPr id="0" name=""/>
        <dsp:cNvSpPr/>
      </dsp:nvSpPr>
      <dsp:spPr>
        <a:xfrm>
          <a:off x="2259671" y="1785096"/>
          <a:ext cx="434596" cy="508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259671" y="1886775"/>
        <a:ext cx="304217" cy="305038"/>
      </dsp:txXfrm>
    </dsp:sp>
    <dsp:sp modelId="{E1D2FB9A-D05A-4A38-926C-7CE9E0894255}">
      <dsp:nvSpPr>
        <dsp:cNvPr id="0" name=""/>
        <dsp:cNvSpPr/>
      </dsp:nvSpPr>
      <dsp:spPr>
        <a:xfrm>
          <a:off x="2874667" y="824008"/>
          <a:ext cx="2049984" cy="2430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Sau </a:t>
          </a:r>
          <a:r>
            <a:rPr lang="en-US" sz="2000" kern="1200" dirty="0" err="1"/>
            <a:t>đó</a:t>
          </a:r>
          <a:r>
            <a:rPr lang="en-US" sz="2000" kern="1200" dirty="0"/>
            <a:t> controller </a:t>
          </a:r>
          <a:r>
            <a:rPr lang="en-US" sz="2000" kern="1200" dirty="0" err="1"/>
            <a:t>sẽ</a:t>
          </a:r>
          <a:r>
            <a:rPr lang="en-US" sz="2000" kern="1200" dirty="0"/>
            <a:t> </a:t>
          </a:r>
          <a:r>
            <a:rPr lang="en-US" sz="2000" kern="1200" dirty="0" err="1"/>
            <a:t>tiếp</a:t>
          </a:r>
          <a:r>
            <a:rPr lang="en-US" sz="2000" kern="1200" dirty="0"/>
            <a:t> </a:t>
          </a:r>
          <a:r>
            <a:rPr lang="en-US" sz="2000" kern="1200" dirty="0" err="1"/>
            <a:t>nhận</a:t>
          </a:r>
          <a:r>
            <a:rPr lang="en-US" sz="2000" kern="1200" dirty="0"/>
            <a:t> </a:t>
          </a:r>
          <a:r>
            <a:rPr lang="en-US" sz="2000" kern="1200" dirty="0" err="1"/>
            <a:t>và</a:t>
          </a:r>
          <a:r>
            <a:rPr lang="en-US" sz="2000" kern="1200" dirty="0"/>
            <a:t> </a:t>
          </a:r>
          <a:r>
            <a:rPr lang="en-US" sz="2000" kern="1200" dirty="0" err="1"/>
            <a:t>xử</a:t>
          </a:r>
          <a:r>
            <a:rPr lang="en-US" sz="2000" kern="1200" dirty="0"/>
            <a:t> </a:t>
          </a:r>
          <a:r>
            <a:rPr lang="en-US" sz="2000" kern="1200" dirty="0" err="1"/>
            <a:t>lý</a:t>
          </a:r>
          <a:r>
            <a:rPr lang="en-US" sz="2000" kern="1200" dirty="0"/>
            <a:t> input </a:t>
          </a:r>
          <a:r>
            <a:rPr lang="en-US" sz="2000" kern="1200" dirty="0" err="1"/>
            <a:t>rồi</a:t>
          </a:r>
          <a:r>
            <a:rPr lang="en-US" sz="2000" kern="1200" dirty="0"/>
            <a:t> </a:t>
          </a:r>
          <a:r>
            <a:rPr lang="en-US" sz="2000" kern="1200" dirty="0" err="1"/>
            <a:t>gửi</a:t>
          </a:r>
          <a:r>
            <a:rPr lang="en-US" sz="2000" kern="1200" dirty="0"/>
            <a:t> </a:t>
          </a:r>
          <a:r>
            <a:rPr lang="en-US" sz="2000" kern="1200" dirty="0" err="1"/>
            <a:t>tới</a:t>
          </a:r>
          <a:r>
            <a:rPr lang="en-US" sz="2000" kern="1200" dirty="0"/>
            <a:t> model</a:t>
          </a:r>
        </a:p>
      </dsp:txBody>
      <dsp:txXfrm>
        <a:off x="2934709" y="884050"/>
        <a:ext cx="1929900" cy="2310489"/>
      </dsp:txXfrm>
    </dsp:sp>
    <dsp:sp modelId="{5B6DF93E-B19C-4495-80D1-5A846D0082D9}">
      <dsp:nvSpPr>
        <dsp:cNvPr id="0" name=""/>
        <dsp:cNvSpPr/>
      </dsp:nvSpPr>
      <dsp:spPr>
        <a:xfrm>
          <a:off x="5129650" y="1785096"/>
          <a:ext cx="434596" cy="508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129650" y="1886775"/>
        <a:ext cx="304217" cy="305038"/>
      </dsp:txXfrm>
    </dsp:sp>
    <dsp:sp modelId="{5826DB6A-1DEA-4915-B0F0-B81C09207A21}">
      <dsp:nvSpPr>
        <dsp:cNvPr id="0" name=""/>
        <dsp:cNvSpPr/>
      </dsp:nvSpPr>
      <dsp:spPr>
        <a:xfrm>
          <a:off x="5744645" y="811658"/>
          <a:ext cx="2049984" cy="2455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</a:t>
          </a:r>
          <a:r>
            <a:rPr lang="en-US" sz="2000" kern="1200" dirty="0" err="1"/>
            <a:t>có</a:t>
          </a:r>
          <a:r>
            <a:rPr lang="en-US" sz="2000" kern="1200" dirty="0"/>
            <a:t> </a:t>
          </a:r>
          <a:r>
            <a:rPr lang="en-US" sz="2000" kern="1200" dirty="0" err="1"/>
            <a:t>nhiệm</a:t>
          </a:r>
          <a:r>
            <a:rPr lang="en-US" sz="2000" kern="1200" dirty="0"/>
            <a:t> </a:t>
          </a:r>
          <a:r>
            <a:rPr lang="en-US" sz="2000" kern="1200" dirty="0" err="1"/>
            <a:t>vụ</a:t>
          </a:r>
          <a:r>
            <a:rPr lang="en-US" sz="2000" kern="1200" dirty="0"/>
            <a:t> </a:t>
          </a:r>
          <a:r>
            <a:rPr lang="en-US" sz="2000" kern="1200" dirty="0" err="1"/>
            <a:t>xử</a:t>
          </a:r>
          <a:r>
            <a:rPr lang="en-US" sz="2000" kern="1200" dirty="0"/>
            <a:t> </a:t>
          </a:r>
          <a:r>
            <a:rPr lang="en-US" sz="2000" kern="1200" dirty="0" err="1"/>
            <a:t>lý</a:t>
          </a:r>
          <a:r>
            <a:rPr lang="en-US" sz="2000" kern="1200" dirty="0"/>
            <a:t> logic, </a:t>
          </a:r>
          <a:r>
            <a:rPr lang="en-US" sz="2000" kern="1200" dirty="0" err="1"/>
            <a:t>tương</a:t>
          </a:r>
          <a:r>
            <a:rPr lang="en-US" sz="2000" kern="1200" dirty="0"/>
            <a:t> </a:t>
          </a:r>
          <a:r>
            <a:rPr lang="en-US" sz="2000" kern="1200" dirty="0" err="1"/>
            <a:t>tác</a:t>
          </a:r>
          <a:r>
            <a:rPr lang="en-US" sz="2000" kern="1200" dirty="0"/>
            <a:t> </a:t>
          </a:r>
          <a:r>
            <a:rPr lang="en-US" sz="2000" kern="1200" dirty="0" err="1"/>
            <a:t>với</a:t>
          </a:r>
          <a:r>
            <a:rPr lang="en-US" sz="2000" kern="1200" dirty="0"/>
            <a:t> DB </a:t>
          </a:r>
          <a:r>
            <a:rPr lang="en-US" sz="2000" kern="1200" dirty="0" err="1"/>
            <a:t>và</a:t>
          </a:r>
          <a:r>
            <a:rPr lang="en-US" sz="2000" kern="1200" dirty="0"/>
            <a:t> </a:t>
          </a:r>
          <a:r>
            <a:rPr lang="en-US" sz="2000" kern="1200" dirty="0" err="1"/>
            <a:t>gửi</a:t>
          </a:r>
          <a:r>
            <a:rPr lang="en-US" sz="2000" kern="1200" dirty="0"/>
            <a:t> </a:t>
          </a:r>
          <a:r>
            <a:rPr lang="en-US" sz="2000" kern="1200" dirty="0" err="1"/>
            <a:t>kết</a:t>
          </a:r>
          <a:r>
            <a:rPr lang="en-US" sz="2000" kern="1200" dirty="0"/>
            <a:t> </a:t>
          </a:r>
          <a:r>
            <a:rPr lang="en-US" sz="2000" kern="1200" dirty="0" err="1"/>
            <a:t>quả</a:t>
          </a:r>
          <a:r>
            <a:rPr lang="en-US" sz="2000" kern="1200" dirty="0"/>
            <a:t> </a:t>
          </a:r>
          <a:r>
            <a:rPr lang="en-US" sz="2000" kern="1200" dirty="0" err="1"/>
            <a:t>tới</a:t>
          </a:r>
          <a:r>
            <a:rPr lang="en-US" sz="2000" kern="1200" dirty="0"/>
            <a:t> controller</a:t>
          </a:r>
        </a:p>
      </dsp:txBody>
      <dsp:txXfrm>
        <a:off x="5804687" y="871700"/>
        <a:ext cx="1929900" cy="2335189"/>
      </dsp:txXfrm>
    </dsp:sp>
    <dsp:sp modelId="{6D8067F2-7E3A-4067-84F7-3A8916062881}">
      <dsp:nvSpPr>
        <dsp:cNvPr id="0" name=""/>
        <dsp:cNvSpPr/>
      </dsp:nvSpPr>
      <dsp:spPr>
        <a:xfrm>
          <a:off x="7999628" y="1785096"/>
          <a:ext cx="434596" cy="508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999628" y="1886775"/>
        <a:ext cx="304217" cy="305038"/>
      </dsp:txXfrm>
    </dsp:sp>
    <dsp:sp modelId="{FD806A9D-09AD-4B88-AAE7-3F5F176E48C7}">
      <dsp:nvSpPr>
        <dsp:cNvPr id="0" name=""/>
        <dsp:cNvSpPr/>
      </dsp:nvSpPr>
      <dsp:spPr>
        <a:xfrm>
          <a:off x="8614623" y="861069"/>
          <a:ext cx="2049984" cy="2356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View </a:t>
          </a:r>
          <a:r>
            <a:rPr lang="en-US" sz="2000" kern="1200" dirty="0" err="1"/>
            <a:t>sẽ</a:t>
          </a:r>
          <a:r>
            <a:rPr lang="en-US" sz="2000" kern="1200" dirty="0"/>
            <a:t> </a:t>
          </a:r>
          <a:r>
            <a:rPr lang="en-US" sz="2000" kern="1200" dirty="0" err="1"/>
            <a:t>nhận</a:t>
          </a:r>
          <a:r>
            <a:rPr lang="en-US" sz="2000" kern="1200" dirty="0"/>
            <a:t> </a:t>
          </a:r>
          <a:r>
            <a:rPr lang="en-US" sz="2000" kern="1200" dirty="0" err="1"/>
            <a:t>kết</a:t>
          </a:r>
          <a:r>
            <a:rPr lang="en-US" sz="2000" kern="1200" dirty="0"/>
            <a:t> </a:t>
          </a:r>
          <a:r>
            <a:rPr lang="en-US" sz="2000" kern="1200" dirty="0" err="1"/>
            <a:t>quả</a:t>
          </a:r>
          <a:r>
            <a:rPr lang="en-US" sz="2000" kern="1200" dirty="0"/>
            <a:t> </a:t>
          </a:r>
          <a:r>
            <a:rPr lang="en-US" sz="2000" kern="1200" dirty="0" err="1"/>
            <a:t>trả</a:t>
          </a:r>
          <a:r>
            <a:rPr lang="en-US" sz="2000" kern="1200" dirty="0"/>
            <a:t> </a:t>
          </a:r>
          <a:r>
            <a:rPr lang="en-US" sz="2000" kern="1200" dirty="0" err="1"/>
            <a:t>về</a:t>
          </a:r>
          <a:r>
            <a:rPr lang="en-US" sz="2000" kern="1200" dirty="0"/>
            <a:t> </a:t>
          </a:r>
          <a:r>
            <a:rPr lang="en-US" sz="2000" kern="1200" dirty="0" err="1"/>
            <a:t>từ</a:t>
          </a:r>
          <a:r>
            <a:rPr lang="en-US" sz="2000" kern="1200" dirty="0"/>
            <a:t> model </a:t>
          </a:r>
          <a:r>
            <a:rPr lang="en-US" sz="2000" kern="1200" dirty="0" err="1"/>
            <a:t>thông</a:t>
          </a:r>
          <a:r>
            <a:rPr lang="en-US" sz="2000" kern="1200" dirty="0"/>
            <a:t> qua controller </a:t>
          </a:r>
          <a:r>
            <a:rPr lang="en-US" sz="2000" kern="1200" dirty="0" err="1"/>
            <a:t>và</a:t>
          </a:r>
          <a:r>
            <a:rPr lang="en-US" sz="2000" kern="1200" dirty="0"/>
            <a:t> </a:t>
          </a:r>
          <a:r>
            <a:rPr lang="en-US" sz="2000" kern="1200" dirty="0" err="1"/>
            <a:t>hiển</a:t>
          </a:r>
          <a:r>
            <a:rPr lang="en-US" sz="2000" kern="1200" dirty="0"/>
            <a:t> </a:t>
          </a:r>
          <a:r>
            <a:rPr lang="en-US" sz="2000" kern="1200" dirty="0" err="1"/>
            <a:t>thị</a:t>
          </a:r>
          <a:r>
            <a:rPr lang="en-US" sz="2000" kern="1200" dirty="0"/>
            <a:t> </a:t>
          </a:r>
          <a:r>
            <a:rPr lang="en-US" sz="2000" kern="1200" dirty="0" err="1"/>
            <a:t>dữ</a:t>
          </a:r>
          <a:r>
            <a:rPr lang="en-US" sz="2000" kern="1200" dirty="0"/>
            <a:t> </a:t>
          </a:r>
          <a:r>
            <a:rPr lang="en-US" sz="2000" kern="1200" dirty="0" err="1"/>
            <a:t>liệu</a:t>
          </a:r>
          <a:r>
            <a:rPr lang="en-US" sz="2000" kern="1200" dirty="0"/>
            <a:t> </a:t>
          </a:r>
          <a:r>
            <a:rPr lang="en-US" sz="2000" kern="1200" dirty="0" err="1"/>
            <a:t>lên</a:t>
          </a:r>
          <a:r>
            <a:rPr lang="en-US" sz="2000" kern="1200" dirty="0"/>
            <a:t> </a:t>
          </a:r>
          <a:r>
            <a:rPr lang="en-US" sz="2000" kern="1200" dirty="0" err="1"/>
            <a:t>cho</a:t>
          </a:r>
          <a:r>
            <a:rPr lang="en-US" sz="2000" kern="1200" dirty="0"/>
            <a:t> </a:t>
          </a:r>
          <a:r>
            <a:rPr lang="en-US" sz="2000" kern="1200" dirty="0" err="1"/>
            <a:t>người</a:t>
          </a:r>
          <a:r>
            <a:rPr lang="en-US" sz="2000" kern="1200" dirty="0"/>
            <a:t> </a:t>
          </a:r>
          <a:r>
            <a:rPr lang="en-US" sz="2000" kern="1200" dirty="0" err="1"/>
            <a:t>dùng</a:t>
          </a:r>
          <a:endParaRPr lang="en-US" sz="2000" kern="1200" dirty="0"/>
        </a:p>
      </dsp:txBody>
      <dsp:txXfrm>
        <a:off x="8674665" y="921111"/>
        <a:ext cx="1929900" cy="2236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9CEFC-B59F-4DD0-83CF-F65E8D38B50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FFCF0-23ED-4AB7-ACCF-53360E74DD8B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FF0000"/>
              </a:solidFill>
            </a:rPr>
            <a:t>Customer </a:t>
          </a:r>
          <a:r>
            <a:rPr lang="en-US" sz="3000" kern="1200" dirty="0" err="1">
              <a:solidFill>
                <a:srgbClr val="FF0000"/>
              </a:solidFill>
            </a:rPr>
            <a:t>khi</a:t>
          </a:r>
          <a:r>
            <a:rPr lang="en-US" sz="3000" kern="1200" dirty="0">
              <a:solidFill>
                <a:srgbClr val="FF0000"/>
              </a:solidFill>
            </a:rPr>
            <a:t> </a:t>
          </a:r>
          <a:r>
            <a:rPr lang="en-US" sz="3000" kern="1200" dirty="0" err="1">
              <a:solidFill>
                <a:srgbClr val="FF0000"/>
              </a:solidFill>
            </a:rPr>
            <a:t>thực</a:t>
          </a:r>
          <a:r>
            <a:rPr lang="en-US" sz="3000" kern="1200" dirty="0">
              <a:solidFill>
                <a:srgbClr val="FF0000"/>
              </a:solidFill>
            </a:rPr>
            <a:t> </a:t>
          </a:r>
          <a:r>
            <a:rPr lang="en-US" sz="3000" kern="1200" dirty="0" err="1">
              <a:solidFill>
                <a:srgbClr val="FF0000"/>
              </a:solidFill>
            </a:rPr>
            <a:t>hiện</a:t>
          </a:r>
          <a:r>
            <a:rPr lang="en-US" sz="3000" kern="1200" dirty="0">
              <a:solidFill>
                <a:srgbClr val="FF0000"/>
              </a:solidFill>
            </a:rPr>
            <a:t> order </a:t>
          </a:r>
          <a:r>
            <a:rPr lang="en-US" sz="3000" kern="1200" dirty="0" err="1">
              <a:solidFill>
                <a:srgbClr val="FF0000"/>
              </a:solidFill>
            </a:rPr>
            <a:t>sản</a:t>
          </a:r>
          <a:r>
            <a:rPr lang="en-US" sz="3000" kern="1200" dirty="0">
              <a:solidFill>
                <a:srgbClr val="FF0000"/>
              </a:solidFill>
            </a:rPr>
            <a:t> </a:t>
          </a:r>
          <a:r>
            <a:rPr lang="en-US" sz="3000" kern="1200" dirty="0" err="1">
              <a:solidFill>
                <a:srgbClr val="FF0000"/>
              </a:solidFill>
            </a:rPr>
            <a:t>phần</a:t>
          </a:r>
          <a:r>
            <a:rPr lang="en-US" sz="3000" kern="1200" dirty="0">
              <a:solidFill>
                <a:srgbClr val="FF0000"/>
              </a:solidFill>
            </a:rPr>
            <a:t> </a:t>
          </a:r>
          <a:r>
            <a:rPr lang="en-US" sz="3000" kern="1200" dirty="0" err="1">
              <a:solidFill>
                <a:srgbClr val="FF0000"/>
              </a:solidFill>
            </a:rPr>
            <a:t>cần</a:t>
          </a:r>
          <a:r>
            <a:rPr lang="en-US" sz="3000" kern="1200" dirty="0">
              <a:solidFill>
                <a:srgbClr val="FF0000"/>
              </a:solidFill>
            </a:rPr>
            <a:t> </a:t>
          </a:r>
          <a:r>
            <a:rPr lang="en-US" sz="3000" kern="1200" dirty="0" err="1">
              <a:solidFill>
                <a:srgbClr val="FF0000"/>
              </a:solidFill>
            </a:rPr>
            <a:t>kiểm</a:t>
          </a:r>
          <a:r>
            <a:rPr lang="en-US" sz="3000" kern="1200" dirty="0">
              <a:solidFill>
                <a:srgbClr val="FF0000"/>
              </a:solidFill>
            </a:rPr>
            <a:t> </a:t>
          </a:r>
          <a:r>
            <a:rPr lang="en-US" sz="3000" kern="1200" dirty="0" err="1">
              <a:solidFill>
                <a:srgbClr val="FF0000"/>
              </a:solidFill>
            </a:rPr>
            <a:t>tra</a:t>
          </a:r>
          <a:r>
            <a:rPr lang="en-US" sz="3000" kern="1200" dirty="0"/>
            <a:t>:</a:t>
          </a:r>
        </a:p>
      </dsp:txBody>
      <dsp:txXfrm>
        <a:off x="0" y="0"/>
        <a:ext cx="10515600" cy="1087834"/>
      </dsp:txXfrm>
    </dsp:sp>
    <dsp:sp modelId="{922C2FBB-4596-44B8-AA11-BD8B23DFDA7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0AE89-B359-42FA-883E-4F6DEEE12B39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+ </a:t>
          </a:r>
          <a:r>
            <a:rPr lang="en-US" sz="3000" kern="1200" dirty="0" err="1"/>
            <a:t>Số</a:t>
          </a:r>
          <a:r>
            <a:rPr lang="en-US" sz="3000" kern="1200" dirty="0"/>
            <a:t> </a:t>
          </a:r>
          <a:r>
            <a:rPr lang="en-US" sz="3000" kern="1200" dirty="0" err="1"/>
            <a:t>lượng</a:t>
          </a:r>
          <a:r>
            <a:rPr lang="en-US" sz="3000" kern="1200" dirty="0"/>
            <a:t> </a:t>
          </a:r>
          <a:r>
            <a:rPr lang="en-US" sz="3000" kern="1200" dirty="0" err="1"/>
            <a:t>sản</a:t>
          </a:r>
          <a:r>
            <a:rPr lang="en-US" sz="3000" kern="1200" dirty="0"/>
            <a:t> </a:t>
          </a:r>
          <a:r>
            <a:rPr lang="en-US" sz="3000" kern="1200" dirty="0" err="1"/>
            <a:t>phầm</a:t>
          </a:r>
          <a:r>
            <a:rPr lang="en-US" sz="3000" kern="1200" dirty="0"/>
            <a:t> </a:t>
          </a:r>
          <a:r>
            <a:rPr lang="en-US" sz="3000" kern="1200" dirty="0" err="1"/>
            <a:t>trong</a:t>
          </a:r>
          <a:r>
            <a:rPr lang="en-US" sz="3000" kern="1200" dirty="0"/>
            <a:t> </a:t>
          </a:r>
          <a:r>
            <a:rPr lang="en-US" sz="3000" kern="1200" dirty="0" err="1"/>
            <a:t>kho</a:t>
          </a:r>
          <a:r>
            <a:rPr lang="en-US" sz="3000" kern="1200" dirty="0"/>
            <a:t> </a:t>
          </a:r>
          <a:r>
            <a:rPr lang="en-US" sz="3000" kern="1200" dirty="0" err="1"/>
            <a:t>có</a:t>
          </a:r>
          <a:r>
            <a:rPr lang="en-US" sz="3000" kern="1200" dirty="0"/>
            <a:t> </a:t>
          </a:r>
          <a:r>
            <a:rPr lang="en-US" sz="3000" kern="1200" dirty="0" err="1"/>
            <a:t>đủ</a:t>
          </a:r>
          <a:r>
            <a:rPr lang="en-US" sz="3000" kern="1200" dirty="0"/>
            <a:t> hay </a:t>
          </a:r>
          <a:r>
            <a:rPr lang="en-US" sz="3000" kern="1200" dirty="0" err="1"/>
            <a:t>không</a:t>
          </a:r>
          <a:endParaRPr lang="en-US" sz="3000" kern="1200" dirty="0"/>
        </a:p>
      </dsp:txBody>
      <dsp:txXfrm>
        <a:off x="0" y="1087834"/>
        <a:ext cx="10515600" cy="1087834"/>
      </dsp:txXfrm>
    </dsp:sp>
    <dsp:sp modelId="{D5CFA795-EE84-475C-BF0A-F06167969FE8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56EF6-772C-4489-904A-1ABAB8972A6C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+ Số tiền có đủ để thanh toán hay không</a:t>
          </a:r>
        </a:p>
      </dsp:txBody>
      <dsp:txXfrm>
        <a:off x="0" y="2175669"/>
        <a:ext cx="10515600" cy="1087834"/>
      </dsp:txXfrm>
    </dsp:sp>
    <dsp:sp modelId="{B0463D63-9CFF-4EFE-B032-CC0E89895387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CD92F-7CEA-4B9D-90E5-0642D1AE6250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+ Khi </a:t>
          </a:r>
          <a:r>
            <a:rPr lang="en-US" sz="3000" kern="1200" dirty="0" err="1"/>
            <a:t>xem</a:t>
          </a:r>
          <a:r>
            <a:rPr lang="en-US" sz="3000" kern="1200" dirty="0"/>
            <a:t> </a:t>
          </a:r>
          <a:r>
            <a:rPr lang="en-US" sz="3000" kern="1200" dirty="0" err="1"/>
            <a:t>thông</a:t>
          </a:r>
          <a:r>
            <a:rPr lang="en-US" sz="3000" kern="1200" dirty="0"/>
            <a:t> tin </a:t>
          </a:r>
          <a:r>
            <a:rPr lang="en-US" sz="3000" kern="1200" dirty="0" err="1"/>
            <a:t>đơn</a:t>
          </a:r>
          <a:r>
            <a:rPr lang="en-US" sz="3000" kern="1200" dirty="0"/>
            <a:t> </a:t>
          </a:r>
          <a:r>
            <a:rPr lang="en-US" sz="3000" kern="1200" dirty="0" err="1"/>
            <a:t>hàng</a:t>
          </a:r>
          <a:r>
            <a:rPr lang="en-US" sz="3000" kern="1200" dirty="0"/>
            <a:t> </a:t>
          </a:r>
          <a:r>
            <a:rPr lang="en-US" sz="3000" kern="1200" dirty="0" err="1"/>
            <a:t>thì</a:t>
          </a:r>
          <a:r>
            <a:rPr lang="en-US" sz="3000" kern="1200" dirty="0"/>
            <a:t> </a:t>
          </a:r>
          <a:r>
            <a:rPr lang="en-US" sz="3000" kern="1200" dirty="0" err="1"/>
            <a:t>chỉ</a:t>
          </a:r>
          <a:r>
            <a:rPr lang="en-US" sz="3000" kern="1200" dirty="0"/>
            <a:t> </a:t>
          </a:r>
          <a:r>
            <a:rPr lang="en-US" sz="3000" kern="1200" dirty="0" err="1"/>
            <a:t>có</a:t>
          </a:r>
          <a:r>
            <a:rPr lang="en-US" sz="3000" kern="1200" dirty="0"/>
            <a:t> </a:t>
          </a:r>
          <a:r>
            <a:rPr lang="en-US" sz="3000" kern="1200" dirty="0" err="1"/>
            <a:t>thể</a:t>
          </a:r>
          <a:r>
            <a:rPr lang="en-US" sz="3000" kern="1200" dirty="0"/>
            <a:t> </a:t>
          </a:r>
          <a:r>
            <a:rPr lang="en-US" sz="3000" kern="1200" dirty="0" err="1"/>
            <a:t>xem</a:t>
          </a:r>
          <a:r>
            <a:rPr lang="en-US" sz="3000" kern="1200" dirty="0"/>
            <a:t> </a:t>
          </a:r>
          <a:r>
            <a:rPr lang="en-US" sz="3000" kern="1200" dirty="0" err="1"/>
            <a:t>được</a:t>
          </a:r>
          <a:r>
            <a:rPr lang="en-US" sz="3000" kern="1200" dirty="0"/>
            <a:t> </a:t>
          </a:r>
          <a:r>
            <a:rPr lang="en-US" sz="3000" kern="1200" dirty="0" err="1"/>
            <a:t>đơn</a:t>
          </a:r>
          <a:r>
            <a:rPr lang="en-US" sz="3000" kern="1200" dirty="0"/>
            <a:t> </a:t>
          </a:r>
          <a:r>
            <a:rPr lang="en-US" sz="3000" kern="1200" dirty="0" err="1"/>
            <a:t>hàng</a:t>
          </a:r>
          <a:r>
            <a:rPr lang="en-US" sz="3000" kern="1200" dirty="0"/>
            <a:t> </a:t>
          </a:r>
          <a:r>
            <a:rPr lang="en-US" sz="3000" kern="1200" dirty="0" err="1"/>
            <a:t>của</a:t>
          </a:r>
          <a:r>
            <a:rPr lang="en-US" sz="3000" kern="1200" dirty="0"/>
            <a:t> </a:t>
          </a:r>
          <a:r>
            <a:rPr lang="en-US" sz="3000" kern="1200" dirty="0" err="1"/>
            <a:t>bản</a:t>
          </a:r>
          <a:r>
            <a:rPr lang="en-US" sz="3000" kern="1200" dirty="0"/>
            <a:t> </a:t>
          </a:r>
          <a:r>
            <a:rPr lang="en-US" sz="3000" kern="1200" dirty="0" err="1"/>
            <a:t>thân</a:t>
          </a:r>
          <a:r>
            <a:rPr lang="en-US" sz="3000" kern="1200" dirty="0"/>
            <a:t> </a:t>
          </a:r>
          <a:r>
            <a:rPr lang="en-US" sz="3000" kern="1200" dirty="0" err="1"/>
            <a:t>mình</a:t>
          </a:r>
          <a:r>
            <a:rPr lang="en-US" sz="3000" kern="1200" dirty="0"/>
            <a:t> order </a:t>
          </a:r>
          <a:r>
            <a:rPr lang="en-US" sz="3000" kern="1200" dirty="0" err="1"/>
            <a:t>chứ</a:t>
          </a:r>
          <a:r>
            <a:rPr lang="en-US" sz="3000" kern="1200" dirty="0"/>
            <a:t> </a:t>
          </a:r>
          <a:r>
            <a:rPr lang="en-US" sz="3000" kern="1200" dirty="0" err="1"/>
            <a:t>không</a:t>
          </a:r>
          <a:r>
            <a:rPr lang="en-US" sz="3000" kern="1200" dirty="0"/>
            <a:t> </a:t>
          </a:r>
          <a:r>
            <a:rPr lang="en-US" sz="3000" kern="1200" dirty="0" err="1"/>
            <a:t>thể</a:t>
          </a:r>
          <a:r>
            <a:rPr lang="en-US" sz="3000" kern="1200" dirty="0"/>
            <a:t> </a:t>
          </a:r>
          <a:r>
            <a:rPr lang="en-US" sz="3000" kern="1200" dirty="0" err="1"/>
            <a:t>xem</a:t>
          </a:r>
          <a:r>
            <a:rPr lang="en-US" sz="3000" kern="1200" dirty="0"/>
            <a:t> </a:t>
          </a:r>
          <a:r>
            <a:rPr lang="en-US" sz="3000" kern="1200" dirty="0" err="1"/>
            <a:t>của</a:t>
          </a:r>
          <a:r>
            <a:rPr lang="en-US" sz="3000" kern="1200" dirty="0"/>
            <a:t> </a:t>
          </a:r>
          <a:r>
            <a:rPr lang="en-US" sz="3000" kern="1200" dirty="0" err="1"/>
            <a:t>người</a:t>
          </a:r>
          <a:r>
            <a:rPr lang="en-US" sz="3000" kern="1200" dirty="0"/>
            <a:t> </a:t>
          </a:r>
          <a:r>
            <a:rPr lang="en-US" sz="3000" kern="1200" dirty="0" err="1"/>
            <a:t>khác</a:t>
          </a:r>
          <a:endParaRPr lang="en-US" sz="3000" kern="1200" dirty="0"/>
        </a:p>
      </dsp:txBody>
      <dsp:txXfrm>
        <a:off x="0" y="3263503"/>
        <a:ext cx="10515600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9CEFC-B59F-4DD0-83CF-F65E8D38B502}">
      <dsp:nvSpPr>
        <dsp:cNvPr id="0" name=""/>
        <dsp:cNvSpPr/>
      </dsp:nvSpPr>
      <dsp:spPr>
        <a:xfrm>
          <a:off x="0" y="117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FFCF0-23ED-4AB7-ACCF-53360E74DD8B}">
      <dsp:nvSpPr>
        <dsp:cNvPr id="0" name=""/>
        <dsp:cNvSpPr/>
      </dsp:nvSpPr>
      <dsp:spPr>
        <a:xfrm>
          <a:off x="0" y="1173"/>
          <a:ext cx="10515600" cy="102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Chỉ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có</a:t>
          </a:r>
          <a:r>
            <a:rPr lang="en-US" sz="2400" kern="1200" dirty="0">
              <a:solidFill>
                <a:schemeClr val="tx1"/>
              </a:solidFill>
            </a:rPr>
            <a:t> admin </a:t>
          </a:r>
          <a:r>
            <a:rPr lang="en-US" sz="2400" kern="1200" dirty="0" err="1">
              <a:solidFill>
                <a:schemeClr val="tx1"/>
              </a:solidFill>
            </a:rPr>
            <a:t>mới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có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quyền</a:t>
          </a:r>
          <a:r>
            <a:rPr lang="en-US" sz="2400" kern="1200" dirty="0">
              <a:solidFill>
                <a:schemeClr val="tx1"/>
              </a:solidFill>
            </a:rPr>
            <a:t> them </a:t>
          </a:r>
          <a:r>
            <a:rPr lang="en-US" sz="2400" kern="1200" dirty="0" err="1">
              <a:solidFill>
                <a:schemeClr val="tx1"/>
              </a:solidFill>
            </a:rPr>
            <a:t>giáo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viên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hoặc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học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sinh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0" y="1173"/>
        <a:ext cx="10515600" cy="1021969"/>
      </dsp:txXfrm>
    </dsp:sp>
    <dsp:sp modelId="{922C2FBB-4596-44B8-AA11-BD8B23DFDA7A}">
      <dsp:nvSpPr>
        <dsp:cNvPr id="0" name=""/>
        <dsp:cNvSpPr/>
      </dsp:nvSpPr>
      <dsp:spPr>
        <a:xfrm>
          <a:off x="0" y="102314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0AE89-B359-42FA-883E-4F6DEEE12B39}">
      <dsp:nvSpPr>
        <dsp:cNvPr id="0" name=""/>
        <dsp:cNvSpPr/>
      </dsp:nvSpPr>
      <dsp:spPr>
        <a:xfrm>
          <a:off x="0" y="1023142"/>
          <a:ext cx="10505330" cy="128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+ Khi </a:t>
          </a:r>
          <a:r>
            <a:rPr lang="en-US" sz="2400" kern="1200" dirty="0" err="1"/>
            <a:t>thêm</a:t>
          </a:r>
          <a:r>
            <a:rPr lang="en-US" sz="2400" kern="1200" dirty="0"/>
            <a:t> </a:t>
          </a:r>
          <a:r>
            <a:rPr lang="en-US" sz="2400" kern="1200" dirty="0" err="1"/>
            <a:t>hoặc</a:t>
          </a:r>
          <a:r>
            <a:rPr lang="en-US" sz="2400" kern="1200" dirty="0"/>
            <a:t> </a:t>
          </a:r>
          <a:r>
            <a:rPr lang="en-US" sz="2400" kern="1200" dirty="0" err="1"/>
            <a:t>nhập</a:t>
          </a:r>
          <a:r>
            <a:rPr lang="en-US" sz="2400" kern="1200" dirty="0"/>
            <a:t> </a:t>
          </a:r>
          <a:r>
            <a:rPr lang="en-US" sz="2400" kern="1200" dirty="0" err="1"/>
            <a:t>giá</a:t>
          </a:r>
          <a:r>
            <a:rPr lang="en-US" sz="2400" kern="1200" dirty="0"/>
            <a:t> </a:t>
          </a:r>
          <a:r>
            <a:rPr lang="en-US" sz="2400" kern="1200" dirty="0" err="1"/>
            <a:t>trị</a:t>
          </a:r>
          <a:r>
            <a:rPr lang="en-US" sz="2400" kern="1200" dirty="0"/>
            <a:t> </a:t>
          </a:r>
          <a:r>
            <a:rPr lang="en-US" sz="2400" kern="1200" dirty="0" err="1"/>
            <a:t>vào</a:t>
          </a:r>
          <a:r>
            <a:rPr lang="en-US" sz="2400" kern="1200" dirty="0"/>
            <a:t> </a:t>
          </a:r>
          <a:r>
            <a:rPr lang="en-US" sz="2400" kern="1200" dirty="0" err="1"/>
            <a:t>lớp</a:t>
          </a:r>
          <a:r>
            <a:rPr lang="en-US" sz="2400" kern="1200" dirty="0"/>
            <a:t> Class, </a:t>
          </a:r>
          <a:r>
            <a:rPr lang="en-US" sz="2400" kern="1200" dirty="0" err="1"/>
            <a:t>thuộc</a:t>
          </a:r>
          <a:r>
            <a:rPr lang="en-US" sz="2400" kern="1200" dirty="0"/>
            <a:t> </a:t>
          </a:r>
          <a:r>
            <a:rPr lang="en-US" sz="2400" kern="1200" dirty="0" err="1"/>
            <a:t>tính</a:t>
          </a:r>
          <a:r>
            <a:rPr lang="en-US" sz="2400" kern="1200" dirty="0"/>
            <a:t> major </a:t>
          </a:r>
          <a:r>
            <a:rPr lang="en-US" sz="2400" kern="1200" dirty="0" err="1"/>
            <a:t>của</a:t>
          </a:r>
          <a:r>
            <a:rPr lang="en-US" sz="2400" kern="1200" dirty="0"/>
            <a:t> Teacher </a:t>
          </a:r>
          <a:r>
            <a:rPr lang="en-US" sz="2400" kern="1200" dirty="0" err="1"/>
            <a:t>phải</a:t>
          </a:r>
          <a:r>
            <a:rPr lang="en-US" sz="2400" kern="1200" dirty="0"/>
            <a:t> </a:t>
          </a:r>
          <a:r>
            <a:rPr lang="en-US" sz="2400" kern="1200" dirty="0" err="1"/>
            <a:t>trùng</a:t>
          </a:r>
          <a:r>
            <a:rPr lang="en-US" sz="2400" kern="1200" dirty="0"/>
            <a:t> </a:t>
          </a:r>
          <a:r>
            <a:rPr lang="en-US" sz="2400" kern="1200" dirty="0" err="1"/>
            <a:t>với</a:t>
          </a:r>
          <a:r>
            <a:rPr lang="en-US" sz="2400" kern="1200" dirty="0"/>
            <a:t> TYPE </a:t>
          </a:r>
          <a:r>
            <a:rPr lang="en-US" sz="2400" kern="1200" dirty="0" err="1"/>
            <a:t>của</a:t>
          </a:r>
          <a:r>
            <a:rPr lang="en-US" sz="2400" kern="1200" dirty="0"/>
            <a:t> class Subject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Vd</a:t>
          </a:r>
          <a:r>
            <a:rPr lang="en-US" sz="2400" kern="1200" dirty="0"/>
            <a:t>: </a:t>
          </a:r>
          <a:r>
            <a:rPr lang="en-US" sz="2400" kern="1200" dirty="0" err="1"/>
            <a:t>Chỉ</a:t>
          </a:r>
          <a:r>
            <a:rPr lang="en-US" sz="2400" kern="1200" dirty="0"/>
            <a:t> </a:t>
          </a:r>
          <a:r>
            <a:rPr lang="en-US" sz="2400" kern="1200" dirty="0" err="1"/>
            <a:t>có</a:t>
          </a:r>
          <a:r>
            <a:rPr lang="en-US" sz="2400" kern="1200" dirty="0"/>
            <a:t> </a:t>
          </a:r>
          <a:r>
            <a:rPr lang="en-US" sz="2400" kern="1200" dirty="0" err="1"/>
            <a:t>giáo</a:t>
          </a:r>
          <a:r>
            <a:rPr lang="en-US" sz="2400" kern="1200" dirty="0"/>
            <a:t> </a:t>
          </a:r>
          <a:r>
            <a:rPr lang="en-US" sz="2400" kern="1200" dirty="0" err="1"/>
            <a:t>viên</a:t>
          </a:r>
          <a:r>
            <a:rPr lang="en-US" sz="2400" kern="1200" dirty="0"/>
            <a:t> </a:t>
          </a:r>
          <a:r>
            <a:rPr lang="en-US" sz="2400" kern="1200" dirty="0" err="1"/>
            <a:t>chuyên</a:t>
          </a:r>
          <a:r>
            <a:rPr lang="en-US" sz="2400" kern="1200" dirty="0"/>
            <a:t> </a:t>
          </a:r>
          <a:r>
            <a:rPr lang="en-US" sz="2400" kern="1200" dirty="0" err="1"/>
            <a:t>ngành</a:t>
          </a:r>
          <a:r>
            <a:rPr lang="en-US" sz="2400" kern="1200" dirty="0"/>
            <a:t> CNTT </a:t>
          </a:r>
          <a:r>
            <a:rPr lang="en-US" sz="2400" kern="1200" dirty="0" err="1"/>
            <a:t>mới</a:t>
          </a:r>
          <a:r>
            <a:rPr lang="en-US" sz="2400" kern="1200" dirty="0"/>
            <a:t> </a:t>
          </a:r>
          <a:r>
            <a:rPr lang="en-US" sz="2400" kern="1200" dirty="0" err="1"/>
            <a:t>được</a:t>
          </a:r>
          <a:r>
            <a:rPr lang="en-US" sz="2400" kern="1200" dirty="0"/>
            <a:t> </a:t>
          </a:r>
          <a:r>
            <a:rPr lang="en-US" sz="2400" kern="1200" dirty="0" err="1"/>
            <a:t>dạy</a:t>
          </a:r>
          <a:r>
            <a:rPr lang="en-US" sz="2400" kern="1200" dirty="0"/>
            <a:t> </a:t>
          </a:r>
          <a:r>
            <a:rPr lang="en-US" sz="2400" kern="1200" dirty="0" err="1"/>
            <a:t>môn</a:t>
          </a:r>
          <a:r>
            <a:rPr lang="en-US" sz="2400" kern="1200" dirty="0"/>
            <a:t> </a:t>
          </a:r>
          <a:r>
            <a:rPr lang="en-US" sz="2400" kern="1200" dirty="0" err="1"/>
            <a:t>về</a:t>
          </a:r>
          <a:r>
            <a:rPr lang="en-US" sz="2400" kern="1200" dirty="0"/>
            <a:t> CNTT </a:t>
          </a:r>
        </a:p>
      </dsp:txBody>
      <dsp:txXfrm>
        <a:off x="0" y="1023142"/>
        <a:ext cx="10505330" cy="1283082"/>
      </dsp:txXfrm>
    </dsp:sp>
    <dsp:sp modelId="{D5CFA795-EE84-475C-BF0A-F06167969FE8}">
      <dsp:nvSpPr>
        <dsp:cNvPr id="0" name=""/>
        <dsp:cNvSpPr/>
      </dsp:nvSpPr>
      <dsp:spPr>
        <a:xfrm>
          <a:off x="0" y="230622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56EF6-772C-4489-904A-1ABAB8972A6C}">
      <dsp:nvSpPr>
        <dsp:cNvPr id="0" name=""/>
        <dsp:cNvSpPr/>
      </dsp:nvSpPr>
      <dsp:spPr>
        <a:xfrm>
          <a:off x="0" y="2306225"/>
          <a:ext cx="10515600" cy="102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+ </a:t>
          </a:r>
          <a:r>
            <a:rPr lang="en-US" sz="2400" kern="1200" dirty="0" err="1"/>
            <a:t>Một</a:t>
          </a:r>
          <a:r>
            <a:rPr lang="en-US" sz="2400" kern="1200" dirty="0"/>
            <a:t> </a:t>
          </a:r>
          <a:r>
            <a:rPr lang="en-US" sz="2400" kern="1200" dirty="0" err="1"/>
            <a:t>giảng</a:t>
          </a:r>
          <a:r>
            <a:rPr lang="en-US" sz="2400" kern="1200" dirty="0"/>
            <a:t> </a:t>
          </a:r>
          <a:r>
            <a:rPr lang="en-US" sz="2400" kern="1200" dirty="0" err="1"/>
            <a:t>viên</a:t>
          </a:r>
          <a:r>
            <a:rPr lang="en-US" sz="2400" kern="1200" dirty="0"/>
            <a:t> </a:t>
          </a:r>
          <a:r>
            <a:rPr lang="en-US" sz="2400" kern="1200" dirty="0" err="1"/>
            <a:t>không</a:t>
          </a:r>
          <a:r>
            <a:rPr lang="en-US" sz="2400" kern="1200" dirty="0"/>
            <a:t> </a:t>
          </a:r>
          <a:r>
            <a:rPr lang="en-US" sz="2400" kern="1200" dirty="0" err="1"/>
            <a:t>được</a:t>
          </a:r>
          <a:r>
            <a:rPr lang="en-US" sz="2400" kern="1200" dirty="0"/>
            <a:t> </a:t>
          </a:r>
          <a:r>
            <a:rPr lang="en-US" sz="2400" kern="1200" dirty="0" err="1"/>
            <a:t>dạy</a:t>
          </a:r>
          <a:r>
            <a:rPr lang="en-US" sz="2400" kern="1200" dirty="0"/>
            <a:t> </a:t>
          </a:r>
          <a:r>
            <a:rPr lang="en-US" sz="2400" kern="1200" dirty="0" err="1"/>
            <a:t>quá</a:t>
          </a:r>
          <a:r>
            <a:rPr lang="en-US" sz="2400" kern="1200" dirty="0"/>
            <a:t> 2 </a:t>
          </a:r>
          <a:r>
            <a:rPr lang="en-US" sz="2400" kern="1200" dirty="0" err="1"/>
            <a:t>môn</a:t>
          </a:r>
          <a:endParaRPr lang="en-US" sz="2400" kern="1200" dirty="0"/>
        </a:p>
      </dsp:txBody>
      <dsp:txXfrm>
        <a:off x="0" y="2306225"/>
        <a:ext cx="10515600" cy="1021969"/>
      </dsp:txXfrm>
    </dsp:sp>
    <dsp:sp modelId="{B0463D63-9CFF-4EFE-B032-CC0E89895387}">
      <dsp:nvSpPr>
        <dsp:cNvPr id="0" name=""/>
        <dsp:cNvSpPr/>
      </dsp:nvSpPr>
      <dsp:spPr>
        <a:xfrm>
          <a:off x="0" y="33281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CD92F-7CEA-4B9D-90E5-0642D1AE6250}">
      <dsp:nvSpPr>
        <dsp:cNvPr id="0" name=""/>
        <dsp:cNvSpPr/>
      </dsp:nvSpPr>
      <dsp:spPr>
        <a:xfrm>
          <a:off x="0" y="3328195"/>
          <a:ext cx="10515600" cy="102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+ </a:t>
          </a:r>
          <a:r>
            <a:rPr lang="en-US" sz="2400" kern="1200" dirty="0" err="1"/>
            <a:t>Một</a:t>
          </a:r>
          <a:r>
            <a:rPr lang="en-US" sz="2400" kern="1200" dirty="0"/>
            <a:t> </a:t>
          </a:r>
          <a:r>
            <a:rPr lang="en-US" sz="2400" kern="1200" dirty="0" err="1"/>
            <a:t>học</a:t>
          </a:r>
          <a:r>
            <a:rPr lang="en-US" sz="2400" kern="1200" dirty="0"/>
            <a:t> </a:t>
          </a:r>
          <a:r>
            <a:rPr lang="en-US" sz="2400" kern="1200" dirty="0" err="1"/>
            <a:t>viên</a:t>
          </a:r>
          <a:r>
            <a:rPr lang="en-US" sz="2400" kern="1200" dirty="0"/>
            <a:t> </a:t>
          </a:r>
          <a:r>
            <a:rPr lang="en-US" sz="2400" kern="1200" dirty="0" err="1"/>
            <a:t>không</a:t>
          </a:r>
          <a:r>
            <a:rPr lang="en-US" sz="2400" kern="1200" dirty="0"/>
            <a:t> </a:t>
          </a:r>
          <a:r>
            <a:rPr lang="en-US" sz="2400" kern="1200" dirty="0" err="1"/>
            <a:t>được</a:t>
          </a:r>
          <a:r>
            <a:rPr lang="en-US" sz="2400" kern="1200" dirty="0"/>
            <a:t> </a:t>
          </a:r>
          <a:r>
            <a:rPr lang="en-US" sz="2400" kern="1200" dirty="0" err="1"/>
            <a:t>học</a:t>
          </a:r>
          <a:r>
            <a:rPr lang="en-US" sz="2400" kern="1200" dirty="0"/>
            <a:t> </a:t>
          </a:r>
          <a:r>
            <a:rPr lang="en-US" sz="2400" kern="1200" dirty="0" err="1"/>
            <a:t>quá</a:t>
          </a:r>
          <a:r>
            <a:rPr lang="en-US" sz="2400" kern="1200" dirty="0"/>
            <a:t> 5 </a:t>
          </a:r>
          <a:r>
            <a:rPr lang="en-US" sz="2400" kern="1200" dirty="0" err="1"/>
            <a:t>môn</a:t>
          </a:r>
          <a:endParaRPr lang="en-US" sz="2400" kern="1200" dirty="0"/>
        </a:p>
      </dsp:txBody>
      <dsp:txXfrm>
        <a:off x="0" y="3328195"/>
        <a:ext cx="10515600" cy="1021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C6C53-19CC-46C7-8629-3726823B3D3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10FE2-DAD6-464D-A9C2-C7B25B64B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7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10FE2-DAD6-464D-A9C2-C7B25B64BC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CC6F-2F8B-CE1A-28A5-9369E926F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37A1E-9546-6D3E-3991-B618FEFED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64D6-A7D3-2F30-A4FD-749B2EFA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AB0AB-73B8-1896-6D6D-BB500CAA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2301-64DB-8DBF-137B-7D749088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83DE-3C30-F792-7684-E7A7F082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7383D-24C9-0425-28C7-6A71A00D3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2BF9F-DFE7-48C1-6F0F-0D27B75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2388-4B8E-95DC-5F24-1477FC5E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5A85-ADA9-9A22-00F7-878FB35F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D497A-E370-983C-53F0-CED757753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F2033-A143-05FC-CE16-CBFFD8F23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9049-BE19-78CA-356F-16DCA902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87075-799F-0ACA-7E36-2A9849CB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CE09E-BE16-8041-FE49-599501C9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1524-8410-88F1-A4E4-2D8F1168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ED4C-1238-F013-8817-65C6A29A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353A-1789-43F7-B783-D9290632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69BAA-6F84-BAF5-4076-BB8A2447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BB28-376E-54FC-D1FB-A9420E42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2347-2C63-8793-69AC-D5F5BCA6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BA00-11F2-27D8-CB1C-5C2E40816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F72C-6AF7-F046-2194-2DD1CE89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83B81-0486-9DD7-3C91-39E1534E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66BA-709B-7CF1-595F-31E88560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EECF-7FE3-343C-3453-800F64D7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FD36-5F9E-AD8E-4BD0-F8304D843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1FBCE-E0B9-179A-33D3-0A6662D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2B51A-AD79-43E6-0072-3736B5BA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58770-64AC-99DA-1404-C24BAF74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DA76B-F41E-CB67-6FD8-4D78A889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32EF-9A72-9EF4-74FD-1AFD5D66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42F3E-A000-502E-9549-4B41109C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28CE3-3339-7A57-7CA2-7CF0435DC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ABDA1-C236-02C2-6E43-9783B5AF9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872EB-6E4A-442A-8BC6-2155A019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DE08D-F4A0-6441-8121-2ABFA801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3842D-D1BE-2BC4-BDE6-8F141E10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CBF35-A664-8D9F-63A9-08EF347B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7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C5A-24D3-E2AF-B88F-CDFDD091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6639B-016F-11C1-30E0-D8208BD8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DA7B4-603E-2CA3-677B-F4DF90B2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55353-43A6-D9F8-C46C-D7FC4CDF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9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EA576-6EDF-BFDF-BA37-8DFEC6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3310A-282C-F088-E0C3-79C3A01D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FC00-50CE-8FF4-7283-8AA4FAAB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6FE7-C000-A12A-B697-DC26E8DC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66FF-A40F-4CA2-0145-2D0F7F50C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1C464-3D20-84EB-9883-52308BF51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8C19F-C9BF-89A1-8D92-7D3A8B2A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05A96-E341-1ED2-66A4-6E879710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539BC-50EB-7D6A-4849-4F6ADFAF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5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8DCB-88AD-F6CB-7CDD-B68C1951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76B31-FA68-B562-E8BD-013B9E8E6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E2BDF-AF46-44C8-6A38-807488888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8F474-E59A-F43C-FD14-E7490806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BE0-4286-4C1F-8AA0-C8306A6EEB3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21A67-6ADE-B3BA-207B-F430E26F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426E3-D005-3188-A479-20952373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43030-E8D9-BE03-51CC-25C8B7DC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44CB-15FE-2363-4248-D5F61BD07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8EBDF-25CC-0489-15A9-04DFCC752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8BE0-4286-4C1F-8AA0-C8306A6EEB3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AFF5-2DEB-A5C1-950A-49DF41588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38F1-36C3-DFAC-3B2B-F63C85449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C32C-5A20-46E3-9374-3A257F2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8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DA87-15CA-6C30-5F5C-C3AA78D39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77E15-B172-8655-5B83-37D86DF34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6000" dirty="0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360404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AA9E-C40C-FABA-7F22-6E169FBA22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2D84-530B-011D-454B-ED25C1B6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cưng</a:t>
            </a:r>
            <a:endParaRPr lang="en-US" dirty="0"/>
          </a:p>
          <a:p>
            <a:r>
              <a:rPr lang="en-US" dirty="0"/>
              <a:t>Pet: id, name, species(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loài</a:t>
            </a:r>
            <a:r>
              <a:rPr lang="en-US" dirty="0"/>
              <a:t>), age, sex, description, TYPE, images (String)</a:t>
            </a:r>
          </a:p>
          <a:p>
            <a:r>
              <a:rPr lang="en-US" dirty="0" err="1"/>
              <a:t>enum</a:t>
            </a:r>
            <a:r>
              <a:rPr lang="en-US" dirty="0"/>
              <a:t> TYPE {DOG, CAT}</a:t>
            </a:r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</a:p>
          <a:p>
            <a:r>
              <a:rPr lang="en-US" dirty="0"/>
              <a:t>-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arraylist</a:t>
            </a:r>
            <a:r>
              <a:rPr lang="en-US" dirty="0"/>
              <a:t>&lt;Pet&gt; ban </a:t>
            </a:r>
            <a:r>
              <a:rPr lang="en-US" dirty="0" err="1"/>
              <a:t>đầu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match()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cưng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Guide: </a:t>
            </a:r>
          </a:p>
          <a:p>
            <a:pPr marL="0" indent="0">
              <a:buNone/>
            </a:pPr>
            <a:r>
              <a:rPr lang="en-US" dirty="0" err="1"/>
              <a:t>hàm</a:t>
            </a:r>
            <a:r>
              <a:rPr lang="en-US" dirty="0"/>
              <a:t> match(){</a:t>
            </a:r>
          </a:p>
          <a:p>
            <a:pPr marL="0" indent="0">
              <a:buNone/>
            </a:pPr>
            <a:r>
              <a:rPr lang="en-US" dirty="0"/>
              <a:t>	Step1: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pet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Step2: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1 pet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(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TYPE &amp;&amp; </a:t>
            </a:r>
            <a:r>
              <a:rPr lang="en-US" dirty="0" err="1"/>
              <a:t>khác</a:t>
            </a:r>
            <a:r>
              <a:rPr lang="en-US" dirty="0"/>
              <a:t> sex) </a:t>
            </a:r>
            <a:r>
              <a:rPr lang="en-US" dirty="0" err="1"/>
              <a:t>trong</a:t>
            </a:r>
            <a:r>
              <a:rPr lang="en-US" dirty="0"/>
              <a:t> 		             	             </a:t>
            </a:r>
            <a:r>
              <a:rPr lang="en-US" dirty="0" err="1"/>
              <a:t>arraylist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Step3: “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pet </a:t>
            </a:r>
            <a:r>
              <a:rPr lang="en-US" dirty="0" err="1"/>
              <a:t>khác</a:t>
            </a:r>
            <a:r>
              <a:rPr lang="en-US" dirty="0"/>
              <a:t> k?(Y/N)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667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63AE-5CE0-9D5E-560A-C902532292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F01A-7631-4FD6-85B5-4068D9CE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b="0" i="0" dirty="0">
                <a:effectLst/>
                <a:latin typeface="+mj-lt"/>
              </a:rPr>
              <a:t>Để quản lý các biên lai thu tiền điện, người ta cần các thông tin như sau: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– Với mỗi biên lai, có các thông tin sau: thông tin về hộ sử dụng điện, chỉ số cũ, chỉ số mới, số tiền phải trả của mỗi hộ sử dụng điện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– Các thông tin riêng của mỗi hộ sử dụng điện gồm: Họ tên chủ hộ, số nhà, mã số công tơ của hộ dân sử dụng điện.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1. Hãy xây dựng lớp KhachHang để lưu trữ các thông tin riêng của mỗi hộ sử dụng điện.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2. Xây dựng lớp BienLai để quản lý việc sử dụng và thanh toán tiền điện của các hộ dân.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3. Xây dựng các phương thức nhập, và hiển thị một thông tin riêng của mỗi hộ sử dụng điện.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4. Cài đặt chương trình thực hiện các công việc sau: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+ Nhập vào các thông tin cho n hộ sử dụng điện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+ Hiển thị thông tin về các biên lai đã nhập</a:t>
            </a:r>
            <a:br>
              <a:rPr lang="vi-VN" sz="2000" dirty="0">
                <a:latin typeface="+mj-lt"/>
              </a:rPr>
            </a:br>
            <a:r>
              <a:rPr lang="vi-VN" sz="2000" b="0" i="0" dirty="0">
                <a:effectLst/>
                <a:latin typeface="+mj-lt"/>
              </a:rPr>
              <a:t>+ Tính tiền điện phải trả cho mỗi hộ dân, nếu giả sử rằng tiền phải trả được tính theo công thức sau: số tiền phải trả=(Số mới – số cũ) * 750.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84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0EE7-2CE5-93C7-5721-47742A1F28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Lab6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EE58-8D61-8BC8-3868-BD6B00161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FPT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qua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thuốc</a:t>
            </a:r>
            <a:r>
              <a:rPr lang="en-US" dirty="0"/>
              <a:t> men,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…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,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tịch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 Gia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: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(FPT Shop)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(</a:t>
            </a:r>
            <a:r>
              <a:rPr lang="en-US" dirty="0" err="1"/>
              <a:t>Đh</a:t>
            </a:r>
            <a:r>
              <a:rPr lang="en-US" dirty="0"/>
              <a:t> FPT)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FPT Shop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Product: Id, name, status(</a:t>
            </a:r>
            <a:r>
              <a:rPr lang="en-US" dirty="0" err="1"/>
              <a:t>mới</a:t>
            </a:r>
            <a:r>
              <a:rPr lang="en-US" dirty="0"/>
              <a:t> hay </a:t>
            </a:r>
            <a:r>
              <a:rPr lang="en-US" dirty="0" err="1"/>
              <a:t>cũ</a:t>
            </a:r>
            <a:r>
              <a:rPr lang="en-US" dirty="0"/>
              <a:t>), price, description, quantity(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+ Customer (id, name, phone, address, balance(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) )</a:t>
            </a:r>
          </a:p>
          <a:p>
            <a:pPr marL="0" indent="0">
              <a:buNone/>
            </a:pPr>
            <a:r>
              <a:rPr lang="en-US" dirty="0"/>
              <a:t>	+ Staff (id, name, phone, address,  email)</a:t>
            </a:r>
          </a:p>
          <a:p>
            <a:pPr marL="0" indent="0">
              <a:buNone/>
            </a:pPr>
            <a:r>
              <a:rPr lang="en-US" dirty="0"/>
              <a:t>	+ Orders(id, </a:t>
            </a:r>
            <a:r>
              <a:rPr lang="en-US" dirty="0" err="1"/>
              <a:t>orderDate</a:t>
            </a:r>
            <a:r>
              <a:rPr lang="en-US" dirty="0"/>
              <a:t>, status, total, Customer)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Đh</a:t>
            </a:r>
            <a:r>
              <a:rPr lang="en-US" dirty="0"/>
              <a:t> FPT: </a:t>
            </a:r>
          </a:p>
          <a:p>
            <a:pPr marL="0" indent="0">
              <a:buNone/>
            </a:pPr>
            <a:r>
              <a:rPr lang="en-US" dirty="0"/>
              <a:t>	+ Teacher(id , name , phone, address, major(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) Tech, email )</a:t>
            </a:r>
          </a:p>
          <a:p>
            <a:pPr marL="0" indent="0">
              <a:buNone/>
            </a:pPr>
            <a:r>
              <a:rPr lang="en-US" dirty="0"/>
              <a:t>	+ Student(id, name, phone, address, email </a:t>
            </a:r>
            <a:r>
              <a:rPr lang="en-US" dirty="0" err="1"/>
              <a:t>avgScore</a:t>
            </a:r>
            <a:r>
              <a:rPr lang="en-US" dirty="0"/>
              <a:t>(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)  )</a:t>
            </a:r>
          </a:p>
          <a:p>
            <a:pPr marL="0" indent="0">
              <a:buNone/>
            </a:pPr>
            <a:r>
              <a:rPr lang="en-US" dirty="0"/>
              <a:t>	+ Subject (id, name, </a:t>
            </a:r>
            <a:r>
              <a:rPr lang="en-US" dirty="0" err="1"/>
              <a:t>numberOfCredits</a:t>
            </a:r>
            <a:r>
              <a:rPr lang="en-US" dirty="0"/>
              <a:t>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) , TYPE)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enum</a:t>
            </a:r>
            <a:r>
              <a:rPr lang="en-US" dirty="0"/>
              <a:t> TYPE {TECH, BUSINESS, LANGUAGE}</a:t>
            </a:r>
          </a:p>
          <a:p>
            <a:pPr marL="0" indent="0">
              <a:buNone/>
            </a:pPr>
            <a:r>
              <a:rPr lang="en-US" dirty="0"/>
              <a:t>	+ Class(Teacher, List&lt;Student&gt; , Subject 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584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7772-860E-AA1B-42E6-0CE6FD7F07E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Lab6 –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C51D-6330-222C-1CBB-80120BFDE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1 </a:t>
            </a:r>
            <a:r>
              <a:rPr lang="en-US" dirty="0" err="1"/>
              <a:t>khách</a:t>
            </a:r>
            <a:r>
              <a:rPr lang="en-US" dirty="0"/>
              <a:t> hang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GV </a:t>
            </a:r>
            <a:r>
              <a:rPr lang="en-US" dirty="0" err="1"/>
              <a:t>dạy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Mỗi</a:t>
            </a:r>
            <a:r>
              <a:rPr lang="en-US" dirty="0"/>
              <a:t> HV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HV </a:t>
            </a:r>
            <a:r>
              <a:rPr lang="en-US" dirty="0" err="1"/>
              <a:t>học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Mỗi</a:t>
            </a:r>
            <a:r>
              <a:rPr lang="en-US" dirty="0"/>
              <a:t> GV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HV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HV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GV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4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E1B7-6DF6-5EBA-7F76-8D3442F0B6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Lab6: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9719-BF65-1A2A-AF3B-258E8B24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class Account(username, password, role)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hàng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Staff: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Customer: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đơn</a:t>
            </a:r>
            <a:r>
              <a:rPr lang="en-US" dirty="0"/>
              <a:t> hang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order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giáo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dục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Teacher: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HV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Student: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GV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58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223B-94CE-F110-1CC2-7A85C1333E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Lab6: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DBA142-BB05-B07F-2363-5AAE67BE0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8652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47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223B-94CE-F110-1CC2-7A85C1333E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Lab6: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DBA142-BB05-B07F-2363-5AAE67BE0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9953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7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2F97FD6-515E-CEAC-DCB9-CDB99801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52" y="0"/>
            <a:ext cx="9464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1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C773-6BC2-CFD9-ADBD-20BF5F9AB52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96D908-E7F1-081D-284C-292099EEB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413" y="1955260"/>
            <a:ext cx="9066177" cy="4348263"/>
          </a:xfrm>
        </p:spPr>
      </p:pic>
    </p:spTree>
    <p:extLst>
      <p:ext uri="{BB962C8B-B14F-4D97-AF65-F5344CB8AC3E}">
        <p14:creationId xmlns:p14="http://schemas.microsoft.com/office/powerpoint/2010/main" val="142339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DDFC-DB6C-6E6E-56F5-BD737DD4426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971F-CF2A-A688-0EB4-6763A08A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Bold"/>
              </a:rPr>
              <a:t>M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odel – </a:t>
            </a:r>
            <a:r>
              <a:rPr lang="en-US" b="0" i="0" dirty="0">
                <a:solidFill>
                  <a:srgbClr val="333333"/>
                </a:solidFill>
                <a:effectLst/>
                <a:latin typeface="RobotoBold"/>
              </a:rPr>
              <a:t>V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iew – </a:t>
            </a:r>
            <a:r>
              <a:rPr lang="en-US" b="0" i="0" dirty="0">
                <a:solidFill>
                  <a:srgbClr val="333333"/>
                </a:solidFill>
                <a:effectLst/>
                <a:latin typeface="RobotoBold"/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ontroller,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là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một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mẫu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thiết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kế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nhằm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mục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tiêu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chia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tách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phần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giao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diện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và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code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để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dễ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quản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lý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phát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triển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và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bảo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trì</a:t>
            </a:r>
            <a:endParaRPr lang="en-US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C</a:t>
            </a:r>
            <a:r>
              <a:rPr lang="vi-V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hia một ứng dụng thành ba phần tương tác được với nhau, mỗi thành phần có một nhiệm vụ riêng biệt và độc lập với các thành phần khác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5" name="Graphic 4" descr="Right pointing backhand index with solid fill">
            <a:extLst>
              <a:ext uri="{FF2B5EF4-FFF2-40B4-BE49-F238E27FC236}">
                <a16:creationId xmlns:a16="http://schemas.microsoft.com/office/drawing/2014/main" id="{CD0FF1C7-16F0-17D1-1B2B-0B87B8224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52" y="4467247"/>
            <a:ext cx="791748" cy="701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CB3C9-7C0D-43FE-E759-B65C7391DACA}"/>
              </a:ext>
            </a:extLst>
          </p:cNvPr>
          <p:cNvSpPr txBox="1"/>
          <p:nvPr/>
        </p:nvSpPr>
        <p:spPr>
          <a:xfrm>
            <a:off x="1237400" y="4565500"/>
            <a:ext cx="5422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, </a:t>
            </a:r>
            <a:r>
              <a:rPr lang="en-US" sz="2000" dirty="0" err="1"/>
              <a:t>nâng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trì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20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4F4D-3C84-58B6-ACA2-577D1CA5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6B16FF-DE98-E6A1-C07B-3ECF6E6499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1351" y="2108201"/>
          <a:ext cx="10669297" cy="4078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21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19F1-FF28-9FB9-9254-8C8E1E3115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/>
              <a:t>Lab1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E2D8-CC90-5E16-F657-C41BD372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class Student: id, name, address (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id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)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student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,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in </a:t>
            </a:r>
            <a:r>
              <a:rPr lang="en-US" dirty="0" err="1"/>
              <a:t>các</a:t>
            </a:r>
            <a:r>
              <a:rPr lang="en-US" dirty="0"/>
              <a:t> student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list </a:t>
            </a:r>
            <a:r>
              <a:rPr lang="en-US" dirty="0" err="1"/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2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19F1-FF28-9FB9-9254-8C8E1E3115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/>
              <a:t>Lab2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E2D8-CC90-5E16-F657-C41BD372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Student: id, name, </a:t>
            </a:r>
            <a:r>
              <a:rPr lang="en-US" dirty="0" err="1"/>
              <a:t>scoreMath</a:t>
            </a:r>
            <a:r>
              <a:rPr lang="en-US" dirty="0"/>
              <a:t>(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), </a:t>
            </a:r>
            <a:r>
              <a:rPr lang="en-US" dirty="0" err="1"/>
              <a:t>scorePhysic</a:t>
            </a:r>
            <a:r>
              <a:rPr lang="en-US" dirty="0"/>
              <a:t>, </a:t>
            </a:r>
            <a:r>
              <a:rPr lang="en-US" dirty="0" err="1"/>
              <a:t>scoreChemistry</a:t>
            </a:r>
            <a:r>
              <a:rPr lang="en-US" dirty="0"/>
              <a:t> 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object student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– avg score(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) –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r>
              <a:rPr lang="en-US" dirty="0"/>
              <a:t>Avg score &gt;=8 :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A</a:t>
            </a:r>
          </a:p>
          <a:p>
            <a:r>
              <a:rPr lang="en-US" dirty="0"/>
              <a:t>Avg score &lt;8 </a:t>
            </a:r>
            <a:r>
              <a:rPr lang="en-US" dirty="0" err="1"/>
              <a:t>và</a:t>
            </a:r>
            <a:r>
              <a:rPr lang="en-US" dirty="0"/>
              <a:t> &gt;=6.5 :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B</a:t>
            </a:r>
          </a:p>
          <a:p>
            <a:r>
              <a:rPr lang="en-US" dirty="0"/>
              <a:t>Avg score &lt;6.5 :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C</a:t>
            </a:r>
          </a:p>
          <a:p>
            <a:r>
              <a:rPr lang="en-US" dirty="0" err="1"/>
              <a:t>Tính</a:t>
            </a:r>
            <a:r>
              <a:rPr lang="en-US" dirty="0"/>
              <a:t> %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3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19F1-FF28-9FB9-9254-8C8E1E3115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/>
              <a:t>Lab3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E2D8-CC90-5E16-F657-C41BD372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29346" cy="4351338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Worker: id, name, age, salary, </a:t>
            </a:r>
            <a:r>
              <a:rPr lang="en-US" dirty="0" err="1"/>
              <a:t>workPlace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them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menu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92733-A510-347E-BE58-93C25A3B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311" y="2070012"/>
            <a:ext cx="6103123" cy="40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3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470A-CC5C-6162-0239-60070BB5302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/>
              <a:t>Lab4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8CD2-41EE-BD2D-A178-7F08A1B2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vi-VN" dirty="0"/>
              <a:t>Công ty Rồng Việt đang hoạt động trong lĩnh vực quảng cáo. Họ có nhiều nhân viên và được chia</a:t>
            </a:r>
          </a:p>
          <a:p>
            <a:pPr marL="0" indent="0">
              <a:buNone/>
            </a:pPr>
            <a:r>
              <a:rPr lang="vi-VN" dirty="0"/>
              <a:t>nhiều phòng ban. Do tính chất công việc khác nhau nên việc tính lương cũng phải áp dụng các</a:t>
            </a:r>
          </a:p>
          <a:p>
            <a:pPr marL="0" indent="0">
              <a:buNone/>
            </a:pPr>
            <a:r>
              <a:rPr lang="vi-VN" dirty="0"/>
              <a:t>công thức khác nhau.</a:t>
            </a:r>
          </a:p>
          <a:p>
            <a:pPr marL="0" indent="0">
              <a:buNone/>
            </a:pPr>
            <a:r>
              <a:rPr lang="vi-VN" dirty="0"/>
              <a:t>Cụ thể thì nhân viên hành chính sẽ được trả lương tháng, trưởng phòng ngoài lương tháng còn có</a:t>
            </a:r>
          </a:p>
          <a:p>
            <a:pPr marL="0" indent="0">
              <a:buNone/>
            </a:pPr>
            <a:r>
              <a:rPr lang="vi-VN" dirty="0"/>
              <a:t>lương trách nhiệm còn nhân viên tiếp thị thì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vi-VN" dirty="0"/>
              <a:t>h</a:t>
            </a:r>
            <a:r>
              <a:rPr lang="en-US" dirty="0" err="1"/>
              <a:t>oa</a:t>
            </a:r>
            <a:r>
              <a:rPr lang="vi-VN" dirty="0"/>
              <a:t> hồng từ</a:t>
            </a:r>
          </a:p>
          <a:p>
            <a:pPr marL="0" indent="0">
              <a:buNone/>
            </a:pPr>
            <a:r>
              <a:rPr lang="vi-VN" dirty="0"/>
              <a:t>doanh số bán hàng của mỗi nhân viên.</a:t>
            </a:r>
          </a:p>
          <a:p>
            <a:r>
              <a:rPr lang="vi-VN" dirty="0"/>
              <a:t>Công ty Rồng Việt muốn thuê Techmaster xây dựng phần mền quản lý nhân sự tiền lương bao gồm các</a:t>
            </a:r>
            <a:r>
              <a:rPr lang="en-US" dirty="0"/>
              <a:t> </a:t>
            </a:r>
            <a:r>
              <a:rPr lang="vi-VN" dirty="0"/>
              <a:t>chức năng sau</a:t>
            </a:r>
          </a:p>
          <a:p>
            <a:pPr marL="0" indent="0">
              <a:buNone/>
            </a:pPr>
            <a:r>
              <a:rPr lang="vi-VN" dirty="0"/>
              <a:t> Nhập và xuất danh sách nhân viên</a:t>
            </a:r>
          </a:p>
          <a:p>
            <a:pPr marL="0" indent="0">
              <a:buNone/>
            </a:pPr>
            <a:r>
              <a:rPr lang="vi-VN" dirty="0"/>
              <a:t> Xóa nhân viên hoặc cập nhật thông tin nhân viên</a:t>
            </a:r>
          </a:p>
          <a:p>
            <a:pPr marL="0" indent="0">
              <a:buNone/>
            </a:pPr>
            <a:r>
              <a:rPr lang="vi-VN" dirty="0"/>
              <a:t> Tìm kiếm nhân viên theo lương</a:t>
            </a:r>
          </a:p>
          <a:p>
            <a:pPr marL="0" indent="0">
              <a:buNone/>
            </a:pPr>
            <a:r>
              <a:rPr lang="vi-VN" dirty="0"/>
              <a:t> Sắp xếp nhân viên theo họ tên và thu nhập</a:t>
            </a:r>
          </a:p>
          <a:p>
            <a:pPr marL="0" indent="0">
              <a:buNone/>
            </a:pPr>
            <a:r>
              <a:rPr lang="vi-VN" dirty="0"/>
              <a:t> Xuất 5 nhân viên có thu nhập cao nhất công 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1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470A-CC5C-6162-0239-60070BB5302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/>
              <a:t>Lab4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8CD2-41EE-BD2D-A178-7F08A1B2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Trong đó nhân viên được chia làm 3 loại: nhân viên hành ch</a:t>
            </a:r>
            <a:r>
              <a:rPr lang="en-US" dirty="0"/>
              <a:t>í</a:t>
            </a:r>
            <a:r>
              <a:rPr lang="vi-VN" dirty="0"/>
              <a:t>nh, nhân viên tiếp thị và trưởng</a:t>
            </a:r>
            <a:r>
              <a:rPr lang="en-US" dirty="0"/>
              <a:t> </a:t>
            </a:r>
            <a:r>
              <a:rPr lang="vi-VN" dirty="0"/>
              <a:t>phòng.</a:t>
            </a:r>
          </a:p>
          <a:p>
            <a:r>
              <a:rPr lang="vi-VN" dirty="0"/>
              <a:t>Thông tin mỗi nhân viên hành chính gồm mã, họ tên, lương</a:t>
            </a:r>
          </a:p>
          <a:p>
            <a:r>
              <a:rPr lang="vi-VN" dirty="0"/>
              <a:t>Nhân viên tiếp thị cần thêm doanh số bán hàng và tỉ lệ h</a:t>
            </a:r>
            <a:r>
              <a:rPr lang="en-US" dirty="0" err="1"/>
              <a:t>oa</a:t>
            </a:r>
            <a:r>
              <a:rPr lang="vi-VN" dirty="0"/>
              <a:t> hồng</a:t>
            </a:r>
          </a:p>
          <a:p>
            <a:r>
              <a:rPr lang="vi-VN" dirty="0"/>
              <a:t>Trưởng phòng 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vi-VN" dirty="0"/>
              <a:t> lương trách nhiệm</a:t>
            </a:r>
          </a:p>
          <a:p>
            <a:r>
              <a:rPr lang="vi-VN" dirty="0"/>
              <a:t>Mỗi nhân viên cần được tính thu nhập và thuế thu nhập.</a:t>
            </a:r>
          </a:p>
          <a:p>
            <a:pPr marL="0" indent="0">
              <a:buNone/>
            </a:pPr>
            <a:r>
              <a:rPr lang="vi-VN" dirty="0"/>
              <a:t> Thu nhập được tính bẳng tổng các khoản thu</a:t>
            </a:r>
          </a:p>
          <a:p>
            <a:pPr marL="0" indent="0">
              <a:buNone/>
            </a:pPr>
            <a:r>
              <a:rPr lang="vi-VN" dirty="0"/>
              <a:t> Thuế thu nhập được tính theo phương pháp lũy tiến</a:t>
            </a:r>
          </a:p>
          <a:p>
            <a:pPr marL="0" indent="0">
              <a:buNone/>
            </a:pPr>
            <a:r>
              <a:rPr lang="vi-VN" dirty="0"/>
              <a:t>o Dưới </a:t>
            </a:r>
            <a:r>
              <a:rPr lang="en-US" dirty="0"/>
              <a:t>11</a:t>
            </a:r>
            <a:r>
              <a:rPr lang="vi-VN" dirty="0"/>
              <a:t> triệu: không đóng thuế</a:t>
            </a:r>
          </a:p>
          <a:p>
            <a:pPr marL="0" indent="0">
              <a:buNone/>
            </a:pPr>
            <a:r>
              <a:rPr lang="vi-VN" dirty="0"/>
              <a:t>o Từ </a:t>
            </a:r>
            <a:r>
              <a:rPr lang="en-US" dirty="0"/>
              <a:t>11</a:t>
            </a:r>
            <a:r>
              <a:rPr lang="vi-VN" dirty="0"/>
              <a:t> triệu: đóng 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8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1636</Words>
  <Application>Microsoft Office PowerPoint</Application>
  <PresentationFormat>Widescreen</PresentationFormat>
  <Paragraphs>111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Roboto</vt:lpstr>
      <vt:lpstr>RobotoBold</vt:lpstr>
      <vt:lpstr>Times New Roman</vt:lpstr>
      <vt:lpstr>Wingdings</vt:lpstr>
      <vt:lpstr>Office Theme</vt:lpstr>
      <vt:lpstr>Thực hành </vt:lpstr>
      <vt:lpstr>MVC</vt:lpstr>
      <vt:lpstr>Khái niệm</vt:lpstr>
      <vt:lpstr>Luồng xử lý</vt:lpstr>
      <vt:lpstr>Lab1</vt:lpstr>
      <vt:lpstr>Lab2</vt:lpstr>
      <vt:lpstr>Lab3</vt:lpstr>
      <vt:lpstr>Lab4</vt:lpstr>
      <vt:lpstr>Lab4</vt:lpstr>
      <vt:lpstr>Lab 5</vt:lpstr>
      <vt:lpstr>Bài tập thêm</vt:lpstr>
      <vt:lpstr>Lab6</vt:lpstr>
      <vt:lpstr>Lab6 – Ghi Chú</vt:lpstr>
      <vt:lpstr>Lab6: Yêu cầu</vt:lpstr>
      <vt:lpstr>Lab6: Mảng bán hàng</vt:lpstr>
      <vt:lpstr>Lab6: Mảng giáo dục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</dc:title>
  <dc:creator>chu đạt</dc:creator>
  <cp:lastModifiedBy>chu đạt</cp:lastModifiedBy>
  <cp:revision>18</cp:revision>
  <dcterms:created xsi:type="dcterms:W3CDTF">2022-10-10T06:52:27Z</dcterms:created>
  <dcterms:modified xsi:type="dcterms:W3CDTF">2022-11-18T03:21:16Z</dcterms:modified>
</cp:coreProperties>
</file>