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5BC-EB60-8148-9800-967852F5B0CE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6F06-5803-B543-94DF-7C80BEC6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5BC-EB60-8148-9800-967852F5B0CE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6F06-5803-B543-94DF-7C80BEC6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5BC-EB60-8148-9800-967852F5B0CE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6F06-5803-B543-94DF-7C80BEC6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5BC-EB60-8148-9800-967852F5B0CE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6F06-5803-B543-94DF-7C80BEC6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5BC-EB60-8148-9800-967852F5B0CE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6F06-5803-B543-94DF-7C80BEC6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5BC-EB60-8148-9800-967852F5B0CE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6F06-5803-B543-94DF-7C80BEC6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9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5BC-EB60-8148-9800-967852F5B0CE}" type="datetimeFigureOut">
              <a:rPr lang="en-US" smtClean="0"/>
              <a:t>8/7/16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6F06-5803-B543-94DF-7C80BEC6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9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5BC-EB60-8148-9800-967852F5B0CE}" type="datetimeFigureOut">
              <a:rPr lang="en-US" smtClean="0"/>
              <a:t>8/7/16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6F06-5803-B543-94DF-7C80BEC6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3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5BC-EB60-8148-9800-967852F5B0CE}" type="datetimeFigureOut">
              <a:rPr lang="en-US" smtClean="0"/>
              <a:t>8/7/16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6F06-5803-B543-94DF-7C80BEC6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2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5BC-EB60-8148-9800-967852F5B0CE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6F06-5803-B543-94DF-7C80BEC6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1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5BC-EB60-8148-9800-967852F5B0CE}" type="datetimeFigureOut">
              <a:rPr lang="en-US" smtClean="0"/>
              <a:t>8/7/16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26F06-5803-B543-94DF-7C80BEC6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F5BC-EB60-8148-9800-967852F5B0CE}" type="datetimeFigureOut">
              <a:rPr lang="en-US" smtClean="0"/>
              <a:t>8/7/16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26F06-5803-B543-94DF-7C80BEC65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3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Stauffer</dc:creator>
  <cp:lastModifiedBy>J Stauffer</cp:lastModifiedBy>
  <cp:revision>1</cp:revision>
  <dcterms:created xsi:type="dcterms:W3CDTF">2016-08-08T03:20:31Z</dcterms:created>
  <dcterms:modified xsi:type="dcterms:W3CDTF">2016-08-08T04:25:34Z</dcterms:modified>
</cp:coreProperties>
</file>