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7"/>
  </p:notesMasterIdLst>
  <p:sldIdLst>
    <p:sldId id="258" r:id="rId2"/>
    <p:sldId id="259" r:id="rId3"/>
    <p:sldId id="265" r:id="rId4"/>
    <p:sldId id="260" r:id="rId5"/>
    <p:sldId id="261" r:id="rId6"/>
    <p:sldId id="267" r:id="rId7"/>
    <p:sldId id="268" r:id="rId8"/>
    <p:sldId id="269" r:id="rId9"/>
    <p:sldId id="270" r:id="rId10"/>
    <p:sldId id="272" r:id="rId11"/>
    <p:sldId id="271" r:id="rId12"/>
    <p:sldId id="274" r:id="rId13"/>
    <p:sldId id="275" r:id="rId14"/>
    <p:sldId id="276" r:id="rId15"/>
    <p:sldId id="27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2:36:46.6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415 128 24551,'-400'-128'0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2:55:54.3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64 24473,'11438'-64'0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2:57:43.9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23839,'8355'32'0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2:57:57.6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82 24415,'11470'-81'0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2:42:17.8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24568,'6310'0'0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2:42:27.2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197 157 24575,'0'20'0,"0"4"0,3 27 0,-2-42 0,1-1 0,0 1 0,0-1 0,1 1 0,0-1 0,6 13 0,9 11 0,56 96 0,-71-123 0,1-1 0,0 1 0,0-1 0,0 0 0,1 0 0,0-1 0,-1 1 0,1-1 0,1 0 0,-1-1 0,0 1 0,1-1 0,-1 0 0,1 0 0,-1-1 0,11 2 0,8 0 0,-1-1 0,45-3 0,-32 0 0,16 1 0,-11 0 0,1-1 0,71-11 0,-18-4 0,-56 10 0,0-1 0,61-19 0,-82 19 0,-3 2 0,0 0 0,17-11 0,-28 14 0,1-1 0,-1 0 0,0 0 0,0-1 0,0 1 0,0-1 0,0 0 0,-1 0 0,0 0 0,5-8 0,-8 11 0,1 1 0,-1-1 0,0 1 0,1-1 0,-1 0 0,0 1 0,0-1 0,0 1 0,0-1 0,1 0 0,-1 1 0,0-1 0,0 1 0,0-1 0,0 0 0,0 1 0,0-1 0,0 0 0,-1 1 0,1-1 0,0 1 0,0-1 0,0 1 0,-1-1 0,1 0 0,0 1 0,-1-1 0,1 1 0,0-1 0,-1 1 0,1-1 0,-1 1 0,1-1 0,0 1 0,-1 0 0,1-1 0,-1 1 0,1 0 0,-1-1 0,0 1 0,1 0 0,-2-1 0,-2 0 0,-1-1 0,1 1 0,0 0 0,-1 1 0,-5-1 0,-68-3 0,-97 8 0,58 6 0,-87 2 0,4-31 0,131 9 0,-99 0 0,158 10 0,-21 1 0,28-1 0,19 0 0,1416 0 0,-1385-1 0,65-11 0,45-17 0,-79 14 0,119-10 0,-73 26 0,-104-1 0,-593-24 0,13-1 0,309 18 0,-5 0 0,234 8 0,13-1 0,0 1 0,1-2 0,-1 1 0,-16-4 0,19 1 0,9 0 0,13-1 0,213-1 0,-148 6 0,316 0 0,-390-2 0,-4 1 0,-1 0 0,0 0 0,1 0 0,-1 0 0,0 1 0,1-1 0,-1 0 0,0 1 0,3 1 0,-5-2 0,0 0 0,0 0 0,0 0 0,1 0 0,-1 0 0,0 0 0,0 0 0,0 0 0,0 0 0,0 0 0,0 0 0,0 0 0,0 0 0,0 0 0,0 0 0,1 0 0,-1 0 0,0 1 0,0-1 0,0 0 0,0 0 0,0 0 0,0 0 0,0 0 0,0 0 0,0 0 0,0 0 0,0 0 0,0 0 0,0 1 0,0-1 0,0 0 0,0 0 0,0 0 0,0 0 0,0 0 0,0 0 0,0 0 0,0 0 0,0 1 0,0-1 0,0 0 0,0 0 0,0 0 0,0 0 0,0 0 0,0 0 0,0 0 0,0 0 0,0 0 0,-1 0 0,1 1 0,0-1 0,0 0 0,0 0 0,0 0 0,0 0 0,0 0 0,-7 3 0,-18 1 0,0-1 0,0-2 0,-38-1 0,20-1 0,-1093 0 0,1140 2 0,0 0 0,0 0 0,-1 0 0,1 1 0,0-1 0,0 1 0,6 4 0,6 2 0,93 38-118,2-5 0,155 35 0,241 27-622,-43-11 494,-84-31 410,-293-50 607,152 13-366,148-22-405,-278-8 0,167-32 0,-35-16 0,-176 39 0,-26 4 0,1 3 0,61-6 0,-75 16 0,-17 2 0,-9-3 0,0-1 0,0 0 0,0 1 0,0-1 0,0 0 0,-1 1 0,1-1 0,0 1 0,0-1 0,0 0 0,0 1 0,0-1 0,-1 0 0,1 1 0,0-1 0,0 0 0,-1 0 0,1 1 0,0-1 0,0 0 0,-1 0 0,1 1 0,0-1 0,-1 0 0,1 0 0,0 0 0,-1 1 0,0-1 0,-9 6 0,0-1 0,-1 0 0,0-1 0,0 0 0,-19 4 0,-64 8 0,89-15 0,-273 20 20,-4-21-157,157-1-245,7 0 318,-274-7 5,309 2 66,0-4 1,-137-35 0,190 37 83,-58-19 417,81 23-508,7 1 0,13-2 0,32-1 0,1 1 0,-1 3 0,58 3 0,57 8 0,25 0 0,11-4 0,219-3 0,-408-2 0,204-15 0,-152 8 0,90-22 0,-129 23 0,26-6 0,68-10 0,-111 22 0,0-1 0,0 1 0,0-1 0,0 1 0,0-1 0,0 0 0,0 0 0,0 0 0,0 0 0,0 0 0,-1-1 0,1 0 0,3-2 0,-6 4 0,0-1 0,1 1 0,-1 0 0,0-1 0,0 1 0,0-1 0,0 1 0,0 0 0,0-1 0,0 1 0,0-1 0,0 1 0,0 0 0,0-1 0,0 1 0,0-1 0,0 1 0,0 0 0,0-1 0,-1 1 0,1 0 0,0-1 0,0 1 0,0 0 0,-1-1 0,1 1 0,0 0 0,0-1 0,-1 1 0,1 0 0,0-1 0,-1 1 0,1 0 0,0 0 0,-1 0 0,1-1 0,0 1 0,-1 0 0,-15-9 0,2 4 0,-1 0 0,1 1 0,-26-3 0,13 2 0,-39-6 0,-75-3 0,-67 8 0,115 4 0,51 0 0,-69-15 0,71 10 0,32 4 0,21 2 0,431 3 0,-156 24 0,-93-5 0,-166-19 0,-1-1 0,55 11 0,-108-11 0,-307-33-42,156 11-578,76 11 505,-302-36 97,-146-42 18,473 80 209,-7-1 245,72 7-332,10 2-122,0 0 1,0 0-1,0 0 0,0-1 1,0 1-1,0 0 0,0 0 1,0 0-1,0 0 0,0 0 1,0 0-1,0 0 0,0 0 1,0 0-1,0 0 0,0 0 1,0 0-1,0 0 0,0 0 1,0 0-1,0 0 0,0-1 1,0 1-1,0 0 0,0 0 1,0 0-1,0 0 0,0 0 1,0 0-1,0 0 0,0 0 1,0 0-1,0 0 0,0 0 1,0 0-1,0 0 0,0 0 1,0 0-1,0 0 0,0 0 1,0-1-1,0 1 0,0 0 1,0 0-1,1 0 0,-1 0 1,0 0-1,0 0 0,0 0 1,0 0-1,0 0 0,0 0 1,0 0-1,0 0 0,0 0 1,0 0-1,0 0 0,0 0 1,0 0-1,0 0 0,0 0 0,1 0 1,19-3-12,336 0 11,-215 4 0,1160-1-1323,-1207 2 1347,0 3 0,0 4 0,133 31 0,-177-29 632,55 16-85,-101-26-571,1 1 0,-1 0 0,0-1 0,0 2 0,5 2 0,-8-4 0,-1-1 0,1 1 0,0 0 0,0-1 0,-1 1 0,1 0 0,0 0 0,-1-1 0,1 1 0,-1 0 0,1 0 0,-1 0 0,1 0 0,-1-1 0,0 1 0,1 0 0,-1 0 0,0 0 0,0 0 0,0 0 0,0 0 0,0 0 0,0 0 0,0 0 0,0 0 0,0 0 0,0 0 0,0 0 0,-1 0 0,0 1 0,0 2 0,-1-1 0,0 0 0,0 1 0,-1-1 0,1 0 0,-1 0 0,1-1 0,-1 1 0,-6 4 0,-34 20 0,23-16 0,-57 34 0,-152 61 0,104-46 0,-4 1 0,54-39 0,69-18 0,12-1 0,16-2 0,-21-1 0,394 2 0,-204-4 0,391 2 0,-571 0 0,-5 0 0,0 0 0,0 0 0,0 0 0,0 1 0,-1-1 0,1 2 0,0-1 0,11 4 0,-17-5 0,1 1 0,-1-1 0,1 0 0,-1 0 0,0 0 0,1 0 0,-1 1 0,1-1 0,-1 0 0,1 0 0,-1 1 0,0-1 0,1 0 0,-1 1 0,0-1 0,1 1 0,-1-1 0,0 0 0,0 1 0,1-1 0,-1 1 0,0-1 0,0 1 0,0-1 0,1 1 0,-1-1 0,0 1 0,0-1 0,0 0 0,0 1 0,0-1 0,0 1 0,0-1 0,0 1 0,0-1 0,0 1 0,-1-1 0,1 1 0,0-1 0,0 1 0,0-1 0,0 1 0,-1-1 0,1 1 0,0-1 0,0 0 0,-1 1 0,1-1 0,0 0 0,-1 1 0,1-1 0,-1 0 0,1 1 0,-4 2 0,1-1 0,0 0 0,-1 1 0,1-1 0,-5 2 0,-5 1 0,-1 0 0,1-1 0,-1-1 0,-14 3 0,-61 3 0,55-6 0,-125 14 0,-319 15 0,460-31 0,-18-1 0,34 0 0,-1 0 0,1-1 0,0 1 0,0 0 0,0-1 0,-1 1 0,1-1 0,0 0 0,0 0 0,0 0 0,-2-1 0,4 1 0,-1 1 0,1 0 0,0 0 0,0-1 0,0 1 0,-1 0 0,1-1 0,0 1 0,0 0 0,0 0 0,0-1 0,0 1 0,0 0 0,0-1 0,0 1 0,0-1 0,0 1 0,0 0 0,0-1 0,0 1 0,0 0 0,0-1 0,0 1 0,0 0 0,0-1 0,0 1 0,0 0 0,0-1 0,1 1 0,-1 0 0,0 0 0,0-1 0,0 1 0,1 0 0,-1 0 0,0-1 0,0 1 0,1 0 0,-1 0 0,0-1 0,0 1 0,1 0 0,-1 0 0,0 0 0,1 0 0,-1 0 0,1-1 0,17-8 0,-17 9 0,217-77 0,8 19 0,-170 44 0,96-22 0,2 7 0,263-17 0,61 1 0,-342 29 0,-123 13 0,-13 3 0,0 0 0,0-1 0,0 1 0,0 0 0,0 0 0,0 0 0,0 0 0,0 0 0,0-1 0,0 1 0,0 0 0,0 0 0,0 0 0,0 0 0,0 0 0,0 0 0,0-1 0,0 1 0,0 0 0,0 0 0,-1 0 0,1 0 0,0 0 0,0 0 0,0 0 0,0 0 0,0-1 0,0 1 0,0 0 0,0 0 0,0 0 0,-1 0 0,1 0 0,0 0 0,0 0 0,0 0 0,0 0 0,0 0 0,0 0 0,-1 0 0,1 0 0,0 0 0,0 0 0,-26-8 0,21 7 0,-49-10 0,-1 3 0,-57-1 0,-22-3 0,-353-16 0,485 28 0,-115-8 0,-154-29 0,212 27 0,-275-59 0,324 67 0,-32-9 0,39 10 0,0 0 0,0-1 0,0 1 0,0 0 0,1-1 0,-1 0 0,1 1 0,-1-1 0,1 0 0,-4-4 0,6 6 0,0-1 0,-1 1 0,1 0 0,0 0 0,0 0 0,0 0 0,0-1 0,0 1 0,0 0 0,-1 0 0,1 0 0,0-1 0,0 1 0,0 0 0,0 0 0,0 0 0,0-1 0,0 1 0,0 0 0,0 0 0,0-1 0,0 1 0,0 0 0,0 0 0,0 0 0,0-1 0,0 1 0,1 0 0,-1 0 0,0-1 0,0 1 0,0 0 0,0 0 0,0 0 0,0 0 0,1-1 0,-1 1 0,0 0 0,0 0 0,0 0 0,0 0 0,1 0 0,-1-1 0,0 1 0,0 0 0,13-4 0,18 1 0,1 0 0,51 3 0,-37 1 0,62-1 0,436 15 0,-31 5 0,-872-21 0,357 1 0,-5 1 0,0-1 0,0 0 0,0-1 0,0 0 0,1 0 0,-11-3 0,17 4 0,0 0 0,0 0 0,0 0 0,0 0 0,0 0 0,0 0 0,0 0 0,-1 0 0,1 0 0,0 0 0,0 0 0,0 0 0,0 0 0,0 0 0,0 0 0,0 0 0,-1-1 0,1 1 0,0 0 0,0 0 0,0 0 0,0 0 0,0 0 0,0 0 0,0 0 0,0 0 0,0 0 0,0 0 0,0-1 0,-1 1 0,1 0 0,0 0 0,0 0 0,0 0 0,0 0 0,0 0 0,0 0 0,0-1 0,0 1 0,0 0 0,0 0 0,0 0 0,0 0 0,0 0 0,0 0 0,0-1 0,7-1 0,11-1 0,152-1 0,173 19 0,-119 10 0,88 3 0,-277-26 0,0 0 0,0 3 0,60 14 0,-82-14 0,0 0 0,-1 0 0,1 1 0,21 15 0,-9-5 0,-23-15 0,0 0 0,0 0 0,0 0 0,-1 1 0,1-1 0,0 1 0,0-1 0,-1 1 0,1 0 0,-1-1 0,0 1 0,1 0 0,-1 0 0,0 0 0,0 0 0,0 0 0,-1 0 0,1 1 0,0-1 0,-1 0 0,1 4 0,-1-1 0,0 0 0,-1 0 0,0 0 0,0 0 0,0 0 0,0 0 0,-1 0 0,-4 7 0,0 2 0,-1 3 0,-1 0 0,-13 21 0,17-33 0,1 0 0,-1-1 0,1 0 0,-1 0 0,0 0 0,-1 0 0,1 0 0,-1-1 0,0 0 0,0 0 0,0 0 0,-5 2 0,-11 1 0,0 0 0,0-2 0,-37 4 0,-19 4 0,29-2 0,0-2 0,-1-1 0,-87-1 0,331-6 0,-66-1 0,77-10 0,-163 8 0,-24 2 0,0 0 0,0-2 0,34-8 0,-36 6 0,-9 3 0,1-1 0,-1 0 0,11-6 0,-17 8 0,0 0 0,0 0 0,0 0 0,0-1 0,-1 1 0,1-1 0,0 1 0,-1-1 0,1 0 0,-1 0 0,0 1 0,1-1 0,-1 0 0,0 0 0,0 0 0,0 0 0,-1-1 0,2-1 0,0-15 0,0 1 0,-1 0 0,-1-1 0,-3-19 0,1-9 0,2-344 0,0 1044-1365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3:02:46.7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24529,'6680'0'0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3:02:51.4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24551,'6470'144'0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3:02:59.8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12 24564,'6343'0'0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3:03:04.7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24575,'305'13'0,"165"8"0,3-21 0,-173-2 0,-78 1 0,231 2 0,-411 1 0,0 1 0,0 3 0,0 1 0,-1 1 0,66 24 0,-97-27 0,1-1 0,0 2 0,-1-1 0,17 13 0,-23-14 0,1 0 0,-1 0 0,0 0 0,0 0 0,0 1 0,0 0 0,-1 0 0,0 0 0,0 0 0,0 0 0,2 6 0,-4-7 0,-1 0 0,1 0 0,-1-1 0,0 1 0,1 0 0,-2 0 0,1 0 0,0-1 0,-1 1 0,0 0 0,1-1 0,-2 1 0,1 0 0,0-1 0,-4 7 0,0 0 0,-1-1 0,0 0 0,0 0 0,-11 10 0,-4 4 0,-2-2 0,0-1 0,-1-1 0,-1-1 0,0-1 0,-2-1 0,-44 20 0,65-34 0,1 0 0,0 0 0,0 1 0,0 0 0,0 0 0,1 0 0,-1 1 0,1 0 0,0-1 0,0 1 0,0 1 0,0-1 0,1 1 0,0-1 0,0 1 0,0 0 0,-3 6 0,3 0 0,-1-1 0,-1-1 0,0 1 0,0-1 0,-1 1 0,-11 12 0,8-10 0,0 0 0,1 0 0,1 1 0,0 0 0,-10 25 0,12-24 0,-1 0 0,-1-1 0,0 0 0,-1 0 0,-16 20 0,8-14 0,-23 39 0,13-19 0,23-34-341,0-1 0,0 1-1,-3 9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3:03:10.0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33 24445,'6119'-32'0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2:36:52.57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800 736 24575,'-133'125'11,"-11"10"-166,-258 256-351,380-371 533,0 1 0,2 1 0,-25 35 0,45-57-14,-2 3 62,0 0 1,1 0-1,-1 0 1,1 0-1,-2 4 1,3-7-75,0 1 1,0-1-1,-1 0 1,1 1-1,0-1 1,0 1-1,0-1 1,0 1 0,0-1-1,1 1 1,-1-1-1,0 0 1,0 1-1,0-1 1,0 1 0,0-1-1,1 0 1,-1 1-1,0-1 1,0 1-1,1-1 1,-1 0 0,0 1-1,0-1 1,1 0-1,-1 1 1,0-1-1,1 0 1,-1 0-1,1 1 1,-1-1 0,0 0-1,1 0 1,-1 0-1,1 0 1,-1 1-1,0-1 1,1 0 0,-1 0-1,1 0 1,-1 0-1,1 0 1,-1 0-1,0 0 1,1 0 0,-1 0-1,1 0 1,0-1-1,10 1-1,0-1 0,1 0 0,-1-1 0,0-1 0,0 1 0,11-6 0,64-28 0,207-117 0,-7-15 0,-132 76 0,-148 89 0,79-43 0,-75 42 0,0 0 0,0 0 0,0 1 0,0 0 0,1 1 0,20-1 0,-30 2 0,0 1 0,0 0 0,0 0 0,0 0 0,0 0 0,1 0 0,-1 1 0,0-1 0,0 0 0,0 0 0,0 1 0,0-1 0,0 1 0,0-1 0,0 1 0,0-1 0,0 1 0,0 0 0,0-1 0,0 1 0,0 0 0,-1 0 0,1-1 0,0 1 0,0 0 0,-1 0 0,1 0 0,-1 0 0,1 0 0,-1 0 0,1 0 0,-1 0 0,0 0 0,1 1 0,-1-1 0,0 0 0,0 0 0,0 2 0,0 3 0,0 1 0,-1-1 0,0 0 0,0 0 0,-4 12 0,-4 7 0,-1-1 0,-1 0 0,-15 25 0,-47 65 0,-112 162 0,182-271 0,-1 0 0,1 0 0,0 0 0,0 0 0,0 0 0,1 1 0,0-1 0,0 1 0,-2 7 0,4-12 0,0 0 0,0-1 0,0 1 0,0 0 0,0-1 0,0 1 0,0 0 0,0-1 0,0 1 0,1 0 0,-1-1 0,0 1 0,0 0 0,0-1 0,1 1 0,-1 0 0,0-1 0,1 1 0,-1-1 0,1 1 0,-1-1 0,1 1 0,-1-1 0,1 1 0,-1-1 0,1 1 0,1-1 0,-1 1 0,1 0 0,-1-1 0,1 0 0,-1 1 0,1-1 0,-1 0 0,1 0 0,-1 0 0,1 0 0,1 0 0,6-1 0,-1-1 0,1 0 0,9-4 0,-17 6 0,318-128 0,144-118 0,-176 85 0,-264 148 0,1 1 0,1 1 0,0 1 0,1 1 0,48-10 0,-70 19 0,-1-1 0,1 1 0,0 0 0,0 0 0,0 0 0,-1 0 0,1 1 0,5 0 0,-8 0 0,0-1 0,0 1 0,0-1 0,1 1 0,-1 0 0,0 0 0,0-1 0,0 1 0,0 0 0,0 0 0,-1 0 0,1 0 0,0 0 0,0 0 0,-1 0 0,1 0 0,0 1 0,-1-1 0,1 0 0,-1 0 0,1 0 0,-1 1 0,0-1 0,0 0 0,1 1 0,-1-1 0,0 2 0,0 4 0,-1-1 0,1 1 0,-1 0 0,0 0 0,-1 0 0,0 0 0,0-1 0,0 1 0,-1-1 0,0 1 0,0-1 0,-5 8 0,-3 2 0,-1 0 0,-1 0 0,-16 15 0,-274 228 0,218-193 0,66-51 0,11-10 0,1 1 0,-1 0 0,1 0 0,0 1 0,1 0 0,-11 14 0,17-21 0,-1 1 0,0 0 0,1 0 0,-1 0 0,1 0 0,-1 0 0,1 0 0,-1 0 0,1 0 0,0 0 0,-1 0 0,1 0 0,0 0 0,0 0 0,0 0 0,0 0 0,0 0 0,0 0 0,0 0 0,0 0 0,0 0 0,1 0 0,-1 0 0,0 0 0,1 0 0,-1 0 0,1 0 0,-1 0 0,1 0 0,-1 0 0,1 0 0,-1 0 0,1-1 0,0 1 0,0 0 0,-1 0 0,1-1 0,0 1 0,0-1 0,0 1 0,0 0 0,0-1 0,0 0 0,1 1 0,4 1 0,0 0 0,0 0 0,0-1 0,0 0 0,0 0 0,11 0 0,9-2 2,0 0 0,1-2-1,-1-1 1,43-12-1,104-42-61,-118 38-39,268-112-1150,-4-16 259,-64 28 987,623-289-343,-751 356 654,26-12 368,-143 59-425,16-7 433,-25 13-639,1-1-1,-1 1 1,0-1-1,0 1 0,1 0 1,-1-1-1,0 1 0,1 0 1,-1 0-1,0 0 1,1 0-1,-1 0 0,0 0 1,1 0-1,-1 1 0,2-1 1,-3 1-43,0-1 1,0 0-1,1 0 1,-1 1-1,0-1 1,0 0-1,1 0 1,-1 1-1,0-1 1,0 0-1,0 1 0,1-1 1,-1 0-1,0 1 1,0-1-1,0 0 1,0 1-1,0-1 1,0 1-1,0-1 1,0 0-1,0 1 1,0-1-1,0 0 1,0 1-1,0-1 0,0 0 1,0 2-1,-5 11-12,4-12 14,-13 27-4,-2-1 0,0-1 0,-26 31 0,10-15 0,-9 11 0,-2-2 0,-70 63 0,-111 80 0,199-173 0,-67 53 0,13-11 0,-76 79 0,155-141 0,-4 3 0,0 0 0,0 0 0,-4 9 0,7-13 0,1 1 0,-1-1 0,1 1 0,0-1 0,-1 1 0,1-1 0,0 1 0,0 0 0,-1-1 0,1 1 0,0-1 0,0 1 0,0 0 0,0-1 0,0 1 0,0 0 0,0-1 0,0 1 0,0 0 0,0-1 0,0 1 0,0-1 0,0 1 0,0 0 0,1-1 0,-1 1 0,0-1 0,0 1 0,1 0 0,-1-1 0,1 1 0,-1-1 0,0 1 0,1-1 0,-1 1 0,1-1 0,-1 0 0,1 1 0,-1-1 0,1 0 0,-1 1 0,1-1 0,0 1 0,4 0 0,-1-1 0,0 1 0,1-1 0,-1 0 0,1 0 0,-1 0 0,0 0 0,1-1 0,-1 0 0,1 0 0,5-2 0,-9 3 0,446-142-655,-289 86 260,847-295 382,-983 344 13,-12 4 0,0 0 0,0 0 0,0-1 0,-1-1 0,0 0 0,0 0 0,11-8 0,-19 13 22,0-1 0,0 0 0,0 0 0,0 1 0,0-1-1,0 0 1,0 0 0,0 0 0,-1 0 0,1-1 0,0 1 0,0 0 0,-1 0 0,1 0-1,-1-1 1,1 1 0,-1 0 0,0 0 0,1-1 0,-1 1 0,0 0 0,0-1 0,0 1-1,0 0 1,0-1 0,0 1 0,0 0 0,0-1 0,-1 1 0,1 0 0,0-1 0,-1 1-1,1 0 1,-1 0 0,0 0 0,1-1 0,-1 1 0,0 0 0,0 0 0,0 0-1,1 0 1,-1 0 0,0 0 0,-2 0 0,-5-6-4,0 1 0,0 1 0,-1 0-1,-17-8 1,17 9-29,-140-60 11,5 2 0,-551-227-915,539 231 920,-224-97-56,366 147 39,0 0-1,1 0 0,-21-18 0,29 22 81,0-1 0,0 0-1,1 0 1,-1 0 0,1 0-1,1-1 1,-1 1 0,1-1-1,0 0 1,0 0 0,-2-7-1,4 10-59,1 0 0,-1 0 0,1 0 1,0 0-1,-1 0 0,1 0 0,1 0 0,-1 0 0,0 0 0,1 0 0,-1 0 0,1 0 0,0 1 0,0-1 1,0 0-1,1 0 0,-1 1 0,0-1 0,1 1 0,0-1 0,0 1 0,0 0 0,0-1 0,0 1 0,4-3 0,3-2-9,0 1-1,0 0 0,1 1 1,-1 0-1,21-7 0,14-2 8,1 2-1,1 2 0,0 2 0,60-3 1,188 6-816,-285 5 748,237 8-86,374 60 0,-109 37-456,-491-101 627,155 39-37,-129-29 103,76 34 0,-110-43 80,-1 1 1,1 1 0,-1 0 0,-1 1 0,0 0-1,15 15 1,-20-18-141,0 1-1,0 0 1,-1 0-1,0 1 0,0-1 1,0 1-1,-1 0 1,0 0-1,0 0 1,-1 0-1,0 0 1,2 13-1,-3-1-28,0 0 0,-1-1 0,-2 1 0,1 0 0,-2-1 0,-9 32 0,-42 105 0,43-129 0,11-25 0,-106 263 0,-15-6 0,2 12 0,82-178 0,-74 137 0,108-223 0,-160 254 0,124-204 0,-3-1 0,-71 71 0,56-75 4,-108 74-1,71-57-1375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3:02:46.7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24529,'6680'0'0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3:02:51.4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24551,'6470'144'0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3:02:59.8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12 24564,'6343'0'0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3:03:04.7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24575,'305'13'0,"165"8"0,3-21 0,-173-2 0,-78 1 0,231 2 0,-411 1 0,0 1 0,0 3 0,0 1 0,-1 1 0,66 24 0,-97-27 0,1-1 0,0 2 0,-1-1 0,17 13 0,-23-14 0,1 0 0,-1 0 0,0 0 0,0 0 0,0 1 0,0 0 0,-1 0 0,0 0 0,0 0 0,0 0 0,2 6 0,-4-7 0,-1 0 0,1 0 0,-1-1 0,0 1 0,1 0 0,-2 0 0,1 0 0,0-1 0,-1 1 0,0 0 0,1-1 0,-2 1 0,1 0 0,0-1 0,-4 7 0,0 0 0,-1-1 0,0 0 0,0 0 0,-11 10 0,-4 4 0,-2-2 0,0-1 0,-1-1 0,-1-1 0,0-1 0,-2-1 0,-44 20 0,65-34 0,1 0 0,0 0 0,0 1 0,0 0 0,0 0 0,1 0 0,-1 1 0,1 0 0,0-1 0,0 1 0,0 1 0,0-1 0,1 1 0,0-1 0,0 1 0,0 0 0,-3 6 0,3 0 0,-1-1 0,-1-1 0,0 1 0,0-1 0,-1 1 0,-11 12 0,8-10 0,0 0 0,1 0 0,1 1 0,0 0 0,-10 25 0,12-24 0,-1 0 0,-1-1 0,0 0 0,-1 0 0,-16 20 0,8-14 0,-23 39 0,13-19 0,23-34-341,0-1 0,0 1-1,-3 9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3:03:10.0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33 24445,'6119'-32'0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3:02:46.7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24529,'6680'0'0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3:02:51.4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24551,'6470'144'0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3:02:59.8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12 24564,'6343'0'0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3:03:04.7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24575,'305'13'0,"165"8"0,3-21 0,-173-2 0,-78 1 0,231 2 0,-411 1 0,0 1 0,0 3 0,0 1 0,-1 1 0,66 24 0,-97-27 0,1-1 0,0 2 0,-1-1 0,17 13 0,-23-14 0,1 0 0,-1 0 0,0 0 0,0 0 0,0 1 0,0 0 0,-1 0 0,0 0 0,0 0 0,0 0 0,2 6 0,-4-7 0,-1 0 0,1 0 0,-1-1 0,0 1 0,1 0 0,-2 0 0,1 0 0,0-1 0,-1 1 0,0 0 0,1-1 0,-2 1 0,1 0 0,0-1 0,-4 7 0,0 0 0,-1-1 0,0 0 0,0 0 0,-11 10 0,-4 4 0,-2-2 0,0-1 0,-1-1 0,-1-1 0,0-1 0,-2-1 0,-44 20 0,65-34 0,1 0 0,0 0 0,0 1 0,0 0 0,0 0 0,1 0 0,-1 1 0,1 0 0,0-1 0,0 1 0,0 1 0,0-1 0,1 1 0,0-1 0,0 1 0,0 0 0,-3 6 0,3 0 0,-1-1 0,-1-1 0,0 1 0,0-1 0,-1 1 0,-11 12 0,8-10 0,0 0 0,1 0 0,1 1 0,0 0 0,-10 25 0,12-24 0,-1 0 0,-1-1 0,0 0 0,-1 0 0,-16 20 0,8-14 0,-23 39 0,13-19 0,23-34-341,0-1 0,0 1-1,-3 9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3:03:10.0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33 24445,'6119'-32'0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2:37:04.9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0 540 24487,'5843'-372'0,"-11198"204"0,4867 708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3:02:46.7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24529,'6680'0'0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3:02:51.4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24551,'6470'144'0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3:02:59.8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12 24564,'6343'0'0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3:03:04.7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24575,'305'13'0,"165"8"0,3-21 0,-173-2 0,-78 1 0,231 2 0,-411 1 0,0 1 0,0 3 0,0 1 0,-1 1 0,66 24 0,-97-27 0,1-1 0,0 2 0,-1-1 0,17 13 0,-23-14 0,1 0 0,-1 0 0,0 0 0,0 0 0,0 1 0,0 0 0,-1 0 0,0 0 0,0 0 0,0 0 0,2 6 0,-4-7 0,-1 0 0,1 0 0,-1-1 0,0 1 0,1 0 0,-2 0 0,1 0 0,0-1 0,-1 1 0,0 0 0,1-1 0,-2 1 0,1 0 0,0-1 0,-4 7 0,0 0 0,-1-1 0,0 0 0,0 0 0,-11 10 0,-4 4 0,-2-2 0,0-1 0,-1-1 0,-1-1 0,0-1 0,-2-1 0,-44 20 0,65-34 0,1 0 0,0 0 0,0 1 0,0 0 0,0 0 0,1 0 0,-1 1 0,1 0 0,0-1 0,0 1 0,0 1 0,0-1 0,1 1 0,0-1 0,0 1 0,0 0 0,-3 6 0,3 0 0,-1-1 0,-1-1 0,0 1 0,0-1 0,-1 1 0,-11 12 0,8-10 0,0 0 0,1 0 0,1 1 0,0 0 0,-10 25 0,12-24 0,-1 0 0,-1-1 0,0 0 0,-1 0 0,-16 20 0,8-14 0,-23 39 0,13-19 0,23-34-341,0-1 0,0 1-1,-3 9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3:03:10.0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33 24445,'6119'-32'0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3:02:46.7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24529,'6680'0'0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3:02:51.4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24551,'6470'144'0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3:02:59.8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12 24564,'6343'0'0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3:03:04.7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24575,'305'13'0,"165"8"0,3-21 0,-173-2 0,-78 1 0,231 2 0,-411 1 0,0 1 0,0 3 0,0 1 0,-1 1 0,66 24 0,-97-27 0,1-1 0,0 2 0,-1-1 0,17 13 0,-23-14 0,1 0 0,-1 0 0,0 0 0,0 0 0,0 1 0,0 0 0,-1 0 0,0 0 0,0 0 0,0 0 0,2 6 0,-4-7 0,-1 0 0,1 0 0,-1-1 0,0 1 0,1 0 0,-2 0 0,1 0 0,0-1 0,-1 1 0,0 0 0,1-1 0,-2 1 0,1 0 0,0-1 0,-4 7 0,0 0 0,-1-1 0,0 0 0,0 0 0,-11 10 0,-4 4 0,-2-2 0,0-1 0,-1-1 0,-1-1 0,0-1 0,-2-1 0,-44 20 0,65-34 0,1 0 0,0 0 0,0 1 0,0 0 0,0 0 0,1 0 0,-1 1 0,1 0 0,0-1 0,0 1 0,0 1 0,0-1 0,1 1 0,0-1 0,0 1 0,0 0 0,-3 6 0,3 0 0,-1-1 0,-1-1 0,0 1 0,0-1 0,-1 1 0,-11 12 0,8-10 0,0 0 0,1 0 0,1 1 0,0 0 0,-10 25 0,12-24 0,-1 0 0,-1-1 0,0 0 0,-1 0 0,-16 20 0,8-14 0,-23 39 0,13-19 0,23-34-341,0-1 0,0 1-1,-3 9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3:03:10.0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33 24445,'6119'-32'0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2:37:13.8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1069 18 24575,'-202'2'0,"-213"-4"0,326-7 0,69 5 0,-1 2 0,0 0 0,0 1 0,1 1 0,-37 5 0,49-2 0,0 0 0,0 0 0,0 1 0,0 0 0,1 1 0,0-1 0,0 2 0,0-1 0,-8 8 0,-15 12 0,16-15 0,4-4 0,1 0 0,1 1 0,-1 0 0,1 1 0,-10 11 0,16-17 0,1 1 0,-1-1 0,1 1 0,0-1 0,-1 1 0,1-1 0,0 1 0,1 0 0,-1-1 0,0 1 0,1 0 0,0 0 0,-1 0 0,1 0 0,0-1 0,1 1 0,-1 0 0,0 0 0,1 0 0,-1-1 0,1 1 0,0 0 0,0-1 0,0 1 0,0-1 0,3 4 0,4 10 0,2 0 0,0-1 0,18 20 0,-21-27 0,0-1 0,1 0 0,0-1 0,0 0 0,0 0 0,1-1 0,-1 0 0,11 5 0,87 30 0,-89-35 0,1 0 0,-1-2 0,1 0 0,25 1 0,257-4 0,-121-2 0,-153 3 0,-13-1 0,0 1 0,17-3 0,-26 1 0,-1 1 0,1-1 0,0 0 0,-1 0 0,1 0 0,-1-1 0,0 1 0,1-1 0,-1 0 0,0 0 0,0 0 0,5-4 0,-4 1-170,1 1-1,0 0 0,1 0 1,-1 0-1,1 1 0,0 0 1,11-5-1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3:02:46.7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24529,'6680'0'0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3:02:51.4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24551,'6470'144'0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3:02:59.8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12 24564,'6343'0'0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3:03:04.7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24575,'305'13'0,"165"8"0,3-21 0,-173-2 0,-78 1 0,231 2 0,-411 1 0,0 1 0,0 3 0,0 1 0,-1 1 0,66 24 0,-97-27 0,1-1 0,0 2 0,-1-1 0,17 13 0,-23-14 0,1 0 0,-1 0 0,0 0 0,0 0 0,0 1 0,0 0 0,-1 0 0,0 0 0,0 0 0,0 0 0,2 6 0,-4-7 0,-1 0 0,1 0 0,-1-1 0,0 1 0,1 0 0,-2 0 0,1 0 0,0-1 0,-1 1 0,0 0 0,1-1 0,-2 1 0,1 0 0,0-1 0,-4 7 0,0 0 0,-1-1 0,0 0 0,0 0 0,-11 10 0,-4 4 0,-2-2 0,0-1 0,-1-1 0,-1-1 0,0-1 0,-2-1 0,-44 20 0,65-34 0,1 0 0,0 0 0,0 1 0,0 0 0,0 0 0,1 0 0,-1 1 0,1 0 0,0-1 0,0 1 0,0 1 0,0-1 0,1 1 0,0-1 0,0 1 0,0 0 0,-3 6 0,3 0 0,-1-1 0,-1-1 0,0 1 0,0-1 0,-1 1 0,-11 12 0,8-10 0,0 0 0,1 0 0,1 1 0,0 0 0,-10 25 0,12-24 0,-1 0 0,-1-1 0,0 0 0,-1 0 0,-16 20 0,8-14 0,-23 39 0,13-19 0,23-34-341,0-1 0,0 1-1,-3 9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3:03:10.0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33 24445,'6119'-32'0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3:02:46.7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24529,'6680'0'0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3:02:51.4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24551,'6470'144'0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3:02:59.8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12 24564,'6343'0'0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3:03:04.7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24575,'305'13'0,"165"8"0,3-21 0,-173-2 0,-78 1 0,231 2 0,-411 1 0,0 1 0,0 3 0,0 1 0,-1 1 0,66 24 0,-97-27 0,1-1 0,0 2 0,-1-1 0,17 13 0,-23-14 0,1 0 0,-1 0 0,0 0 0,0 0 0,0 1 0,0 0 0,-1 0 0,0 0 0,0 0 0,0 0 0,2 6 0,-4-7 0,-1 0 0,1 0 0,-1-1 0,0 1 0,1 0 0,-2 0 0,1 0 0,0-1 0,-1 1 0,0 0 0,1-1 0,-2 1 0,1 0 0,0-1 0,-4 7 0,0 0 0,-1-1 0,0 0 0,0 0 0,-11 10 0,-4 4 0,-2-2 0,0-1 0,-1-1 0,-1-1 0,0-1 0,-2-1 0,-44 20 0,65-34 0,1 0 0,0 0 0,0 1 0,0 0 0,0 0 0,1 0 0,-1 1 0,1 0 0,0-1 0,0 1 0,0 1 0,0-1 0,1 1 0,0-1 0,0 1 0,0 0 0,-3 6 0,3 0 0,-1-1 0,-1-1 0,0 1 0,0-1 0,-1 1 0,-11 12 0,8-10 0,0 0 0,1 0 0,1 1 0,0 0 0,-10 25 0,12-24 0,-1 0 0,-1-1 0,0 0 0,-1 0 0,-16 20 0,8-14 0,-23 39 0,13-19 0,23-34-341,0-1 0,0 1-1,-3 9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3:03:10.0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33 24445,'6119'-32'0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2:37:28.3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5082 273 24575,'-1134'0'0,"1108"-2"0,0 0 0,-43-11 0,42 7 0,0 1 0,-36-1 0,4 6 0,18 1 0,-57-7 0,39 0 0,-67 3 0,27 1 0,27-5 0,-5-1 0,65 7 0,1 0 0,-1-1 0,1-1 0,-18-6 0,16 5 0,-1 0 0,-22-3 0,-73-10 0,93 14 0,-29-9 0,31 8 0,0 0 0,-25-3 0,15 3 0,-36-9 0,36 7 0,-33-4 0,-49 8 0,82 3 0,0 0 0,-1-2 0,1-1 0,-37-8 0,10-2 0,-1 3 0,1 2 0,-2 2 0,-66 3 0,73 1 0,20 0 0,-41 4 0,26 7 0,33-7 0,0-1 0,0 0 0,0 0 0,0-1 0,-11 0 0,-9-3 0,-47-8 0,15 0 0,43 7 0,1-1 0,-17-5 0,20 5 0,-1 0 0,0 1 0,-23-3 0,-23-1 0,40 3 0,-31-1 0,-255 5 0,141 1 0,164-1 0,-25 2 0,25-2 0,0 0 0,0 0 0,1 0 0,-1 0 0,0 0 0,0 1 0,1-1 0,-1 0 0,0 0 0,1 1 0,-1-1 0,0 0 0,1 1 0,-1-1 0,1 1 0,-1-1 0,1 1 0,-1-1 0,1 1 0,-1-1 0,1 1 0,-1 0 0,1-1 0,-1 1 0,1 0 0,0-1 0,0 1 0,-1 0 0,1 1 0,0-2 0,0 1 0,1 0 0,-1 0 0,1 0 0,-1-1 0,0 1 0,1 0 0,0-1 0,-1 1 0,1 0 0,-1-1 0,1 1 0,0-1 0,-1 1 0,1-1 0,0 1 0,1 0 0,18 10 0,-14-8 0,11 6 0,1-1 0,0-1 0,31 8 0,62 9 0,-4-2 0,-81-15 0,34 10 0,66 8 0,-13-11 0,-92-10 0,0 0 0,27 9 0,-26-6 0,36 6 0,224 12 0,-265-23 0,0 1 0,28 7 0,-27-5 0,37 5 0,165-7 0,-115-5 0,15 2 0,-1247 0 0,1106-1 0,-34-6 0,32 4 0,-24-2 0,-292 4 0,163 3 0,173-2 0,0 0 0,0 0 0,0 0 0,0 0 0,1 0 0,-1-1 0,0 0 0,0 1 0,0-1 0,0 0 0,1 0 0,-1 0 0,0-1 0,1 1 0,-1 0 0,1-1 0,-1 0 0,1 0 0,0 0 0,-3-2 0,-3-5 0,-1 1 0,0 0 0,0 1 0,-1 0 0,0 0 0,-1 1 0,-16-8 0,-10-5 0,17 9 0,0 2 0,0 0 0,-1 1 0,-37-7 0,49 12 0,-8-1 0,0 1 0,0 1 0,-26 1 0,30 1 0,0-1 0,0-1 0,-1 0 0,1 0 0,0-1 0,0-1 0,-13-5 0,3 1 0,-1 1 0,1 0 0,-35-2 0,50 7 0,-7-1-1365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3:02:46.7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24529,'6680'0'0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3:02:51.4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24551,'6470'144'0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3:02:59.8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12 24564,'6343'0'0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3:03:04.7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24575,'305'13'0,"165"8"0,3-21 0,-173-2 0,-78 1 0,231 2 0,-411 1 0,0 1 0,0 3 0,0 1 0,-1 1 0,66 24 0,-97-27 0,1-1 0,0 2 0,-1-1 0,17 13 0,-23-14 0,1 0 0,-1 0 0,0 0 0,0 0 0,0 1 0,0 0 0,-1 0 0,0 0 0,0 0 0,0 0 0,2 6 0,-4-7 0,-1 0 0,1 0 0,-1-1 0,0 1 0,1 0 0,-2 0 0,1 0 0,0-1 0,-1 1 0,0 0 0,1-1 0,-2 1 0,1 0 0,0-1 0,-4 7 0,0 0 0,-1-1 0,0 0 0,0 0 0,-11 10 0,-4 4 0,-2-2 0,0-1 0,-1-1 0,-1-1 0,0-1 0,-2-1 0,-44 20 0,65-34 0,1 0 0,0 0 0,0 1 0,0 0 0,0 0 0,1 0 0,-1 1 0,1 0 0,0-1 0,0 1 0,0 1 0,0-1 0,1 1 0,0-1 0,0 1 0,0 0 0,-3 6 0,3 0 0,-1-1 0,-1-1 0,0 1 0,0-1 0,-1 1 0,-11 12 0,8-10 0,0 0 0,1 0 0,1 1 0,0 0 0,-10 25 0,12-24 0,-1 0 0,-1-1 0,0 0 0,-1 0 0,-16 20 0,8-14 0,-23 39 0,13-19 0,23-34-341,0-1 0,0 1-1,-3 9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3:03:10.0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33 24445,'6119'-32'0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3:02:46.7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24529,'6680'0'0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3:02:51.4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24551,'6470'144'0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3:02:59.8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12 24564,'6343'0'0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3:03:04.7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24575,'305'13'0,"165"8"0,3-21 0,-173-2 0,-78 1 0,231 2 0,-411 1 0,0 1 0,0 3 0,0 1 0,-1 1 0,66 24 0,-97-27 0,1-1 0,0 2 0,-1-1 0,17 13 0,-23-14 0,1 0 0,-1 0 0,0 0 0,0 0 0,0 1 0,0 0 0,-1 0 0,0 0 0,0 0 0,0 0 0,2 6 0,-4-7 0,-1 0 0,1 0 0,-1-1 0,0 1 0,1 0 0,-2 0 0,1 0 0,0-1 0,-1 1 0,0 0 0,1-1 0,-2 1 0,1 0 0,0-1 0,-4 7 0,0 0 0,-1-1 0,0 0 0,0 0 0,-11 10 0,-4 4 0,-2-2 0,0-1 0,-1-1 0,-1-1 0,0-1 0,-2-1 0,-44 20 0,65-34 0,1 0 0,0 0 0,0 1 0,0 0 0,0 0 0,1 0 0,-1 1 0,1 0 0,0-1 0,0 1 0,0 1 0,0-1 0,1 1 0,0-1 0,0 1 0,0 0 0,-3 6 0,3 0 0,-1-1 0,-1-1 0,0 1 0,0-1 0,-1 1 0,-11 12 0,8-10 0,0 0 0,1 0 0,1 1 0,0 0 0,-10 25 0,12-24 0,-1 0 0,-1-1 0,0 0 0,-1 0 0,-16 20 0,8-14 0,-23 39 0,13-19 0,23-34-341,0-1 0,0 1-1,-3 9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3:03:10.0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33 24445,'6119'-32'0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2:39:16.18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749 1 24575,'-63'19'0,"-100"45"0,152-60 0,-46 23 0,-101 64 0,105-58 0,-2-2 0,-72 28 0,120-56 0,-1 1 0,1-1 0,-10 8 0,15-10 0,1 1 0,-1-1 0,0 0 0,1 0 0,0 0 0,-1 1 0,1-1 0,0 1 0,0-1 0,-1 1 0,1 0 0,1-1 0,-1 1 0,0 0 0,0 0 0,0-1 0,1 1 0,-1 0 0,1 4 0,0-6 0,0 0 0,0 1 0,0-1 0,0 0 0,0 0 0,0 1 0,0-1 0,0 0 0,0 1 0,0-1 0,0 0 0,1 0 0,-1 1 0,0-1 0,0 0 0,0 0 0,0 1 0,1-1 0,-1 0 0,0 0 0,0 0 0,1 1 0,-1-1 0,0 0 0,0 0 0,1 0 0,-1 0 0,0 0 0,1 1 0,-1-1 0,13-1 0,9-9 0,83-49 0,18-10 0,95-50 0,-209 115 0,0 0 0,0 1 0,0 0 0,1 1 0,-1-1 0,1 2 0,11-2 0,-20 3 0,-1 0 0,1 0 0,0 0 0,-1 0 0,1 0 0,-1 0 0,1 0 0,0 0 0,-1 0 0,1 0 0,0 1 0,-1-1 0,1 0 0,-1 0 0,1 1 0,-1-1 0,1 0 0,-1 1 0,1-1 0,-1 0 0,1 1 0,-1-1 0,1 1 0,0 0 0,-1 0 0,0-1 0,0 1 0,0 0 0,0-1 0,0 1 0,0 0 0,0-1 0,0 1 0,0 0 0,0 0 0,-1-1 0,1 1 0,0 0 0,0-1 0,-1 1 0,1 0 0,-1 0 0,-3 5 0,0 0 0,-1 0 0,-6 6 0,7-7 0,-37 48 0,30-37 0,0-1 0,-1-1 0,-18 18 0,24-26 0,1-1 0,0 1 0,1 0 0,-1 0 0,1 1 0,0-1 0,-5 14 0,3-8 0,7-12 0,-1-1 0,0 1 0,0 0 0,0 0 0,1 0 0,-1 0 0,0 0 0,0 0 0,1 0 0,-1 0 0,0 0 0,0 0 0,0 0 0,1-1 0,-1 1 0,0 0 0,0 1 0,1-1 0,-1 0 0,0 0 0,0 0 0,1 0 0,-1 0 0,0 0 0,0 0 0,0 0 0,1 0 0,-1 0 0,0 0 0,0 1 0,0-1 0,1 0 0,-1 0 0,0 0 0,0 0 0,0 1 0,0-1 0,1 0 0,-1 0 0,0 0 0,0 1 0,0-1 0,0 0 0,0 0 0,0 0 0,0 1 0,0-1 0,0 0 0,0 0 0,0 1 0,0-1 0,0 0 0,0 0 0,0 1 0,0-1 0,0 0 0,0 0 0,0 0 0,0 1 0,0-1 0,0 0 0,0 0 0,0 1 0,0-1 0,-1 0 0,1 0 0,0 0 0,0 0 0,0 1 0,22-10 0,-19 8 0,20-10 0,-1-1 0,26-19 0,-25 16 0,36-19 0,-29 18 0,-20 11 0,0 0 0,0 0 0,16-5 0,-18 10 0,-7 4 0,-10 8 0,-38 26 0,28-24 0,2 1 0,-20 20 0,28-25 0,-70 76 0,62-71 0,0 1 0,-1-2 0,-20 13 0,15-17 0,20-9 0,0 0 0,-1 0 0,1 1 0,0-1 0,0 1 0,0 0 0,0-1 0,1 1 0,-4 3 0,6-5 0,0 0 0,0 0 0,0 0 0,0 0 0,0 0 0,0 1 0,0-1 0,0 0 0,0 0 0,0 0 0,0 0 0,0 0 0,0 0 0,0 0 0,0 0 0,0 0 0,-1 0 0,1 1 0,0-1 0,0 0 0,0 0 0,1 0 0,-1 0 0,0 0 0,0 0 0,0 0 0,0 0 0,0 0 0,0 1 0,0-1 0,0 0 0,0 0 0,0 0 0,0 0 0,0 0 0,0 0 0,0 0 0,0 0 0,0 0 0,0 0 0,0 0 0,0 0 0,1 0 0,-1 0 0,0 0 0,0 1 0,0-1 0,7 1 0,6-2 0,-5-2 0,-1 0 0,0 0 0,0 0 0,-1-1 0,1 0 0,-1-1 0,0 1 0,10-11 0,9-5 0,-21 17 0,1 1 0,0 0 0,0 0 0,0 0 0,0 0 0,0 1 0,0 0 0,1 0 0,-1 1 0,0-1 0,0 1 0,8 1 0,-4-1 0,0-1 0,17-2 0,29-13 0,-29 8 0,35-6 0,3 6 0,-22 2 0,63-15 0,-57 8 0,1 2 0,0 2 0,0 2 0,1 2 0,56 2 0,-68 5 0,-16-1 0,1 0 0,-1-2 0,33-4 0,-53 5 0,1-1 0,-1 0 0,0 1 0,1-1 0,-1 0 0,0 0 0,0 0 0,0-1 0,0 1 0,0 0 0,0-1 0,0 0 0,0 1 0,0-1 0,-1 0 0,1 0 0,-1 0 0,1 0 0,-1 0 0,0 0 0,0 0 0,0 0 0,0-1 0,0 1 0,0 0 0,-1-1 0,1 1 0,-1-1 0,1 1 0,-1 0 0,0-1 0,0 1 0,0-1 0,-1 1 0,0-5 0,0 3 0,0 1 0,0-1 0,-1 1 0,1 0 0,-1-1 0,0 1 0,0 0 0,0 0 0,0 0 0,-1 0 0,1 1 0,-4-4 0,-3-2 0,0 1 0,-16-11 0,9 8 0,0 1 0,0 1 0,-1 1 0,0 0 0,0 2 0,-1 0 0,-22-4 0,-40-4 0,0 3 0,-83 1 0,130 9 0,-86 4 0,104-2 0,2 0 0,-1 1 0,0 0 0,0 2 0,1-1 0,-19 10 0,25-10 0,1 1 0,-1 0 0,1 0 0,-7 6 0,6-4 0,0-1 0,-12 8 0,-1-2 0,15-10 0,-1 1 0,1 0 0,0 0 0,0 1 0,0 0 0,1-1 0,-1 2 0,1-1 0,0 0 0,0 1 0,-4 7 0,4-4 0,0 0 0,0 1 0,1-1 0,0 1 0,1 0 0,0 0 0,1 0 0,0 0 0,0 0 0,1 18 0,1-8 0,2-1 0,0 1 0,1-1 0,9 25 0,-11-38 0,0 0 0,1-1 0,-1 1 0,1-1 0,0 0 0,0 0 0,1 0 0,-1 0 0,1-1 0,0 0 0,5 4 0,1 1 0,2-1 0,-1 0 0,15 6 0,-8-6 0,0 0 0,0-1 0,1-1 0,0-1 0,0-1 0,0 0 0,30-1 0,196-4 0,-231 0 0,0-1 0,1 0 0,-2-1 0,1 0 0,0-1 0,-1-1 0,17-10 0,-10 6 0,1 1 0,23-8 0,-2 5 0,77-36 0,-100 39 0,-5 2 0,1 0 0,-1-1 0,23-17 0,28-23 0,-56 42 0,1 0 0,0 1 0,0 0 0,1 1 0,12-4 0,-11 4 0,0-1 0,0 0 0,0-1 0,-1 0 0,13-9 0,-24 14 0,9-3 0,0 0 0,1 1 0,-1 0 0,1 0 0,-1 1 0,18-3 0,-7 2 0,41-2 0,-73 6 0,0 1 0,0 0 0,1 1 0,-1 1 0,0 0 0,-14 7 0,-30 10 0,-131 43 0,120-39 0,-93 23 0,-345 51 0,390-77 0,-48 8 0,91-15 0,-1-1 0,67-12 0,-1 0 0,0 0 0,1 0 0,-1 1 0,1 0 0,0 0 0,-10 7 0,8-5 0,-1 0 0,-16 7 0,24-11 0,3 0 0,11 0 0,18-1 0,16 0 0,-21 1 0,33-4 0,-49 1 0,0-1 0,1 0 0,-1-1 0,-1 0 0,16-8 0,16-7 0,-21 14 0,0 0 0,0 1 0,1 1 0,-1 1 0,1 0 0,0 2 0,38 4 0,25 11 0,-65-10 0,1-1 0,0-1 0,-1-1 0,36 0 0,-19-6 0,0-2 0,54-16 0,-67 15 0,-10 5 0,0 0 0,0 0 0,0 1 0,14 1 0,-14 0 0,0 0 0,0-1 0,23-5 0,70-13 0,4 3 0,-46-3 0,-50 14 0,0 1 0,0 0 0,1 1 0,-1 0 0,22-1 0,56-2 0,4 0 0,-77 6 0,0-1 0,0 0 0,-1-2 0,1 0 0,-1-1 0,34-13 0,-38 13 0,0 0 0,1 1 0,-1 0 0,1 1 0,0 0 0,28 2 0,6-2 0,13-5 0,-35 3 0,30 0 0,362 5 0,-406-1 0,0 1 0,0 0 0,0 2 0,0-1 0,13 5 0,58 27 0,-20-8 0,-59-24 0,0 0 0,0 0 0,-1 1 0,1 0 0,-1-1 0,0 1 0,0 1 0,0-1 0,0 0 0,0 1 0,-1 0 0,0 0 0,0 0 0,5 9 0,-7-13 0,-1 1 0,0 0 0,0-1 0,1 1 0,-1 0 0,0-1 0,0 1 0,0 0 0,0-1 0,0 1 0,0 0 0,0 0 0,0-1 0,0 1 0,0 0 0,0-1 0,0 1 0,-1 0 0,1-1 0,0 1 0,-1 0 0,1-1 0,0 1 0,-1-1 0,1 1 0,0 0 0,-1-1 0,1 1 0,-1-1 0,1 1 0,-1-1 0,0 1 0,1-1 0,-1 0 0,1 1 0,-1-1 0,0 0 0,1 1 0,-1-1 0,-1 0 0,-3 2 0,0-1 0,0 0 0,0 0 0,-7 0 0,9-1 0,-59 5 0,0 3 0,-66 16 0,-45 14 0,148-35 0,-1-1 0,1-1 0,0-1 0,-51-7 0,42 2 0,25 5 0,0-1 0,-1 0 0,1-1 0,0 0 0,0-1 0,1 0 0,-1 0 0,0-1 0,1 0 0,-10-6 0,13 7 0,-1 0 0,0 0 0,1 1 0,-1-1 0,-1 1 0,1 0 0,0 1 0,0 0 0,-1 0 0,1 0 0,-1 1 0,-9 0 0,4-1 0,0 1 0,-15-4 0,15 1 0,0 1 0,0 0 0,0 1 0,0 1 0,0 0 0,0 1 0,0 0 0,0 0 0,1 1 0,-13 4 0,-8 2 0,1-2 0,-1-2 0,-35 1 0,-99-6 0,64 0 0,33 1 0,50 0 0,16 0 0,4 0 0,12-1 0,0-1 0,0 0 0,25-8 0,8-1 0,-2 5 0,-25 4 0,0-1 0,24-7 0,-24 5 0,1 1 0,0 0 0,34-2 0,62 6 0,24-1 0,-96-4 0,77-16 0,-91 14 0,0 1 0,58-2 0,63 8 0,-64 1 0,0 0 0,105-2 0,-178-1 0,0 0 0,0-1 0,18-6 0,-18 5 0,-1 0 0,1 1 0,19-1 0,2 2 0,-15 2 0,33-5 0,149-31 0,-161 31 0,-1 2 0,63 4 0,-33 1 0,-30-2 0,121 2 0,-119 1 0,75 14 0,-28 7 0,-49-12 0,62 9 0,-88-18 0,0 0 0,18 7 0,-20-6 0,0-1 0,0 0 0,17 3 0,21-5 0,-31-1 0,37 6 0,-27-2 0,43 1 0,-26-3 0,-35-1 0,1 1 0,0 1 0,16 5 0,18 4 0,-7-4 0,-22-4 0,0-1 0,25 2 0,-40-5 0,223-1 0,-201-3 0,0-1 0,0-1 0,0-1 0,0-1 0,28-14 0,-15 7 0,-28 11 0,1 1 0,-1 1 0,1 0 0,0 0 0,15 0 0,52 3 0,-31 1 0,24-3 0,61 2 0,-112 2 0,-1 0 0,25 8 0,9 1 0,-15-7 0,-29-5 0,0 1 0,0 0 0,0 0 0,0 1 0,13 5 0,0 0 0,1 0 0,0-1 0,0-1 0,1-1 0,31 2 0,119-6 0,-83-1 0,-82 1 0,1-1 0,-1 0 0,1 0 0,-1 0 0,0-1 0,1 0 0,-1-1 0,0 0 0,10-6 0,-14 8 0,-1-1 0,1 1 0,-1 0 0,1 0 0,-1 0 0,1 0 0,0 1 0,0 0 0,5-1 0,-9 1 0,-1 1 0,1-1 0,0 0 0,0 0 0,0 0 0,0 0 0,0 0 0,0 0 0,0 0 0,0 1 0,-1-1 0,1 0 0,0 0 0,0 0 0,0 0 0,0 0 0,0 1 0,0-1 0,0 0 0,0 0 0,0 0 0,0 0 0,0 0 0,0 1 0,0-1 0,0 0 0,0 0 0,0 0 0,0 0 0,0 1 0,0-1 0,0 0 0,0 0 0,0 0 0,0 0 0,0 0 0,1 1 0,-1-1 0,0 0 0,0 0 0,0 0 0,0 0 0,0 0 0,0 0 0,0 0 0,1 1 0,-1-1 0,0 0 0,0 0 0,0 0 0,0 0 0,0 0 0,1 0 0,-1 0 0,0 0 0,0 0 0,0 0 0,0 0 0,1 0 0,-1 0 0,0 0 0,-13 8 0,1-4 0,0 0 0,-18 3 0,17-4 0,0 0 0,-15 7 0,11-4 0,-1 0 0,0-1 0,0-1 0,-22 2 0,-74 1 0,88-6 0,0 2 0,1 0 0,-1 1 0,-32 10 0,30-6 0,-1-2 0,0-1 0,-44 2 0,-89-8 0,62-1 0,48 2 0,-124-2 0,132-1 0,1-2 0,-45-10 0,-62-31 0,108 32 0,27 10 0,1 1 0,-1 1 0,-27-2 0,32 4 0,-1 0 0,1-1 0,-1-1 0,1 0 0,-1 0 0,1-1 0,0 0 0,-18-9 0,19 7 0,-1 1 0,0 0 0,-15-4 0,-15-6 0,26 9 0,0 1 0,-1 1 0,1 0 0,-1 1 0,1 0 0,-21 1 0,-28-4 0,-2-3 0,-39-6 0,-2-6 0,-66-16 0,135 27 0,0 2 0,-1 1 0,0 3 0,-52 0 0,-210 5 0,220-2 0,69 0 0,1 2 0,-1-1 0,0 1 0,1 1 0,0 0 0,-1 0 0,1 1 0,0 0 0,-14 9 0,18-8 0,-1 0 0,1 0 0,0 1 0,1 0 0,-9 11 0,12-14 0,1 1 0,-1-1 0,1 0 0,-1 1 0,1-1 0,0 1 0,0 0 0,0-1 0,1 1 0,-1 0 0,1-1 0,0 1 0,0 0 0,0 0 0,1-1 0,1 7 0,-1-1 0,2 0 0,-1-1 0,1 1 0,0-1 0,9 15 0,-8-16 0,1-1 0,-1 0 0,2 0 0,-1 0 0,1 0 0,0-1 0,0 0 0,0 0 0,1-1 0,-1 0 0,1 0 0,0 0 0,0-1 0,1 0 0,-1 0 0,1-1 0,12 2 0,10 1 0,1-2 0,-1-1 0,39-3 0,-33 0 0,672 1 0,-701 0 0,1 0 0,-1-1 0,1 0 0,-1-1 0,0 1 0,0-1 0,0-1 0,0 1 0,0-1 0,0 0 0,-1-1 0,1 0 0,8-7 0,-3 5 0,0 0 0,0 0 0,0 1 0,1 1 0,-1 0 0,1 1 0,18-3 0,36-10 0,-12-1 0,-34 12 0,0-1 0,-1-2 0,33-15 0,6-9 0,48-29 0,49-30 0,-43 28 0,-109 61 0,-1-1 0,1 1 0,-1-1 0,0 0 0,0 0 0,4-6 0,1 0 0,-7 8 0,1-1 0,0 1 0,0 0 0,0 0 0,0-1 0,0 1 0,0 1 0,0-1 0,0 0 0,0 0 0,0 1 0,3-1 0,16-7 0,-17 6 0,-1-1 0,0 1 0,0-1 0,0 1 0,-1-1 0,1 0 0,2-3 0,-5 5 0,1 1 0,-1-1 0,0 0 0,1 1 0,-1-1 0,0 1 0,0-1 0,1 0 0,-1 1 0,0-1 0,0 0 0,0 1 0,0-1 0,0 0 0,0 1 0,0-1 0,0 0 0,0 1 0,0-1 0,0 0 0,0 1 0,0-1 0,-1 1 0,1-1 0,0 0 0,-1 1 0,1-1 0,0 1 0,-1-1 0,1 1 0,0-1 0,-1 1 0,1-1 0,-1 1 0,1-1 0,-1 1 0,1-1 0,-1 1 0,0 0 0,1-1 0,-1 1 0,1 0 0,-1 0 0,0-1 0,1 1 0,-2 0 0,-21-7 0,1 1 0,-2 1 0,-40-3 0,41 5 0,-76-5 0,-103 6 0,-1-1 0,9-17 0,21 0 0,-163 15 0,48 4 0,116-15 0,-34-1 0,-319 16 0,245 3 0,-884-2 0,1159 0 0,3 0 0,-1 0 0,1 0 0,0 0 0,0 0 0,-1 0 0,1 0 0,0-1 0,0 1 0,0-1 0,-1 1 0,1-1 0,0 0 0,-2-1 0,4 2 0,0 0 0,0 0 0,0-1 0,-1 1 0,1 0 0,0 0 0,0 0 0,0 0 0,0 0 0,0 0 0,0 0 0,0 0 0,0 0 0,0 0 0,0 0 0,0 0 0,0-1 0,0 1 0,0 0 0,0 0 0,0 0 0,0 0 0,0 0 0,0 0 0,0 0 0,0 0 0,0 0 0,0 0 0,0 0 0,0-1 0,0 1 0,0 0 0,0 0 0,0 0 0,0 0 0,0 0 0,0 0 0,0 0 0,1 0 0,-1 0 0,0 0 0,0 0 0,0 0 0,0 0 0,0 0 0,0 0 0,0-1 0,0 1 0,6-2 0,7 0 0,108-3 0,-12 2 0,347-6 0,-189 8 0,-208-3 0,77-15 0,22-2 0,72 16 0,-4 0 0,398-6 0,-415 12 0,512-1 0,-684 2 0,67 12 0,-63-7 0,49 2 0,349-8 0,-214-2 0,330 1 0,-533 1 0,33 6 0,-32-3 0,31 0 0,-51-4 0,1 0 0,-1 0 0,1 0 0,-1 1 0,0 0 0,1-1 0,-1 1 0,0 0 0,5 2 0,-7-2 0,1 0 0,-1 0 0,1 1 0,-1-1 0,1 1 0,-1-1 0,0 1 0,1-1 0,-1 1 0,0 0 0,0-1 0,0 1 0,-1 0 0,1 0 0,0 0 0,-1 0 0,1 2 0,29 87 0,-8-26 0,-13-36 0,-8-25 0,0-1 0,1 1 0,-1-1 0,1 0 0,0 1 0,0-1 0,0 0 0,0 0 0,0 0 0,1 0 0,-1-1 0,1 1 0,0-1 0,0 1 0,0-1 0,0 0 0,0 0 0,1 0 0,4 1 0,0 0 0,1-1 0,0 0 0,0 0 0,-1-1 0,1-1 0,0 1 0,10-2 0,-9 1 0,-4 0 0,0 0 0,0 0 0,0-1 0,12-2 0,-16 2 0,-1 1 0,1-1 0,-1 0 0,1 0 0,-1 1 0,0-1 0,1 0 0,-1 0 0,0 0 0,1 0 0,-1-1 0,0 1 0,0 0 0,0 0 0,0-1 0,0 1 0,0 0 0,-1-1 0,1 1 0,0-1 0,-1 1 0,1-1 0,0-2 0,0-4 0,0 0 0,0 0 0,0 0 0,-1 0 0,-1 0 0,1 0 0,-1 0 0,0 0 0,-1 0 0,0 0 0,0 0 0,-1 0 0,0 1 0,0-1 0,-1 1 0,-8-13 0,-9-14 0,16 24 0,0 1 0,-1-1 0,-9-9 0,13 16 0,-1 1 0,1-1 0,-1 1 0,0 0 0,0 0 0,0 0 0,0 0 0,0 0 0,0 1 0,0-1 0,-1 1 0,1 0 0,0 0 0,-5-1 0,-3 1 0,-185-26 0,156 24 0,0 2 0,-77 7 0,79-2 0,-30 5 0,60-7 0,0 0 0,1 0 0,-1 1 0,1 0 0,-1 1 0,-9 6 0,-10 9 0,18-13 0,1 0 0,-1 0 0,0 0 0,-1-1 0,-13 5 0,-10 0 0,-42 16 0,67-22 0,0 0 0,0 0 0,0 1 0,1 0 0,0 0 0,-12 11 0,11-7 0,-2 2 0,-1-1 0,-14 11 0,20-18 0,0 0 0,0 0 0,0 0 0,0-1 0,0 0 0,-1 0 0,1 0 0,-1-1 0,-6 2 0,10-3 0,-27 3 0,27-3 0,1 0 0,0 0 0,-1 0 0,1 0 0,0 0 0,0-1 0,-1 1 0,1 0 0,0-1 0,0 1 0,-1-1 0,1 1 0,0-1 0,0 1 0,0-1 0,0 0 0,0 1 0,-2-3 0,3 3 0,0-1 0,-1 1 0,1-1 0,0 1 0,0-1 0,0 1 0,0-1 0,0 1 0,0-1 0,0 1 0,0 0 0,0-1 0,0 1 0,0-1 0,1 1 0,-1-1 0,0 1 0,0-1 0,0 1 0,1-1 0,-1 1 0,0 0 0,0-1 0,1 1 0,-1 0 0,0-1 0,1 1 0,-1 0 0,0-1 0,1 1 0,-1 0 0,1-1 0,-1 1 0,0 0 0,1 0 0,-1 0 0,1 0 0,-1-1 0,1 1 0,22-8 0,-19 7 0,46-19 0,-36 14 0,1 0 0,0 1 0,18-4 0,13 3 0,0 3 0,90 4 0,-57 1 0,-6-3 0,59 3 0,-125-1 0,-1 0 0,1 0 0,-1 1 0,0 0 0,0 0 0,1 0 0,-2 1 0,8 3 0,3 5 0,20 16 0,-4-2 0,-15-12 0,-1 1 0,-1 1 0,0 1 0,19 25 0,-15-18 0,-17-20 0,1 0 0,-1-1 0,1 1 0,-1-1 0,1 0 0,0 0 0,-1 0 0,1 0 0,6 3 0,-7-5 0,0 1 0,-1-1 0,1 1 0,0-1 0,-1 0 0,1 0 0,0 0 0,-1 0 0,1 0 0,0 0 0,0-1 0,-1 1 0,1-1 0,-1 1 0,1-1 0,0 1 0,-1-1 0,1 0 0,-1 0 0,1 1 0,-1-1 0,2-2 0,3-2 0,0-1 0,0 1 0,-1-1 0,1 0 0,-1-1 0,-1 1 0,1-1 0,-1 0 0,-1 0 0,1 0 0,-1-1 0,0 1 0,-1-1 0,0 0 0,0 0 0,-1 1 0,1-1 0,-1-16 0,-4-24 0,3 227-1365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3:02:46.7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24529,'6680'0'0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3:02:51.4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24551,'6470'144'0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3:02:59.8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12 24564,'6343'0'0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3:03:04.7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24575,'305'13'0,"165"8"0,3-21 0,-173-2 0,-78 1 0,231 2 0,-411 1 0,0 1 0,0 3 0,0 1 0,-1 1 0,66 24 0,-97-27 0,1-1 0,0 2 0,-1-1 0,17 13 0,-23-14 0,1 0 0,-1 0 0,0 0 0,0 0 0,0 1 0,0 0 0,-1 0 0,0 0 0,0 0 0,0 0 0,2 6 0,-4-7 0,-1 0 0,1 0 0,-1-1 0,0 1 0,1 0 0,-2 0 0,1 0 0,0-1 0,-1 1 0,0 0 0,1-1 0,-2 1 0,1 0 0,0-1 0,-4 7 0,0 0 0,-1-1 0,0 0 0,0 0 0,-11 10 0,-4 4 0,-2-2 0,0-1 0,-1-1 0,-1-1 0,0-1 0,-2-1 0,-44 20 0,65-34 0,1 0 0,0 0 0,0 1 0,0 0 0,0 0 0,1 0 0,-1 1 0,1 0 0,0-1 0,0 1 0,0 1 0,0-1 0,1 1 0,0-1 0,0 1 0,0 0 0,-3 6 0,3 0 0,-1-1 0,-1-1 0,0 1 0,0-1 0,-1 1 0,-11 12 0,8-10 0,0 0 0,1 0 0,1 1 0,0 0 0,-10 25 0,12-24 0,-1 0 0,-1-1 0,0 0 0,-1 0 0,-16 20 0,8-14 0,-23 39 0,13-19 0,23-34-341,0-1 0,0 1-1,-3 9 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3:03:10.0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33 24445,'6119'-32'0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5:31:06.6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24520,'6709'144'0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5:31:22.1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290 960 24575,'72'2'0,"76"12"0,67 23 0,-114-16 0,157 24 0,-19-32 0,-106-7 0,483 1 0,-376-8 0,798 1 0,-1019-1 0,36-7 0,-35 5 0,29-2 0,-30 4 0,-10 2 0,0-1 0,0-1 0,0 1 0,0-2 0,0 1 0,0-1 0,12-4 0,-4 0 0,1 0 0,0 2 0,1 0 0,35-2 0,-15 2 0,34-1 0,99 4 0,-80 2 0,-52-3 0,70-12 0,11-2 0,163 14 0,-147 3 0,16-9 0,3 0 0,-12 7 0,152 3 0,-207 6 0,25 0 0,35 2 0,-73-3 0,-18 0 0,-29-3 0,30 1 0,380-6 0,-426 2 0,0 0 0,0 2 0,0-1 0,20 8 0,22 3 0,-49-12 0,0 0 0,1 0 0,-1-1 0,0 0 0,1-1 0,11-1 0,-18 2 0,1 0 0,0-1 0,0 1 0,-1 0 0,1 0 0,0 0 0,-1-1 0,1 1 0,-1 0 0,1-1 0,0 1 0,-1 0 0,1-1 0,-1 1 0,1-1 0,-1 1 0,1-1 0,-1 1 0,1-1 0,-1 1 0,0-1 0,1 0 0,-1 1 0,0-1 0,1 1 0,-1-1 0,0 0 0,0 1 0,0-1 0,0 0 0,1 1 0,-1-1 0,0 0 0,0 0 0,0 1 0,0-1 0,-1 0 0,1 1 0,0-1 0,0 0 0,0 1 0,0-1 0,-1-1 0,-2-4 0,0 0 0,0 0 0,0 1 0,-5-7 0,-4-6 0,-34-105 0,41 103 0,0 0 0,1 0 0,1-1 0,0-27 0,3 18 0,1 17 0,-1 1 0,-2-24 0,1 32 0,1 1 0,-1-1 0,0 1 0,0-1 0,-1 1 0,1-1 0,-1 1 0,0 0 0,0-1 0,0 1 0,0 0 0,0 1 0,-1-1 0,-2-3 0,-19-11 0,20 16 0,1-1 0,0 0 0,0-1 0,-1 1 0,1 0 0,1-1 0,-1 0 0,0 0 0,1 1 0,-1-2 0,1 1 0,0 0 0,-3-6 0,3 2 0,-1 0 0,-1 0 0,1 0 0,-1 1 0,0-1 0,-1 1 0,1 0 0,-1 0 0,0 0 0,-10-8 0,11 11 0,0-1 0,0 0 0,1 0 0,0 0 0,0 0 0,0 0 0,0-1 0,1 1 0,-1-1 0,1 0 0,0 0 0,1 1 0,-1-1 0,0-8 0,0-3 0,0-1 0,2 0 0,1-18 0,0 2 0,0 29 0,-1-1 0,-1 1 0,1-1 0,-1 1 0,1-1 0,-1 1 0,-3-6 0,4 9 0,0 0 0,-1 0 0,1 0 0,-1 0 0,0 0 0,1 1 0,-1-1 0,0 0 0,1 1 0,-1-1 0,0 0 0,0 1 0,1-1 0,-1 1 0,0-1 0,0 1 0,0-1 0,0 1 0,0 0 0,0 0 0,0-1 0,0 1 0,0 0 0,0 0 0,0 0 0,0 0 0,0 0 0,0 0 0,0 0 0,1 0 0,-1 0 0,0 1 0,0-1 0,0 0 0,0 1 0,0-1 0,0 0 0,0 1 0,-1 0 0,-12 5 0,0-2 0,0 0 0,0 0 0,0-1 0,-1-1 0,0 0 0,-18-1 0,-108-11 0,61 2 0,-82-6 0,-96-5 0,-368 18 0,297 2 0,260-1 0,-116 2 0,138 1 0,-91 18 0,72-7 0,-1-3 0,-115 4 0,-294-15 0,201-2 0,-2350 2 0,2427 9 0,31-1 0,147-8 0,0 1 0,0 2 0,0 0 0,-25 7 0,40-8 0,1 0 0,-1 0 0,1 0 0,0 0 0,0 1 0,0-1 0,0 1 0,0 0 0,1 0 0,-1 0 0,1 1 0,0 0 0,0-1 0,-5 8 0,5-5 0,0 0 0,0 1 0,1-1 0,-1 0 0,2 1 0,-1-1 0,1 1 0,0 0 0,-1 12 0,4 14 0,0 0 0,3 1 0,13 52 0,-10-46 0,-7-37 0,27 105 0,-25-98 0,2 1 0,-1-1 0,1 0 0,0 0 0,1 0 0,0-1 0,14 16 0,-14-20 0,1 1 0,-1-2 0,1 1 0,-1-1 0,1 0 0,0 0 0,1-1 0,-1 0 0,1-1 0,-1 1 0,1-1 0,0-1 0,0 1 0,9-1 0,3 0 0,0 0 0,0-2 0,0 0 0,30-7 0,34-11 0,69-11 0,-120 26 0,-1-1 0,1-2 0,-1-2 0,49-19 0,-49 14 0,2 2 0,-1 1 0,1 1 0,1 2 0,0 1 0,51-2 0,-58 8 0,128-10 0,-16-11 0,-109 15 0,-1-1 0,45-18 0,-37 9 0,1 1 0,1 3 0,0 1 0,79-13 0,47 11 0,-130 9 0,-2-1 0,42-12 0,39-8 0,99 13 0,-144 12 0,96-14 0,74-15 0,-204 26 0,0-2 0,0-1 0,46-17 0,-64 19 0,12-2 0,1 2 0,0 1 0,47-1 0,-21 2 0,103-4 0,82-7 0,-121 2 0,159 4 0,-277 8 0,16 1 0,-19-1 0,1 0 0,0 0 0,-1 0 0,1 0 0,0 0 0,-1 0 0,1 0 0,-1 0 0,1 1 0,0-1 0,-1 0 0,1 0 0,-1 1 0,1-1 0,-1 0 0,1 1 0,0-1 0,-1 1 0,0-1 0,1 0 0,0 2 0,-5 2 0,-76 25 0,26-5 0,-239 105 0,153-78 0,36-14 0,28-10 0,-1-3 0,-1-3 0,-1-4 0,-98 9 0,124-23 0,0-3 0,-58-6 0,-105-23 0,177 24 0,-9-4 0,1-2 0,-59-22 0,-103-24 0,-25-8 0,212 56 0,-1 1 0,0 2 0,0 0 0,0 2 0,-1 0 0,-25 0 0,-332 4 0,137 2 0,223-3 0,15 1 0,-1-1 0,1 1 0,0 0 0,-1 0 0,1 1 0,0 0 0,-1 0 0,1 0 0,-7 3 0,13-3 0,-1-1 0,1 0 0,-1 1 0,0-1 0,1 0 0,-1 1 0,1-1 0,-1 1 0,1-1 0,-1 1 0,1-1 0,-1 1 0,1 0 0,0-1 0,-1 1 0,1-1 0,0 1 0,-1 0 0,1-1 0,0 1 0,0 0 0,0-1 0,0 1 0,-1 0 0,1 0 0,0-1 0,0 1 0,0 0 0,1-1 0,-1 1 0,0 0 0,0-1 0,0 1 0,0 0 0,1-1 0,-1 1 0,0 0 0,1-1 0,-1 1 0,0 0 0,1-1 0,0 2 0,2 1 0,0 1 0,0-1 0,0 1 0,0-1 0,5 3 0,32 21 0,1-1 0,67 29 0,-90-46 0,164 65 0,-80-35 0,-15-5 0,147 36 0,-165-55 0,0-4 0,130 6 0,-178-17 0,189 1 0,-142-4 0,75-12 0,266-34 0,-400 49 0,-1 0 0,1-1 0,0 0 0,-1 0 0,1-1 0,-1-1 0,1 1 0,14-8 0,-5 0 0,-1 1 0,2 1 0,-1 1 0,1 0 0,0 1 0,28-5 0,-10 5 0,0-2 0,0-2 0,46-20 0,-80 29 0,17-5 0,0 0 0,1 1 0,39-3 0,63 3 0,-11 2 0,92-24 0,-128 14 0,0 4 0,80 0 0,219 10 0,-227-1 0,-137 0 0,0 0 0,0-1 0,0 0 0,0-1 0,0 0 0,0-1 0,-1 0 0,1-1 0,17-8 0,0-3 0,50-19 0,-62 29 0,0 0 0,0 1 0,1 1 0,31-2 0,-40 5 0,1 0 0,0-1 0,-1 0 0,0 0 0,1-1 0,-1 0 0,12-5 0,20-9 0,-28 12 0,-1 0 0,0-1 0,0 0 0,19-12 0,-5-1 0,-17 13 0,0 0 0,-1 0 0,0-1 0,0 0 0,0 0 0,-1-1 0,0 1 0,7-12 0,-1-3 0,1-1 0,1 0 0,17-19 0,-26 34 0,1 1 0,0 0 0,1 0 0,-1 1 0,1 0 0,0 0 0,1 0 0,-1 1 0,1 0 0,7-3 0,17-8 0,-29 13 0,1 0 0,-1 0 0,1 0 0,0 0 0,-1 0 0,1 1 0,0 0 0,0 0 0,0 0 0,0 0 0,1 1 0,-1 0 0,0 0 0,5 0 0,7 2 0,1-1 0,24-2 0,-33 1 0,-1 0 0,0 1 0,0-1 0,1 2 0,-1-1 0,0 1 0,12 5 0,47 24 0,-40-17 0,35 14 0,-38-19 0,0 2 0,-1 0 0,-1 2 0,28 19 0,51 43 0,-93-71 0,-3 0 0,-1-1 0,1 1 0,0-1 0,-1 1 0,0 0 0,0 1 0,4 5 0,-5-5 0,0-1 0,1 0 0,0-1 0,0 1 0,0 0 0,0-1 0,1 0 0,-1 0 0,5 4 0,17 3 0,-22-10 0,-1 1 0,1 0 0,-1 0 0,0 0 0,1 0 0,-1 0 0,0 0 0,1 0 0,-1 1 0,0-1 0,0 1 0,0 0 0,0-1 0,-1 1 0,1 0 0,2 4 0,-3-4 0,0 0 0,0 0 0,0 0 0,1 0 0,-1 0 0,0 0 0,1 0 0,0-1 0,2 3 0,-3-3 0,0-1 0,0 0 0,0 0 0,0 0 0,0 1 0,-1-1 0,1 0 0,0 0 0,0 0 0,0-1 0,0 1 0,0 0 0,0 0 0,0 0 0,0-1 0,0 1 0,-1 0 0,1-1 0,0 1 0,0-1 0,0 1 0,-1-1 0,1 1 0,0-1 0,-1 0 0,2-1 0,8-5 0,-4 3 0,-1-1 0,1 0 0,-1 0 0,0 0 0,0-1 0,0 1 0,5-10 0,-2 3 0,16-19 0,-18 24 0,0 0 0,0-1 0,-1 0 0,0 0 0,7-16 0,11-26 0,-17 38 0,0 1 0,-1-1 0,-1 0 0,0-1 0,3-14 0,0-16 0,-2 20 0,-1 0 0,-2-1 0,0 1 0,-3-25 0,1 46 0,0 0 0,-1 0 0,0 0 0,1 0 0,-1 1 0,0-1 0,0 0 0,0 0 0,0 1 0,0-1 0,0 0 0,-1 1 0,1 0 0,0-1 0,-1 1 0,1 0 0,-1-1 0,0 1 0,1 0 0,-1 0 0,0 0 0,0 1 0,1-1 0,-1 0 0,0 1 0,-2-1 0,-7-2 0,-1 0 0,1 2 0,-15-2 0,16 3 0,-260-5 0,183 6 0,118-1 0,98 4 0,-111-2 0,-1 0 0,0 2 0,0 0 0,0 0 0,23 11 0,-33-11 0,1 0 0,0 1 0,12 11 0,-13-10 0,1-1 0,16 10 0,-22-14 0,1 1 0,-1 0 0,0-1 0,0 1 0,1 0 0,-1 0 0,0 0 0,-1 0 0,1 0 0,0 1 0,-1-1 0,1 0 0,-1 1 0,0-1 0,0 1 0,0 0 0,0-1 0,0 1 0,0 0 0,0 5 0,0 5 0,0 0 0,-1 0 0,-2 19 0,0-5 0,1 101-1365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2:42:17.8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24568,'6310'0'0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2:42:27.2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197 157 24575,'0'20'0,"0"4"0,3 27 0,-2-42 0,1-1 0,0 1 0,0-1 0,1 1 0,0-1 0,6 13 0,9 11 0,56 96 0,-71-123 0,1-1 0,0 1 0,0-1 0,0 0 0,1 0 0,0-1 0,-1 1 0,1-1 0,1 0 0,-1-1 0,0 1 0,1-1 0,-1 0 0,1 0 0,-1-1 0,11 2 0,8 0 0,-1-1 0,45-3 0,-32 0 0,16 1 0,-11 0 0,1-1 0,71-11 0,-18-4 0,-56 10 0,0-1 0,61-19 0,-82 19 0,-3 2 0,0 0 0,17-11 0,-28 14 0,1-1 0,-1 0 0,0 0 0,0-1 0,0 1 0,0-1 0,0 0 0,-1 0 0,0 0 0,5-8 0,-8 11 0,1 1 0,-1-1 0,0 1 0,1-1 0,-1 0 0,0 1 0,0-1 0,0 1 0,0-1 0,1 0 0,-1 1 0,0-1 0,0 1 0,0-1 0,0 0 0,0 1 0,0-1 0,0 0 0,-1 1 0,1-1 0,0 1 0,0-1 0,0 1 0,-1-1 0,1 0 0,0 1 0,-1-1 0,1 1 0,0-1 0,-1 1 0,1-1 0,-1 1 0,1-1 0,0 1 0,-1 0 0,1-1 0,-1 1 0,1 0 0,-1-1 0,0 1 0,1 0 0,-2-1 0,-2 0 0,-1-1 0,1 1 0,0 0 0,-1 1 0,-5-1 0,-68-3 0,-97 8 0,58 6 0,-87 2 0,4-31 0,131 9 0,-99 0 0,158 10 0,-21 1 0,28-1 0,19 0 0,1416 0 0,-1385-1 0,65-11 0,45-17 0,-79 14 0,119-10 0,-73 26 0,-104-1 0,-593-24 0,13-1 0,309 18 0,-5 0 0,234 8 0,13-1 0,0 1 0,1-2 0,-1 1 0,-16-4 0,19 1 0,9 0 0,13-1 0,213-1 0,-148 6 0,316 0 0,-390-2 0,-4 1 0,-1 0 0,0 0 0,1 0 0,-1 0 0,0 1 0,1-1 0,-1 0 0,0 1 0,3 1 0,-5-2 0,0 0 0,0 0 0,0 0 0,1 0 0,-1 0 0,0 0 0,0 0 0,0 0 0,0 0 0,0 0 0,0 0 0,0 0 0,0 0 0,0 0 0,0 0 0,1 0 0,-1 0 0,0 1 0,0-1 0,0 0 0,0 0 0,0 0 0,0 0 0,0 0 0,0 0 0,0 0 0,0 0 0,0 0 0,0 0 0,0 1 0,0-1 0,0 0 0,0 0 0,0 0 0,0 0 0,0 0 0,0 0 0,0 0 0,0 0 0,0 1 0,0-1 0,0 0 0,0 0 0,0 0 0,0 0 0,0 0 0,0 0 0,0 0 0,0 0 0,0 0 0,-1 0 0,1 1 0,0-1 0,0 0 0,0 0 0,0 0 0,0 0 0,0 0 0,-7 3 0,-18 1 0,0-1 0,0-2 0,-38-1 0,20-1 0,-1093 0 0,1140 2 0,0 0 0,0 0 0,-1 0 0,1 1 0,0-1 0,0 1 0,6 4 0,6 2 0,93 38-118,2-5 0,155 35 0,241 27-622,-43-11 494,-84-31 410,-293-50 607,152 13-366,148-22-405,-278-8 0,167-32 0,-35-16 0,-176 39 0,-26 4 0,1 3 0,61-6 0,-75 16 0,-17 2 0,-9-3 0,0-1 0,0 0 0,0 1 0,0-1 0,0 0 0,-1 1 0,1-1 0,0 1 0,0-1 0,0 0 0,0 1 0,0-1 0,-1 0 0,1 1 0,0-1 0,0 0 0,-1 0 0,1 1 0,0-1 0,0 0 0,-1 0 0,1 1 0,0-1 0,-1 0 0,1 0 0,0 0 0,-1 1 0,0-1 0,-9 6 0,0-1 0,-1 0 0,0-1 0,0 0 0,-19 4 0,-64 8 0,89-15 0,-273 20 20,-4-21-157,157-1-245,7 0 318,-274-7 5,309 2 66,0-4 1,-137-35 0,190 37 83,-58-19 417,81 23-508,7 1 0,13-2 0,32-1 0,1 1 0,-1 3 0,58 3 0,57 8 0,25 0 0,11-4 0,219-3 0,-408-2 0,204-15 0,-152 8 0,90-22 0,-129 23 0,26-6 0,68-10 0,-111 22 0,0-1 0,0 1 0,0-1 0,0 1 0,0-1 0,0 0 0,0 0 0,0 0 0,0 0 0,0 0 0,-1-1 0,1 0 0,3-2 0,-6 4 0,0-1 0,1 1 0,-1 0 0,0-1 0,0 1 0,0-1 0,0 1 0,0 0 0,0-1 0,0 1 0,0-1 0,0 1 0,0 0 0,0-1 0,0 1 0,0-1 0,0 1 0,0 0 0,0-1 0,-1 1 0,1 0 0,0-1 0,0 1 0,0 0 0,-1-1 0,1 1 0,0 0 0,0-1 0,-1 1 0,1 0 0,0-1 0,-1 1 0,1 0 0,0 0 0,-1 0 0,1-1 0,0 1 0,-1 0 0,-15-9 0,2 4 0,-1 0 0,1 1 0,-26-3 0,13 2 0,-39-6 0,-75-3 0,-67 8 0,115 4 0,51 0 0,-69-15 0,71 10 0,32 4 0,21 2 0,431 3 0,-156 24 0,-93-5 0,-166-19 0,-1-1 0,55 11 0,-108-11 0,-307-33-42,156 11-578,76 11 505,-302-36 97,-146-42 18,473 80 209,-7-1 245,72 7-332,10 2-122,0 0 1,0 0-1,0 0 0,0-1 1,0 1-1,0 0 0,0 0 1,0 0-1,0 0 0,0 0 1,0 0-1,0 0 0,0 0 1,0 0-1,0 0 0,0 0 1,0 0-1,0 0 0,0 0 1,0 0-1,0 0 0,0-1 1,0 1-1,0 0 0,0 0 1,0 0-1,0 0 0,0 0 1,0 0-1,0 0 0,0 0 1,0 0-1,0 0 0,0 0 1,0 0-1,0 0 0,0 0 1,0 0-1,0 0 0,0 0 1,0-1-1,0 1 0,0 0 1,0 0-1,1 0 0,-1 0 1,0 0-1,0 0 0,0 0 1,0 0-1,0 0 0,0 0 1,0 0-1,0 0 0,0 0 1,0 0-1,0 0 0,0 0 1,0 0-1,0 0 0,0 0 0,1 0 1,19-3-12,336 0 11,-215 4 0,1160-1-1323,-1207 2 1347,0 3 0,0 4 0,133 31 0,-177-29 632,55 16-85,-101-26-571,1 1 0,-1 0 0,0-1 0,0 2 0,5 2 0,-8-4 0,-1-1 0,1 1 0,0 0 0,0-1 0,-1 1 0,1 0 0,0 0 0,-1-1 0,1 1 0,-1 0 0,1 0 0,-1 0 0,1 0 0,-1-1 0,0 1 0,1 0 0,-1 0 0,0 0 0,0 0 0,0 0 0,0 0 0,0 0 0,0 0 0,0 0 0,0 0 0,0 0 0,0 0 0,0 0 0,-1 0 0,0 1 0,0 2 0,-1-1 0,0 0 0,0 1 0,-1-1 0,1 0 0,-1 0 0,1-1 0,-1 1 0,-6 4 0,-34 20 0,23-16 0,-57 34 0,-152 61 0,104-46 0,-4 1 0,54-39 0,69-18 0,12-1 0,16-2 0,-21-1 0,394 2 0,-204-4 0,391 2 0,-571 0 0,-5 0 0,0 0 0,0 0 0,0 0 0,0 1 0,-1-1 0,1 2 0,0-1 0,11 4 0,-17-5 0,1 1 0,-1-1 0,1 0 0,-1 0 0,0 0 0,1 0 0,-1 1 0,1-1 0,-1 0 0,1 0 0,-1 1 0,0-1 0,1 0 0,-1 1 0,0-1 0,1 1 0,-1-1 0,0 0 0,0 1 0,1-1 0,-1 1 0,0-1 0,0 1 0,0-1 0,1 1 0,-1-1 0,0 1 0,0-1 0,0 0 0,0 1 0,0-1 0,0 1 0,0-1 0,0 1 0,0-1 0,0 1 0,-1-1 0,1 1 0,0-1 0,0 1 0,0-1 0,0 1 0,-1-1 0,1 1 0,0-1 0,0 0 0,-1 1 0,1-1 0,0 0 0,-1 1 0,1-1 0,-1 0 0,1 1 0,-4 2 0,1-1 0,0 0 0,-1 1 0,1-1 0,-5 2 0,-5 1 0,-1 0 0,1-1 0,-1-1 0,-14 3 0,-61 3 0,55-6 0,-125 14 0,-319 15 0,460-31 0,-18-1 0,34 0 0,-1 0 0,1-1 0,0 1 0,0 0 0,0-1 0,-1 1 0,1-1 0,0 0 0,0 0 0,0 0 0,-2-1 0,4 1 0,-1 1 0,1 0 0,0 0 0,0-1 0,0 1 0,-1 0 0,1-1 0,0 1 0,0 0 0,0 0 0,0-1 0,0 1 0,0 0 0,0-1 0,0 1 0,0-1 0,0 1 0,0 0 0,0-1 0,0 1 0,0 0 0,0-1 0,0 1 0,0 0 0,0-1 0,0 1 0,0 0 0,0-1 0,1 1 0,-1 0 0,0 0 0,0-1 0,0 1 0,1 0 0,-1 0 0,0-1 0,0 1 0,1 0 0,-1 0 0,0-1 0,0 1 0,1 0 0,-1 0 0,0 0 0,1 0 0,-1 0 0,1-1 0,17-8 0,-17 9 0,217-77 0,8 19 0,-170 44 0,96-22 0,2 7 0,263-17 0,61 1 0,-342 29 0,-123 13 0,-13 3 0,0 0 0,0-1 0,0 1 0,0 0 0,0 0 0,0 0 0,0 0 0,0 0 0,0-1 0,0 1 0,0 0 0,0 0 0,0 0 0,0 0 0,0 0 0,0 0 0,0-1 0,0 1 0,0 0 0,0 0 0,-1 0 0,1 0 0,0 0 0,0 0 0,0 0 0,0 0 0,0-1 0,0 1 0,0 0 0,0 0 0,0 0 0,-1 0 0,1 0 0,0 0 0,0 0 0,0 0 0,0 0 0,0 0 0,0 0 0,-1 0 0,1 0 0,0 0 0,0 0 0,-26-8 0,21 7 0,-49-10 0,-1 3 0,-57-1 0,-22-3 0,-353-16 0,485 28 0,-115-8 0,-154-29 0,212 27 0,-275-59 0,324 67 0,-32-9 0,39 10 0,0 0 0,0-1 0,0 1 0,0 0 0,1-1 0,-1 0 0,1 1 0,-1-1 0,1 0 0,-4-4 0,6 6 0,0-1 0,-1 1 0,1 0 0,0 0 0,0 0 0,0 0 0,0-1 0,0 1 0,0 0 0,-1 0 0,1 0 0,0-1 0,0 1 0,0 0 0,0 0 0,0 0 0,0-1 0,0 1 0,0 0 0,0 0 0,0-1 0,0 1 0,0 0 0,0 0 0,0 0 0,0-1 0,0 1 0,1 0 0,-1 0 0,0-1 0,0 1 0,0 0 0,0 0 0,0 0 0,0 0 0,1-1 0,-1 1 0,0 0 0,0 0 0,0 0 0,0 0 0,1 0 0,-1-1 0,0 1 0,0 0 0,13-4 0,18 1 0,1 0 0,51 3 0,-37 1 0,62-1 0,436 15 0,-31 5 0,-872-21 0,357 1 0,-5 1 0,0-1 0,0 0 0,0-1 0,0 0 0,1 0 0,-11-3 0,17 4 0,0 0 0,0 0 0,0 0 0,0 0 0,0 0 0,0 0 0,0 0 0,-1 0 0,1 0 0,0 0 0,0 0 0,0 0 0,0 0 0,0 0 0,0 0 0,0 0 0,-1-1 0,1 1 0,0 0 0,0 0 0,0 0 0,0 0 0,0 0 0,0 0 0,0 0 0,0 0 0,0 0 0,0 0 0,0-1 0,-1 1 0,1 0 0,0 0 0,0 0 0,0 0 0,0 0 0,0 0 0,0 0 0,0-1 0,0 1 0,0 0 0,0 0 0,0 0 0,0 0 0,0 0 0,0 0 0,0-1 0,7-1 0,11-1 0,152-1 0,173 19 0,-119 10 0,88 3 0,-277-26 0,0 0 0,0 3 0,60 14 0,-82-14 0,0 0 0,-1 0 0,1 1 0,21 15 0,-9-5 0,-23-15 0,0 0 0,0 0 0,0 0 0,-1 1 0,1-1 0,0 1 0,0-1 0,-1 1 0,1 0 0,-1-1 0,0 1 0,1 0 0,-1 0 0,0 0 0,0 0 0,0 0 0,-1 0 0,1 1 0,0-1 0,-1 0 0,1 4 0,-1-1 0,0 0 0,-1 0 0,0 0 0,0 0 0,0 0 0,0 0 0,-1 0 0,-4 7 0,0 2 0,-1 3 0,-1 0 0,-13 21 0,17-33 0,1 0 0,-1-1 0,1 0 0,-1 0 0,0 0 0,-1 0 0,1 0 0,-1-1 0,0 0 0,0 0 0,0 0 0,-5 2 0,-11 1 0,0 0 0,0-2 0,-37 4 0,-19 4 0,29-2 0,0-2 0,-1-1 0,-87-1 0,331-6 0,-66-1 0,77-10 0,-163 8 0,-24 2 0,0 0 0,0-2 0,34-8 0,-36 6 0,-9 3 0,1-1 0,-1 0 0,11-6 0,-17 8 0,0 0 0,0 0 0,0 0 0,0-1 0,-1 1 0,1-1 0,0 1 0,-1-1 0,1 0 0,-1 0 0,0 1 0,1-1 0,-1 0 0,0 0 0,0 0 0,0 0 0,-1-1 0,2-1 0,0-15 0,0 1 0,-1 0 0,-1-1 0,-3-19 0,1-9 0,2-344 0,0 1044-1365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2:55:46.1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21389,'2396'0'0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F6269-9841-4390-904B-F3ACDD6FEAA4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18D20-1DB0-4318-B479-B395DFD50B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800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064" y="2838451"/>
            <a:ext cx="10873099" cy="3435348"/>
          </a:xfrm>
        </p:spPr>
        <p:txBody>
          <a:bodyPr anchor="t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829799" y="3246438"/>
            <a:ext cx="4114800" cy="365125"/>
          </a:xfrm>
        </p:spPr>
        <p:txBody>
          <a:bodyPr/>
          <a:lstStyle>
            <a:lvl1pPr algn="ctr"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35AAFEA-9797-719F-034E-1443278D0D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064" y="831519"/>
            <a:ext cx="5508625" cy="1282063"/>
          </a:xfrm>
        </p:spPr>
        <p:txBody>
          <a:bodyPr anchor="b" anchorCtr="0">
            <a:no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E0C2E3-CA8C-11A5-4187-F0CF961435E7}"/>
              </a:ext>
            </a:extLst>
          </p:cNvPr>
          <p:cNvCxnSpPr>
            <a:cxnSpLocks/>
          </p:cNvCxnSpPr>
          <p:nvPr userDrawn="1"/>
        </p:nvCxnSpPr>
        <p:spPr>
          <a:xfrm>
            <a:off x="587375" y="2476017"/>
            <a:ext cx="1440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37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1DC97CC-48FA-38A4-1269-F3569817A505}"/>
              </a:ext>
            </a:extLst>
          </p:cNvPr>
          <p:cNvSpPr/>
          <p:nvPr userDrawn="1"/>
        </p:nvSpPr>
        <p:spPr>
          <a:xfrm rot="16200000">
            <a:off x="-1901825" y="1901826"/>
            <a:ext cx="6858001" cy="3054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17628" y="2767411"/>
            <a:ext cx="5689606" cy="132318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209C287B-D953-D5EA-2570-C20BB232C4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5" y="583762"/>
            <a:ext cx="131763" cy="9833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7584A2A-A2A8-5F4E-16CE-BE6E4ED7862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511040" y="583762"/>
            <a:ext cx="6949123" cy="98337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C77C3C83-E08F-BD64-37D7-89F2E94139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079875" y="1760428"/>
            <a:ext cx="131763" cy="9833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4AAE2CB-3730-EE07-C195-170994A78C5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511040" y="1760428"/>
            <a:ext cx="6949123" cy="98337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2699CA2A-484D-B63E-8E28-143532E534A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79875" y="2937094"/>
            <a:ext cx="131763" cy="9833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28C733BC-FFF5-699D-B982-710CF69D6A3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511040" y="2937094"/>
            <a:ext cx="6949123" cy="98337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0D4CC370-D36C-5BA9-697D-D5F76096A32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079875" y="4113760"/>
            <a:ext cx="131763" cy="9833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CFDF9278-92C6-817C-ABA2-10D1176FC69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511040" y="4113760"/>
            <a:ext cx="6949123" cy="98337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CDDF8296-96AA-4200-E3BB-AF127889012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079875" y="5290426"/>
            <a:ext cx="131763" cy="9833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76A47E99-3289-7188-E811-81A9BADE1A9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511040" y="5290426"/>
            <a:ext cx="6949123" cy="98337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518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93EB61-5F49-FD6F-5F6B-7A90F01A6268}"/>
              </a:ext>
            </a:extLst>
          </p:cNvPr>
          <p:cNvSpPr/>
          <p:nvPr userDrawn="1"/>
        </p:nvSpPr>
        <p:spPr>
          <a:xfrm>
            <a:off x="587375" y="2482965"/>
            <a:ext cx="2021446" cy="2980575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6A5824-B6E5-8C25-E7F4-A37DC59C3B8D}"/>
              </a:ext>
            </a:extLst>
          </p:cNvPr>
          <p:cNvSpPr/>
          <p:nvPr userDrawn="1"/>
        </p:nvSpPr>
        <p:spPr>
          <a:xfrm>
            <a:off x="2799020" y="2482965"/>
            <a:ext cx="2021446" cy="2980575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B885E3-B64C-FEE3-1B10-DD40258B694B}"/>
              </a:ext>
            </a:extLst>
          </p:cNvPr>
          <p:cNvSpPr/>
          <p:nvPr userDrawn="1"/>
        </p:nvSpPr>
        <p:spPr>
          <a:xfrm>
            <a:off x="5010665" y="2482965"/>
            <a:ext cx="2021446" cy="2980575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716A53-44A1-C586-60DF-D081A35C58FD}"/>
              </a:ext>
            </a:extLst>
          </p:cNvPr>
          <p:cNvSpPr/>
          <p:nvPr userDrawn="1"/>
        </p:nvSpPr>
        <p:spPr>
          <a:xfrm>
            <a:off x="7222310" y="2482965"/>
            <a:ext cx="2021446" cy="2980575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E1B38C-87F4-6141-059C-ED64895830E9}"/>
              </a:ext>
            </a:extLst>
          </p:cNvPr>
          <p:cNvSpPr/>
          <p:nvPr userDrawn="1"/>
        </p:nvSpPr>
        <p:spPr>
          <a:xfrm>
            <a:off x="9433954" y="2482965"/>
            <a:ext cx="2021446" cy="2980575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861147" cy="960000"/>
          </a:xfrm>
        </p:spPr>
        <p:txBody>
          <a:bodyPr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209C287B-D953-D5EA-2570-C20BB232C4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 rot="5400000">
            <a:off x="1532217" y="2188847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7584A2A-A2A8-5F4E-16CE-BE6E4ED7862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33472" y="2872740"/>
            <a:ext cx="1929252" cy="24384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C77C3C83-E08F-BD64-37D7-89F2E94139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 rot="5400000">
            <a:off x="3743862" y="2188847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4AAE2CB-3730-EE07-C195-170994A78C5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845117" y="2872740"/>
            <a:ext cx="1929252" cy="24384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2699CA2A-484D-B63E-8E28-143532E534A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 rot="5400000">
            <a:off x="5955507" y="2188847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28C733BC-FFF5-699D-B982-710CF69D6A3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056762" y="2872740"/>
            <a:ext cx="1929252" cy="24384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0D4CC370-D36C-5BA9-697D-D5F76096A32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 rot="5400000">
            <a:off x="8167152" y="2188847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CFDF9278-92C6-817C-ABA2-10D1176FC69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268407" y="2872740"/>
            <a:ext cx="1929252" cy="24384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CDDF8296-96AA-4200-E3BB-AF127889012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 rot="5400000">
            <a:off x="10378796" y="2188847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76A47E99-3289-7188-E811-81A9BADE1A9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9480051" y="2872740"/>
            <a:ext cx="1929252" cy="24384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8389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02CC6-0866-F6F1-FFC1-330B30DD7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FEAA7-A226-2E50-AD23-5FE2A5B986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22565141-98A0-A85E-E6F5-11BE0B5249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096000" y="1238317"/>
            <a:ext cx="131763" cy="7472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A48DDE3-2ACF-89DD-48C0-FA7D1862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100370"/>
            <a:ext cx="4502150" cy="2657260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F3CDDEF-EF62-9995-6E34-1419FA58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7521" y="1625567"/>
            <a:ext cx="3857241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01E2A7-9A67-1657-3368-5D7446AA88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07521" y="1238316"/>
            <a:ext cx="3857241" cy="36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0359C1F-F3E3-A425-4BCD-A31AF33B64B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096000" y="2440606"/>
            <a:ext cx="131763" cy="7472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8AD4373-618A-2687-05D1-1D07D66FF8E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307521" y="2827856"/>
            <a:ext cx="3857241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10163EA4-0DAD-C18F-6EF7-1453E01A3B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07521" y="2440605"/>
            <a:ext cx="3857241" cy="36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46C88E77-1A95-EF7B-752D-AD106EA8DEB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96000" y="3642895"/>
            <a:ext cx="131763" cy="7472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1203A9E-0CCF-BB14-847F-2CAE4D8BBC3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07521" y="4030145"/>
            <a:ext cx="3857241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2117FAA6-5F41-DA8E-E913-6FA42E0EF8F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307521" y="3642894"/>
            <a:ext cx="3857241" cy="36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Phone Number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63564D2E-3313-FFB2-B52C-76D262A9BDE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96000" y="4845183"/>
            <a:ext cx="131763" cy="7472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FDC93536-71FB-6675-E1B7-B334B7E6503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307521" y="5232433"/>
            <a:ext cx="3857241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5828B1B6-AABF-51B4-E053-9B4F8029D0B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07521" y="4845182"/>
            <a:ext cx="3857241" cy="36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3424078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02CC6-0866-F6F1-FFC1-330B30DD7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FEAA7-A226-2E50-AD23-5FE2A5B986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A48DDE3-2ACF-89DD-48C0-FA7D1862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100370"/>
            <a:ext cx="4502150" cy="2657260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EF3CDDEF-EF62-9995-6E34-1419FA58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72679" y="1376535"/>
            <a:ext cx="4235021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F8AD4373-618A-2687-05D1-1D07D66FF8E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72679" y="2571746"/>
            <a:ext cx="4235021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203A9E-0CCF-BB14-847F-2CAE4D8BBC3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572679" y="3538996"/>
            <a:ext cx="4235021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DC93536-71FB-6675-E1B7-B334B7E6503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72679" y="4730643"/>
            <a:ext cx="4235021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ED66FE-16DC-7C1D-17B7-030BDFCE21E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839091" y="1491191"/>
            <a:ext cx="513817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251EC0-04EC-E625-78DA-826C38BFDDF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25570" y="2569349"/>
            <a:ext cx="540860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A5C516E-37FE-FE29-E8D2-8893C69A5B9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25911" y="3715116"/>
            <a:ext cx="53984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67C01B7-7FCB-6F35-4A4C-02BB1C499AB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54486" y="4874403"/>
            <a:ext cx="283026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434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986CB4B-8D0F-4F5D-E6A8-37A1BE8D90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75" y="4909237"/>
            <a:ext cx="6080125" cy="1364562"/>
          </a:xfrm>
        </p:spPr>
        <p:txBody>
          <a:bodyPr anchor="t" anchorCtr="0">
            <a:noAutofit/>
          </a:bodyPr>
          <a:lstStyle>
            <a:lvl1pPr algn="r">
              <a:lnSpc>
                <a:spcPct val="15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711E10-61DA-0C4E-6449-6C1C595C3EE0}"/>
              </a:ext>
            </a:extLst>
          </p:cNvPr>
          <p:cNvCxnSpPr>
            <a:cxnSpLocks/>
          </p:cNvCxnSpPr>
          <p:nvPr userDrawn="1"/>
        </p:nvCxnSpPr>
        <p:spPr>
          <a:xfrm>
            <a:off x="8610000" y="4754735"/>
            <a:ext cx="1440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6501A14-3AE7-B43F-7906-530D98D6A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7238" y="2681328"/>
            <a:ext cx="8137525" cy="1918905"/>
          </a:xfrm>
        </p:spPr>
        <p:txBody>
          <a:bodyPr anchor="b">
            <a:noAutofit/>
          </a:bodyPr>
          <a:lstStyle>
            <a:lvl1pPr algn="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B5B859C5-4116-6170-969B-8FCA477F4F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 rot="16200000">
            <a:off x="10053420" y="2182593"/>
            <a:ext cx="3667561" cy="469900"/>
          </a:xfrm>
        </p:spPr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32928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505D570-0790-413B-5C88-0435CC3CB2E0}"/>
              </a:ext>
            </a:extLst>
          </p:cNvPr>
          <p:cNvSpPr/>
          <p:nvPr userDrawn="1"/>
        </p:nvSpPr>
        <p:spPr>
          <a:xfrm>
            <a:off x="0" y="1844040"/>
            <a:ext cx="10160000" cy="3169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986CB4B-8D0F-4F5D-E6A8-37A1BE8D90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377" y="4276723"/>
            <a:ext cx="9211944" cy="546737"/>
          </a:xfrm>
        </p:spPr>
        <p:txBody>
          <a:bodyPr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711E10-61DA-0C4E-6449-6C1C595C3EE0}"/>
              </a:ext>
            </a:extLst>
          </p:cNvPr>
          <p:cNvCxnSpPr>
            <a:cxnSpLocks/>
          </p:cNvCxnSpPr>
          <p:nvPr userDrawn="1"/>
        </p:nvCxnSpPr>
        <p:spPr>
          <a:xfrm>
            <a:off x="8359320" y="4040700"/>
            <a:ext cx="144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6501A14-3AE7-B43F-7906-530D98D6A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76" y="2029854"/>
            <a:ext cx="9211944" cy="1774823"/>
          </a:xfrm>
        </p:spPr>
        <p:txBody>
          <a:bodyPr anchor="ctr">
            <a:noAutofit/>
          </a:bodyPr>
          <a:lstStyle>
            <a:lvl1pPr algn="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B5B859C5-4116-6170-969B-8FCA477F4F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 rot="16200000">
            <a:off x="10053420" y="2182593"/>
            <a:ext cx="3667561" cy="469900"/>
          </a:xfrm>
        </p:spPr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42041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505D570-0790-413B-5C88-0435CC3CB2E0}"/>
              </a:ext>
            </a:extLst>
          </p:cNvPr>
          <p:cNvSpPr/>
          <p:nvPr userDrawn="1"/>
        </p:nvSpPr>
        <p:spPr>
          <a:xfrm>
            <a:off x="587374" y="584200"/>
            <a:ext cx="9572625" cy="568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986CB4B-8D0F-4F5D-E6A8-37A1BE8D90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90296" y="5053963"/>
            <a:ext cx="5005704" cy="54673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711E10-61DA-0C4E-6449-6C1C595C3EE0}"/>
              </a:ext>
            </a:extLst>
          </p:cNvPr>
          <p:cNvCxnSpPr>
            <a:cxnSpLocks/>
          </p:cNvCxnSpPr>
          <p:nvPr userDrawn="1"/>
        </p:nvCxnSpPr>
        <p:spPr>
          <a:xfrm>
            <a:off x="1090296" y="4817940"/>
            <a:ext cx="7824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6501A14-3AE7-B43F-7906-530D98D6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90296" y="1531620"/>
            <a:ext cx="5005704" cy="3050297"/>
          </a:xfrm>
        </p:spPr>
        <p:txBody>
          <a:bodyPr anchor="b">
            <a:noAutofit/>
          </a:bodyPr>
          <a:lstStyle>
            <a:lvl1pPr algn="l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B5B859C5-4116-6170-969B-8FCA477F4F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 rot="16200000">
            <a:off x="10053420" y="2182593"/>
            <a:ext cx="3667561" cy="469900"/>
          </a:xfrm>
        </p:spPr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87F563DA-38D0-622E-BA6B-9C61268397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56020" y="920750"/>
            <a:ext cx="5204143" cy="5016500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2232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5E2A2-57CA-76B4-7FC7-0E7E733D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33" y="585048"/>
            <a:ext cx="5139174" cy="2020734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02CC6-0866-F6F1-FFC1-330B30DD7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FEAA7-A226-2E50-AD23-5FE2A5B986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69D59CD-16F0-1FCD-4958-4D19378595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584200"/>
            <a:ext cx="5486399" cy="5689600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694355-D2F1-6177-CA10-2FB2BDCA94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4733" y="3044021"/>
            <a:ext cx="5139174" cy="322893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686FCB5-A714-48C5-F801-8BC93CA09E3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4733" y="2640102"/>
            <a:ext cx="5139174" cy="3696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517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5B17-B4A1-EB92-A298-388D035B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199"/>
            <a:ext cx="3139574" cy="5689601"/>
          </a:xfrm>
        </p:spPr>
        <p:txBody>
          <a:bodyPr anchor="ctr">
            <a:noAutofit/>
          </a:bodyPr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CE9A8-062F-E52A-B822-F2C682A3C0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DBD3-C06B-F685-6F3A-17047C93B3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DEB065-BE89-3D91-17A6-55B54A0585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079875" y="584199"/>
            <a:ext cx="2016125" cy="5689601"/>
          </a:xfrm>
        </p:spPr>
        <p:txBody>
          <a:bodyPr/>
          <a:lstStyle/>
          <a:p>
            <a:endParaRPr lang="en-ID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04667DD-7185-0E65-48DA-18D2EBC01A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8926" y="998877"/>
            <a:ext cx="5011237" cy="527492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ADECA56-D80F-3AD5-037C-9E28C2782D4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48926" y="594958"/>
            <a:ext cx="5011237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115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219" userDrawn="1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5B17-B4A1-EB92-A298-388D035B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639" y="584200"/>
            <a:ext cx="7014524" cy="1315830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CE9A8-062F-E52A-B822-F2C682A3C0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DBD3-C06B-F685-6F3A-17047C93B3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DEB065-BE89-3D91-17A6-55B54A0585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7375" y="584200"/>
            <a:ext cx="3492500" cy="5689600"/>
          </a:xfrm>
        </p:spPr>
        <p:txBody>
          <a:bodyPr/>
          <a:lstStyle/>
          <a:p>
            <a:endParaRPr lang="en-ID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873FB4D-3191-8151-C064-9EECD74417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5634" y="2339801"/>
            <a:ext cx="7014523" cy="393399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F0670D4-0039-A043-64E8-E076E96B2F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45634" y="1935882"/>
            <a:ext cx="7014523" cy="3696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751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B826D32-D4AA-F873-023C-407B30CBCB37}"/>
              </a:ext>
            </a:extLst>
          </p:cNvPr>
          <p:cNvSpPr/>
          <p:nvPr userDrawn="1"/>
        </p:nvSpPr>
        <p:spPr>
          <a:xfrm>
            <a:off x="0" y="0"/>
            <a:ext cx="116046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064" y="2838451"/>
            <a:ext cx="10873099" cy="3435348"/>
          </a:xfrm>
        </p:spPr>
        <p:txBody>
          <a:bodyPr anchor="t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829799" y="3246438"/>
            <a:ext cx="4114800" cy="365125"/>
          </a:xfrm>
        </p:spPr>
        <p:txBody>
          <a:bodyPr/>
          <a:lstStyle>
            <a:lvl1pPr algn="ctr"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35AAFEA-9797-719F-034E-1443278D0D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064" y="831519"/>
            <a:ext cx="5508625" cy="1282063"/>
          </a:xfrm>
        </p:spPr>
        <p:txBody>
          <a:bodyPr anchor="b" anchorCtr="0">
            <a:no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E0C2E3-CA8C-11A5-4187-F0CF961435E7}"/>
              </a:ext>
            </a:extLst>
          </p:cNvPr>
          <p:cNvCxnSpPr>
            <a:cxnSpLocks/>
          </p:cNvCxnSpPr>
          <p:nvPr userDrawn="1"/>
        </p:nvCxnSpPr>
        <p:spPr>
          <a:xfrm>
            <a:off x="587375" y="2476017"/>
            <a:ext cx="14400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8584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07C1-A2D2-F1A6-D730-4F0C404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20" y="3724275"/>
            <a:ext cx="5140800" cy="2549962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DCB85-C1AE-389B-180B-F0755C7558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B6781-E0BB-8244-2B18-81C5A89ABE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5E5AE0EA-E418-F652-0112-3BBECBF9F3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89864" y="596463"/>
            <a:ext cx="3279453" cy="2832538"/>
          </a:xfrm>
        </p:spPr>
        <p:txBody>
          <a:bodyPr/>
          <a:lstStyle/>
          <a:p>
            <a:endParaRPr lang="en-ID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A7ED85CF-BEC5-15F1-62CF-8326B6EF3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80710" y="596463"/>
            <a:ext cx="3279453" cy="2832538"/>
          </a:xfrm>
        </p:spPr>
        <p:txBody>
          <a:bodyPr/>
          <a:lstStyle/>
          <a:p>
            <a:endParaRPr lang="en-ID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30C6ED5E-424B-D5DA-A879-D025C9ADAAE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9018" y="596463"/>
            <a:ext cx="3279453" cy="2832538"/>
          </a:xfrm>
        </p:spPr>
        <p:txBody>
          <a:bodyPr/>
          <a:lstStyle/>
          <a:p>
            <a:endParaRPr lang="en-ID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A71C7C2-73FB-2D78-6ABE-C37B2354D66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0" y="4128194"/>
            <a:ext cx="5139174" cy="214604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54CF75B1-5A69-01B6-2D5A-143528AD52A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0" y="3724274"/>
            <a:ext cx="5139174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58977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07BE-2E01-93C2-881C-035E1AEE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634" y="584199"/>
            <a:ext cx="1650365" cy="5689601"/>
          </a:xfrm>
        </p:spPr>
        <p:txBody>
          <a:bodyPr vert="vert270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44A2B-1547-1655-29B9-2804D5FE37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14879-2CE9-2FEA-4087-F8FC1C8C05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EEB0609-9FA3-D912-5F69-9CD9658CA1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7" y="1150559"/>
            <a:ext cx="3480858" cy="4556882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87E3A761-DD88-1A4D-D287-EAB395AECB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80173" y="1554478"/>
            <a:ext cx="4979990" cy="415296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DBEB85F-9F20-B58A-98E3-68DFAED6E4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80173" y="1150559"/>
            <a:ext cx="4979990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0786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07BE-2E01-93C2-881C-035E1AEE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760" y="584200"/>
            <a:ext cx="4998403" cy="1855857"/>
          </a:xfrm>
        </p:spPr>
        <p:txBody>
          <a:bodyPr anchor="b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44A2B-1547-1655-29B9-2804D5FE37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14879-2CE9-2FEA-4087-F8FC1C8C05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EEB0609-9FA3-D912-5F69-9CD9658CA1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4200" y="584200"/>
            <a:ext cx="5511800" cy="56896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A2439D-33F0-4626-5731-8FB5D5295A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61760" y="2878789"/>
            <a:ext cx="4998403" cy="339501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9F0EDF-ED0D-7DF6-3D16-36E44C839E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1760" y="2474023"/>
            <a:ext cx="4998403" cy="3708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6522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8E67-9FD7-A8F8-75F6-2FF3CD0D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78148"/>
            <a:ext cx="5508625" cy="1222077"/>
          </a:xfrm>
        </p:spPr>
        <p:txBody>
          <a:bodyPr anchor="b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FFE8E-6F6C-1E23-79C9-808201616E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39AAF-82A4-7672-8873-E691CE5C39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F44B7A2-957C-93E8-8209-7EE97327682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4200" y="2241723"/>
            <a:ext cx="5508625" cy="81592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7F51D89-C7C9-35E8-B687-68AAC511FED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87375" y="1835574"/>
            <a:ext cx="5508625" cy="3708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254B69B1-46F8-4EE3-2769-27D7BB2C74F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50649" y="3429000"/>
            <a:ext cx="3348038" cy="2832538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60EE32E6-020E-2EA6-0E4A-ACC9A5124ED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12126" y="584200"/>
            <a:ext cx="3348038" cy="5677338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61E56390-07F6-777F-3A8D-7CA44307437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89172" y="3429000"/>
            <a:ext cx="3348038" cy="2832538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81754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B309-9F80-5BE3-F82C-91733414C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3793682"/>
            <a:ext cx="3480858" cy="2480118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27C05-E3B0-EFC4-2286-5860D4A1AC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3CF6B-04E5-9AB9-2466-0284576F03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54F23F8-6331-43CC-E76A-052E46B7754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4200" y="584200"/>
            <a:ext cx="4994450" cy="2844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9263BE0-4D84-7BD4-D81B-B266C5C1C47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584200"/>
            <a:ext cx="4994450" cy="2844800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E5B9D621-1404-9D23-66C0-394A9905E5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45634" y="4197601"/>
            <a:ext cx="6644816" cy="207619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3C11B87C-ADE1-5F3D-8204-B8C3AFBE3A0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5634" y="3793682"/>
            <a:ext cx="6644816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76593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07C1-A2D2-F1A6-D730-4F0C404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845" y="583762"/>
            <a:ext cx="5903917" cy="1363279"/>
          </a:xfrm>
        </p:spPr>
        <p:txBody>
          <a:bodyPr anchor="b">
            <a:noAutofit/>
          </a:bodyPr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DCB85-C1AE-389B-180B-F0755C7558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B6781-E0BB-8244-2B18-81C5A89ABE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13D6F03-414F-3442-0C5B-EC88513781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7375" y="583762"/>
            <a:ext cx="3307710" cy="2845238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30F909D4-E12E-D857-5C0F-AC49137ECED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8648" y="4204262"/>
            <a:ext cx="5497351" cy="206997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D9A7C6B9-F9E3-11CA-996C-1400E78E8C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98648" y="3800342"/>
            <a:ext cx="5497351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2D5D7C07-6B3C-15BC-89D7-C350EEEDCC8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60845" y="2389035"/>
            <a:ext cx="5903917" cy="1039965"/>
          </a:xfrm>
          <a:solidFill>
            <a:schemeClr val="accent1"/>
          </a:solidFill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E8838539-7911-12CA-D3CA-8D3DCC5FBDA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260845" y="1985115"/>
            <a:ext cx="5903917" cy="36960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51A6B93B-6DAC-B391-38AC-0BDB74ED2E9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461760" y="3800342"/>
            <a:ext cx="4998403" cy="2473458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10533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419B-0A7A-D6A9-278B-3CB3F6B13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760" y="583760"/>
            <a:ext cx="4998403" cy="1968969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475DCC-A5DC-45EE-5280-E6AF55C5FB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54E76-F34B-95F8-FD2E-0312C265AE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FD592EB7-0888-4601-189D-47D758F2EA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7374" y="583762"/>
            <a:ext cx="5508626" cy="2852921"/>
          </a:xfrm>
        </p:spPr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CE0B81CE-6929-E4CC-C71A-EF2B068F196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67108" y="2993316"/>
            <a:ext cx="4993056" cy="328048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FD8EAAF9-B567-F3DE-EADE-BD3C4999F98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67108" y="2589397"/>
            <a:ext cx="4993056" cy="3696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02A0E491-4E40-2D59-0554-83237080D02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6096" y="4206364"/>
            <a:ext cx="5484556" cy="20674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045C4D4-8C2A-BFF6-183B-55B8DAEE397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6096" y="3802444"/>
            <a:ext cx="5484556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31044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442312-9E63-3A81-2CB4-8F85F5C2CD49}"/>
              </a:ext>
            </a:extLst>
          </p:cNvPr>
          <p:cNvSpPr/>
          <p:nvPr userDrawn="1"/>
        </p:nvSpPr>
        <p:spPr>
          <a:xfrm>
            <a:off x="0" y="2229057"/>
            <a:ext cx="3820054" cy="4628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0176E-FDDF-30CB-EB74-A75B39D05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2"/>
            <a:ext cx="9565747" cy="1268686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0C34D-8F75-41B3-4243-E45FBD015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13D18-EF04-D403-494B-02A03A28BC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57034BD1-3E18-E6CE-0E8A-82F140EB207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9016" y="2861765"/>
            <a:ext cx="2822364" cy="328048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A571BB85-BAEA-6CBC-7B71-2E4FD0C098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99016" y="2457846"/>
            <a:ext cx="2822364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7C9BE17-F195-B7D7-9906-3F68C4E5F4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49220" y="2861765"/>
            <a:ext cx="2822364" cy="328048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0A29CEF9-B40D-3AB5-A905-56DCD5DA44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49220" y="2457846"/>
            <a:ext cx="2822364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91C5E184-0D58-02CC-7762-06D06939DFB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00720" y="2861765"/>
            <a:ext cx="2822364" cy="328048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BF881EC9-285A-E749-A5F7-8E31B9915AC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00720" y="2457846"/>
            <a:ext cx="2822364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2718244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0176E-FDDF-30CB-EB74-A75B39D05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2"/>
            <a:ext cx="9565747" cy="1268686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0C34D-8F75-41B3-4243-E45FBD015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13D18-EF04-D403-494B-02A03A28BC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7C9BE17-F195-B7D7-9906-3F68C4E5F4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9016" y="2584172"/>
            <a:ext cx="5239722" cy="139221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0A29CEF9-B40D-3AB5-A905-56DCD5DA44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99016" y="1886767"/>
            <a:ext cx="5239722" cy="663086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6A71BB10-AD00-843A-1FFB-93ADC940B4F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104389" y="2584172"/>
            <a:ext cx="5239722" cy="139221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AADFBA3-0DBF-FA7E-0DDF-6F474644EED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04389" y="1886767"/>
            <a:ext cx="5239722" cy="663086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9572FB44-099F-1077-F7E9-A4C1C9EBC7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9016" y="4874366"/>
            <a:ext cx="5239722" cy="139221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51136387-EB08-5D89-0A1C-BD89021A82A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9016" y="4176961"/>
            <a:ext cx="5239722" cy="663086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6DC24102-CEA0-0AE0-D672-8FC711A83AE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104389" y="4874366"/>
            <a:ext cx="5239722" cy="139221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FD2407FE-387F-857B-BA6E-2DEF03C6A8E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04389" y="4176961"/>
            <a:ext cx="5239722" cy="663086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7194440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A9BB-4EB7-026F-4816-EB928B5DD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15F750-4EF6-B33F-4FD2-2D9576B1F3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428C6-0B9B-0025-A8AE-3EE85EAAD7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C73C4683-1814-6BFA-2362-08272BB995A4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99016" y="2463922"/>
            <a:ext cx="10490453" cy="3809878"/>
          </a:xfrm>
        </p:spPr>
        <p:txBody>
          <a:bodyPr/>
          <a:lstStyle>
            <a:lvl1pPr algn="ctr">
              <a:defRPr/>
            </a:lvl1pPr>
          </a:lstStyle>
          <a:p>
            <a:endParaRPr lang="en-UZ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524791E-5C2D-05F7-7815-AE0E39BA9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9184" y="1580745"/>
            <a:ext cx="10490454" cy="8461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069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D50A003-06D7-6548-EAC3-0CF58A9B74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1582400" cy="2834640"/>
          </a:xfrm>
          <a:custGeom>
            <a:avLst/>
            <a:gdLst>
              <a:gd name="connsiteX0" fmla="*/ 0 w 11582400"/>
              <a:gd name="connsiteY0" fmla="*/ 0 h 2834640"/>
              <a:gd name="connsiteX1" fmla="*/ 11582400 w 11582400"/>
              <a:gd name="connsiteY1" fmla="*/ 0 h 2834640"/>
              <a:gd name="connsiteX2" fmla="*/ 11582400 w 11582400"/>
              <a:gd name="connsiteY2" fmla="*/ 2834640 h 2834640"/>
              <a:gd name="connsiteX3" fmla="*/ 0 w 11582400"/>
              <a:gd name="connsiteY3" fmla="*/ 283464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82400" h="2834640">
                <a:moveTo>
                  <a:pt x="0" y="0"/>
                </a:moveTo>
                <a:lnTo>
                  <a:pt x="11582400" y="0"/>
                </a:lnTo>
                <a:lnTo>
                  <a:pt x="11582400" y="2834640"/>
                </a:lnTo>
                <a:lnTo>
                  <a:pt x="0" y="28346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064" y="3093720"/>
            <a:ext cx="10873099" cy="2448863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829799" y="3246438"/>
            <a:ext cx="4114800" cy="365125"/>
          </a:xfrm>
        </p:spPr>
        <p:txBody>
          <a:bodyPr/>
          <a:lstStyle>
            <a:lvl1pPr algn="ctr"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E0C2E3-CA8C-11A5-4187-F0CF961435E7}"/>
              </a:ext>
            </a:extLst>
          </p:cNvPr>
          <p:cNvCxnSpPr>
            <a:cxnSpLocks/>
          </p:cNvCxnSpPr>
          <p:nvPr userDrawn="1"/>
        </p:nvCxnSpPr>
        <p:spPr>
          <a:xfrm>
            <a:off x="587375" y="5678322"/>
            <a:ext cx="1634762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35AAFEA-9797-719F-034E-1443278D0D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064" y="5814062"/>
            <a:ext cx="10873099" cy="459738"/>
          </a:xfrm>
        </p:spPr>
        <p:txBody>
          <a:bodyPr anchor="b" anchorCtr="0">
            <a:no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90839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3FCEF7BF-5BDE-8E62-534D-F49978DA82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0121" y="3939475"/>
            <a:ext cx="2747009" cy="233432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E048E6-9648-7D23-4F6A-972290F836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121" y="3535556"/>
            <a:ext cx="2747009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C2B4AD44-066F-B3FB-0920-1B34C2B8DDE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84873" y="3939475"/>
            <a:ext cx="2747009" cy="233432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FC28948-6A09-90B2-311E-F69B86F2C6B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84873" y="3535556"/>
            <a:ext cx="2747009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F6DD5D0-74CF-AAB7-33F9-F712C8B0282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896002" y="1711314"/>
            <a:ext cx="2400000" cy="5146685"/>
          </a:xfrm>
        </p:spPr>
        <p:txBody>
          <a:bodyPr/>
          <a:lstStyle/>
          <a:p>
            <a:endParaRPr lang="en-UZ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733980-62BC-E577-31FD-E6DB1A1918F1}"/>
              </a:ext>
            </a:extLst>
          </p:cNvPr>
          <p:cNvSpPr/>
          <p:nvPr userDrawn="1"/>
        </p:nvSpPr>
        <p:spPr>
          <a:xfrm>
            <a:off x="1542979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340BB3D-94E4-3141-F812-FA2B5313EF0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542979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F01C872-00F4-50B2-8CA5-917B0645BB7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704046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8116344-FE97-1FDB-2637-B3EA944E742C}"/>
              </a:ext>
            </a:extLst>
          </p:cNvPr>
          <p:cNvSpPr/>
          <p:nvPr userDrawn="1"/>
        </p:nvSpPr>
        <p:spPr>
          <a:xfrm>
            <a:off x="9067731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DB8245CA-6DF2-144E-8887-FEBF0C0F954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67731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48579A99-016E-7EC1-C8A9-9CC3DBA4F4E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28797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0976292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3FCEF7BF-5BDE-8E62-534D-F49978DA82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0121" y="3939475"/>
            <a:ext cx="2747009" cy="233432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E048E6-9648-7D23-4F6A-972290F836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121" y="3535556"/>
            <a:ext cx="2747009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C2B4AD44-066F-B3FB-0920-1B34C2B8DDE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84873" y="3939475"/>
            <a:ext cx="2747009" cy="233432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FC28948-6A09-90B2-311E-F69B86F2C6B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84873" y="3535556"/>
            <a:ext cx="2747009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733980-62BC-E577-31FD-E6DB1A1918F1}"/>
              </a:ext>
            </a:extLst>
          </p:cNvPr>
          <p:cNvSpPr/>
          <p:nvPr userDrawn="1"/>
        </p:nvSpPr>
        <p:spPr>
          <a:xfrm>
            <a:off x="1542979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340BB3D-94E4-3141-F812-FA2B5313EF0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542979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F01C872-00F4-50B2-8CA5-917B0645BB7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704046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8116344-FE97-1FDB-2637-B3EA944E742C}"/>
              </a:ext>
            </a:extLst>
          </p:cNvPr>
          <p:cNvSpPr/>
          <p:nvPr userDrawn="1"/>
        </p:nvSpPr>
        <p:spPr>
          <a:xfrm>
            <a:off x="9067731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DB8245CA-6DF2-144E-8887-FEBF0C0F954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67731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48579A99-016E-7EC1-C8A9-9CC3DBA4F4E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28797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C162F774-A6FB-1B55-2359-887EAC6FD5A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742327" y="3939475"/>
            <a:ext cx="2747009" cy="233432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5863A07-BAE4-0605-C236-504D2E4FC98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742327" y="3535556"/>
            <a:ext cx="2747009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907218F-AE28-4184-69E2-DC195279F072}"/>
              </a:ext>
            </a:extLst>
          </p:cNvPr>
          <p:cNvSpPr/>
          <p:nvPr userDrawn="1"/>
        </p:nvSpPr>
        <p:spPr>
          <a:xfrm>
            <a:off x="5325185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CD461EAF-A8B3-07EA-40D1-3B2C41D9971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325185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D01ED4A-6B95-531E-599C-2B0FDB67CD3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486252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8400748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3FCEF7BF-5BDE-8E62-534D-F49978DA82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9017" y="3939475"/>
            <a:ext cx="2410884" cy="233432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E048E6-9648-7D23-4F6A-972290F836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99017" y="3535556"/>
            <a:ext cx="2410884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733980-62BC-E577-31FD-E6DB1A1918F1}"/>
              </a:ext>
            </a:extLst>
          </p:cNvPr>
          <p:cNvSpPr/>
          <p:nvPr userDrawn="1"/>
        </p:nvSpPr>
        <p:spPr>
          <a:xfrm>
            <a:off x="1013813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340BB3D-94E4-3141-F812-FA2B5313EF0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13813" y="1789592"/>
            <a:ext cx="1581292" cy="1581292"/>
          </a:xfrm>
          <a:prstGeom prst="arc">
            <a:avLst>
              <a:gd name="adj1" fmla="val 16200000"/>
              <a:gd name="adj2" fmla="val 2692824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F01C872-00F4-50B2-8CA5-917B0645BB7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74879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F4FE029-7CD7-9255-1267-D7B27E92720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413831" y="3939475"/>
            <a:ext cx="2410884" cy="233432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C26BAF25-84ED-E1A7-940E-2E3FC707CC7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413831" y="3535556"/>
            <a:ext cx="2410884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58B982C-10BC-2E64-7045-87660A6D4AD7}"/>
              </a:ext>
            </a:extLst>
          </p:cNvPr>
          <p:cNvSpPr/>
          <p:nvPr userDrawn="1"/>
        </p:nvSpPr>
        <p:spPr>
          <a:xfrm>
            <a:off x="3828627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EA6DDF2A-09B9-38FA-BA74-F86D1A1A313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828627" y="1789592"/>
            <a:ext cx="1581292" cy="1581292"/>
          </a:xfrm>
          <a:prstGeom prst="arc">
            <a:avLst>
              <a:gd name="adj1" fmla="val 16200000"/>
              <a:gd name="adj2" fmla="val 10464074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416F275A-EF44-7E75-2A25-82BF95529C4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989693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D5B72D90-DC25-0463-4B13-99EC1C89FF6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228645" y="3939475"/>
            <a:ext cx="2410884" cy="233432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25E95D4F-5B24-55B9-9D08-BE92A4F97D5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28645" y="3535556"/>
            <a:ext cx="2410884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76C846C-A9BA-DF4C-CA41-747879368C73}"/>
              </a:ext>
            </a:extLst>
          </p:cNvPr>
          <p:cNvSpPr/>
          <p:nvPr userDrawn="1"/>
        </p:nvSpPr>
        <p:spPr>
          <a:xfrm>
            <a:off x="6643441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7C803BA4-F705-8724-6FF4-D65A322575E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643441" y="1789592"/>
            <a:ext cx="1581292" cy="1581292"/>
          </a:xfrm>
          <a:prstGeom prst="arc">
            <a:avLst>
              <a:gd name="adj1" fmla="val 16200000"/>
              <a:gd name="adj2" fmla="val 14005237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880D6167-C21A-C555-BA54-31FD28F4BDC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804507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4B2D5247-5BBE-A4FC-BF79-FDB17DD7484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043458" y="3939475"/>
            <a:ext cx="2410884" cy="233432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A6B4D810-41EF-8C67-7FCF-93F3CE43FA4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043458" y="3535556"/>
            <a:ext cx="2410884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4ECCCD7-EBDF-A863-CD23-F3DAB5D9306D}"/>
              </a:ext>
            </a:extLst>
          </p:cNvPr>
          <p:cNvSpPr/>
          <p:nvPr userDrawn="1"/>
        </p:nvSpPr>
        <p:spPr>
          <a:xfrm>
            <a:off x="9458254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48DC3989-3D21-3AF9-A556-3422150BE70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458254" y="1789592"/>
            <a:ext cx="1581292" cy="1581292"/>
          </a:xfrm>
          <a:prstGeom prst="arc">
            <a:avLst>
              <a:gd name="adj1" fmla="val 16200000"/>
              <a:gd name="adj2" fmla="val 19635751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C02AA878-71DA-6E58-9211-C909D3380D8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619320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5535532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F0E4F90-3DBB-812E-9DDA-CF3270CD7068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599015" y="1684338"/>
            <a:ext cx="5496985" cy="4589462"/>
          </a:xfrm>
        </p:spPr>
        <p:txBody>
          <a:bodyPr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884E95D3-2824-B5BC-6C5B-129117E1627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302677" y="2343997"/>
            <a:ext cx="4786962" cy="392980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056BDF4-B8EC-E5EC-B40B-EDA02353129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02677" y="1684338"/>
            <a:ext cx="4786962" cy="62534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32571809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F0E4F90-3DBB-812E-9DDA-CF3270CD7068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5592654" y="1684338"/>
            <a:ext cx="5496985" cy="4589462"/>
          </a:xfrm>
        </p:spPr>
        <p:txBody>
          <a:bodyPr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898DEADD-CD43-6F52-71F8-23E079E2976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99015" y="2343997"/>
            <a:ext cx="4786962" cy="392980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114CADB-0157-1981-4638-C51FE1BA536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99015" y="1684338"/>
            <a:ext cx="4786962" cy="62534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15939323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A8118FB-1A8E-A9E5-5B2F-3B986FD69E93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08782"/>
            <a:ext cx="1125410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1596524-C63D-A1E8-4A0B-8CBD7E2FD6B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174749" y="3686645"/>
            <a:ext cx="1920196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7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B15F961B-67C8-92B6-1667-5E989350E3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74749" y="4916152"/>
            <a:ext cx="3328671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A0245317-5EE6-BFFC-1AF7-10F3DE4790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4749" y="4238550"/>
            <a:ext cx="332867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D3D8BF67-4747-1427-640D-72AB1B7600B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43437" y="3686645"/>
            <a:ext cx="1920196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7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4E4CC1F2-2050-D1E9-A6B3-5315DCC8533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645757" y="2343997"/>
            <a:ext cx="3328671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3EBDA7ED-7F68-ACA2-70A8-83C36B99F12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45757" y="1666395"/>
            <a:ext cx="332867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916D14CC-A00F-677A-9AEC-9FCF12084F7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12125" y="3686645"/>
            <a:ext cx="1920196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7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37ECB2B9-C198-4F4A-4D80-D3929D6AFF6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116764" y="4916152"/>
            <a:ext cx="3328671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A43587C9-E8FC-986E-E624-AFF3B038C7F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116764" y="4238550"/>
            <a:ext cx="332867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41821095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A8118FB-1A8E-A9E5-5B2F-3B986FD69E93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08782"/>
            <a:ext cx="1125410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1596524-C63D-A1E8-4A0B-8CBD7E2FD6B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174749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7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B15F961B-67C8-92B6-1667-5E989350E3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74749" y="4916152"/>
            <a:ext cx="2309430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A0245317-5EE6-BFFC-1AF7-10F3DE4790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4749" y="4238550"/>
            <a:ext cx="2309430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D3D8BF67-4747-1427-640D-72AB1B7600B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36757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7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4E4CC1F2-2050-D1E9-A6B3-5315DCC8533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836756" y="2343997"/>
            <a:ext cx="2309430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3EBDA7ED-7F68-ACA2-70A8-83C36B99F12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836756" y="1666395"/>
            <a:ext cx="2309430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916D14CC-A00F-677A-9AEC-9FCF12084F7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98765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7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37ECB2B9-C198-4F4A-4D80-D3929D6AFF6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503404" y="4916152"/>
            <a:ext cx="2309430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A43587C9-E8FC-986E-E624-AFF3B038C7F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503404" y="4238550"/>
            <a:ext cx="2309430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D83A1A4B-CC72-A628-3554-98281CA8226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60772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7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4876ED48-7273-33B6-8061-085A75175A7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160772" y="2343997"/>
            <a:ext cx="2309430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93DE216C-79DC-AA12-A45F-E857C40709C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160772" y="1666395"/>
            <a:ext cx="2309430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35446548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A8118FB-1A8E-A9E5-5B2F-3B986FD69E93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08782"/>
            <a:ext cx="1125410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1596524-C63D-A1E8-4A0B-8CBD7E2FD6B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31849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B15F961B-67C8-92B6-1667-5E989350E3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1849" y="4916152"/>
            <a:ext cx="2010411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A0245317-5EE6-BFFC-1AF7-10F3DE4790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49" y="4238550"/>
            <a:ext cx="201041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64E96895-7DF8-A302-AE9D-A41B2950A80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986325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B5ECC78-3D0B-8F28-ADB8-A6F8A8E3ACA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986325" y="2338326"/>
            <a:ext cx="2010411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7F39E01E-E59C-1455-FFB0-BEE5206EAF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986325" y="1660724"/>
            <a:ext cx="201041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A68FBDD-2EF6-F3C8-7EFC-0FC4A29590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40801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88F5672C-C63C-FC84-5F7D-AC97DE32B65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40801" y="4916152"/>
            <a:ext cx="2010411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98C9B05A-C7FD-3970-F0B2-D24E0F48C2E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40801" y="4238550"/>
            <a:ext cx="201041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70B3089B-4547-E9D0-DA20-E5636CCCFCB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295277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BD807E12-201D-0268-EB3F-D7CF455CAB4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295277" y="2338326"/>
            <a:ext cx="2010411" cy="123501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39DCEE70-D5A4-BECE-40B3-40501159876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295277" y="1660724"/>
            <a:ext cx="201041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426E0747-8B11-FE54-1A33-E18FE086D77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449752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D457E5EC-6D1B-63CF-FCD9-BBB65B5F1DB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449752" y="4916152"/>
            <a:ext cx="2010411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5F032212-E93D-714F-2DDA-CFD42B10382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449752" y="4238550"/>
            <a:ext cx="201041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40581847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A8118FB-1A8E-A9E5-5B2F-3B986FD69E93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08782"/>
            <a:ext cx="1125410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1596524-C63D-A1E8-4A0B-8CBD7E2FD6B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31849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B15F961B-67C8-92B6-1667-5E989350E3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1849" y="4916152"/>
            <a:ext cx="1736091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A0245317-5EE6-BFFC-1AF7-10F3DE4790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49" y="4238550"/>
            <a:ext cx="173609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0DA26576-B202-6AC2-9689-3EEABBDA14F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610294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0D16EF9-8384-1055-C127-7048AB24E7C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610294" y="2345946"/>
            <a:ext cx="1736091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3667C0E7-16E2-C01E-CE7D-3D9E1019A0F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610294" y="1668344"/>
            <a:ext cx="173609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202BF6FD-1D76-D725-4261-D40532DBA7F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88739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C7227A46-16C5-1326-5B31-2B84E5328E8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388739" y="4916152"/>
            <a:ext cx="1736091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3639672-608F-3F1A-68F6-01F77222DD1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88739" y="4238550"/>
            <a:ext cx="173609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E4E39ABD-6E62-976C-5203-1165ABE66F6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167184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8280A1EC-6003-A331-3875-30DFB8D233A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167184" y="2345946"/>
            <a:ext cx="1736091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4F7C0C8B-5027-4437-6973-6BFD5938145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67184" y="1668344"/>
            <a:ext cx="173609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935EC69B-AB43-D625-5F8C-2DE4912AD65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45629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E370718D-618B-8F27-E26D-5DD670AF22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945629" y="4916152"/>
            <a:ext cx="1736091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D5B4730C-34A2-B28A-50C5-91B8FB86784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945629" y="4238550"/>
            <a:ext cx="173609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2CA75D45-2622-1360-594F-3DCE9F2F9FD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724072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0B236297-95CD-85FB-4A94-A39A5F426A7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724072" y="2345946"/>
            <a:ext cx="1736091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17F46EE3-52E0-F13E-5A0F-12B9217EB1B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724072" y="1668344"/>
            <a:ext cx="173609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32117037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1596524-C63D-A1E8-4A0B-8CBD7E2FD6B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128078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7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B15F961B-67C8-92B6-1667-5E989350E3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7376" y="2415645"/>
            <a:ext cx="3552332" cy="942335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A0245317-5EE6-BFFC-1AF7-10F3DE4790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87376" y="1738043"/>
            <a:ext cx="3552332" cy="64328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A0294A3-50D0-D364-A0B0-D52FD4EFFA07}"/>
              </a:ext>
            </a:extLst>
          </p:cNvPr>
          <p:cNvGrpSpPr/>
          <p:nvPr userDrawn="1"/>
        </p:nvGrpSpPr>
        <p:grpSpPr>
          <a:xfrm>
            <a:off x="4058083" y="3357980"/>
            <a:ext cx="3923434" cy="1307812"/>
            <a:chOff x="4134283" y="2771991"/>
            <a:chExt cx="3923434" cy="130781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14BC7E9-C609-0806-9B5E-C9CC94346E1E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2E0450EB-66B2-DC14-F393-BD8A7A0A9157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DD0AB41B-2216-D3DF-637B-CBCFC365A0AA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DCD6E663-ED5D-FD5F-AAFF-9F5D89A0B56B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CA30F10-A9B6-4CC6-7BCA-91A948862A01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0FEC80B5-0AC6-5468-8EEE-9CC67824A202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4101E0C2-EB44-0B83-7434-2E13B56CA1E8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02170D4F-0263-7D5D-C7F0-967EDA90CB75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86C86BBE-B22B-6127-A31E-1B7A6E7A02B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899890" y="2415645"/>
            <a:ext cx="3560271" cy="94233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Text Placeholder 6">
            <a:extLst>
              <a:ext uri="{FF2B5EF4-FFF2-40B4-BE49-F238E27FC236}">
                <a16:creationId xmlns:a16="http://schemas.microsoft.com/office/drawing/2014/main" id="{B8597EDD-EFB7-E769-7E3F-A93C47B4CA0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899890" y="1738043"/>
            <a:ext cx="356027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03A2CA72-0A69-6D1D-78DD-C3C5E931713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067049" y="5360048"/>
            <a:ext cx="5924552" cy="64328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581241C4-DC6C-24FB-8F09-8AFF83CC0F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67049" y="4889798"/>
            <a:ext cx="5924552" cy="43593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C50C57DB-A85B-86C2-041A-8F82ED06CDD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5889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7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57E1EEBA-9787-CC5F-4309-B2053969723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743700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7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85703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829799" y="3246438"/>
            <a:ext cx="4114800" cy="365125"/>
          </a:xfrm>
        </p:spPr>
        <p:txBody>
          <a:bodyPr/>
          <a:lstStyle>
            <a:lvl1pPr algn="ctr"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986CB4B-8D0F-4F5D-E6A8-37A1BE8D90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064" y="4427242"/>
            <a:ext cx="9577699" cy="1282063"/>
          </a:xfrm>
        </p:spPr>
        <p:txBody>
          <a:bodyPr anchor="t" anchorCtr="0">
            <a:no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711E10-61DA-0C4E-6449-6C1C595C3EE0}"/>
              </a:ext>
            </a:extLst>
          </p:cNvPr>
          <p:cNvCxnSpPr>
            <a:cxnSpLocks/>
          </p:cNvCxnSpPr>
          <p:nvPr userDrawn="1"/>
        </p:nvCxnSpPr>
        <p:spPr>
          <a:xfrm>
            <a:off x="587375" y="4272740"/>
            <a:ext cx="1440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6501A14-3AE7-B43F-7906-530D98D6A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064" y="831519"/>
            <a:ext cx="9577699" cy="3286719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03007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1596524-C63D-A1E8-4A0B-8CBD7E2FD6B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93753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7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B15F961B-67C8-92B6-1667-5E989350E3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0755" y="3925457"/>
            <a:ext cx="2730500" cy="832208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A0245317-5EE6-BFFC-1AF7-10F3DE4790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0755" y="3247854"/>
            <a:ext cx="2730500" cy="64328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C50C57DB-A85B-86C2-041A-8F82ED06CDDB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4801564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7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FB3932ED-7DFC-8F1A-71CD-7B2944DAE2D2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6109375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7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D58660-4CED-9B75-DF3A-8E784583BDBA}"/>
              </a:ext>
            </a:extLst>
          </p:cNvPr>
          <p:cNvGrpSpPr/>
          <p:nvPr userDrawn="1"/>
        </p:nvGrpSpPr>
        <p:grpSpPr>
          <a:xfrm>
            <a:off x="3423758" y="3357980"/>
            <a:ext cx="5231244" cy="1307812"/>
            <a:chOff x="4134283" y="3357980"/>
            <a:chExt cx="5231244" cy="130781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6C29C9-1DC4-93E8-6286-D3BAABE2BA82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11" name="Arc 47">
                <a:extLst>
                  <a:ext uri="{FF2B5EF4-FFF2-40B4-BE49-F238E27FC236}">
                    <a16:creationId xmlns:a16="http://schemas.microsoft.com/office/drawing/2014/main" id="{4DFCAD89-E639-B4AC-2D2E-780EBC33946B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Arc 48">
                <a:extLst>
                  <a:ext uri="{FF2B5EF4-FFF2-40B4-BE49-F238E27FC236}">
                    <a16:creationId xmlns:a16="http://schemas.microsoft.com/office/drawing/2014/main" id="{47B1ADBE-455A-963E-1C2E-7F6C24DAA7AB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14BC7E9-C609-0806-9B5E-C9CC94346E1E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2E0450EB-66B2-DC14-F393-BD8A7A0A9157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DD0AB41B-2216-D3DF-637B-CBCFC365A0AA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CA30F10-A9B6-4CC6-7BCA-91A948862A01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0FEC80B5-0AC6-5468-8EEE-9CC67824A202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4101E0C2-EB44-0B83-7434-2E13B56CA1E8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5F27569-90D2-D3B0-E172-F3393CEA159C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78D106D0-F083-A044-5D3E-99D03C0C04A3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0E88438E-4324-590F-143C-8F2AF64D60A4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DCF427D-CCD6-828C-2DB4-669BCE8B561D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7417186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7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8BE2AA73-FE32-2E96-C786-6F5F62D49AC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817508" y="3925457"/>
            <a:ext cx="2586036" cy="83220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3F1E8BBE-0517-4DB5-4F7E-DA0E822124F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17508" y="3247854"/>
            <a:ext cx="2586036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5AEB787C-A2EA-C726-133A-259B1A3EC55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857695" y="5453522"/>
            <a:ext cx="3077786" cy="832208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9E885A0A-11D5-2701-45CF-67730EF8032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57695" y="4775919"/>
            <a:ext cx="3077786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4EE37933-C74B-39A0-1A65-1390CDD39AD3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193908" y="2415646"/>
            <a:ext cx="3077786" cy="832208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7D529DE7-717B-5B8A-375A-4A4217E2111D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193908" y="1738043"/>
            <a:ext cx="3077786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88351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1596524-C63D-A1E8-4A0B-8CBD7E2FD6B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20267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C50C57DB-A85B-86C2-041A-8F82ED06CDDB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4128078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FB3932ED-7DFC-8F1A-71CD-7B2944DAE2D2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5435889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DCF427D-CCD6-828C-2DB4-669BCE8B561D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6743700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CAFB0B1-1EF4-B799-4BD1-0823AEB6E46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051511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125C3D8-A158-9B36-F7C2-010D21D87B2A}"/>
              </a:ext>
            </a:extLst>
          </p:cNvPr>
          <p:cNvGrpSpPr/>
          <p:nvPr userDrawn="1"/>
        </p:nvGrpSpPr>
        <p:grpSpPr>
          <a:xfrm>
            <a:off x="2750272" y="3357980"/>
            <a:ext cx="6539055" cy="1307812"/>
            <a:chOff x="3480378" y="3357980"/>
            <a:chExt cx="6539055" cy="1307812"/>
          </a:xfrm>
        </p:grpSpPr>
        <p:sp>
          <p:nvSpPr>
            <p:cNvPr id="21" name="Arc 47">
              <a:extLst>
                <a:ext uri="{FF2B5EF4-FFF2-40B4-BE49-F238E27FC236}">
                  <a16:creationId xmlns:a16="http://schemas.microsoft.com/office/drawing/2014/main" id="{FF13ACB4-5EAC-6E24-4772-3CC881898752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Arc 47">
              <a:extLst>
                <a:ext uri="{FF2B5EF4-FFF2-40B4-BE49-F238E27FC236}">
                  <a16:creationId xmlns:a16="http://schemas.microsoft.com/office/drawing/2014/main" id="{4DFCAD89-E639-B4AC-2D2E-780EBC33946B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c 48">
              <a:extLst>
                <a:ext uri="{FF2B5EF4-FFF2-40B4-BE49-F238E27FC236}">
                  <a16:creationId xmlns:a16="http://schemas.microsoft.com/office/drawing/2014/main" id="{47B1ADBE-455A-963E-1C2E-7F6C24DAA7AB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2E0450EB-66B2-DC14-F393-BD8A7A0A9157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DD0AB41B-2216-D3DF-637B-CBCFC365A0AA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0FEC80B5-0AC6-5468-8EEE-9CC67824A202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4101E0C2-EB44-0B83-7434-2E13B56CA1E8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78D106D0-F083-A044-5D3E-99D03C0C04A3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0E88438E-4324-590F-143C-8F2AF64D60A4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5933DD6D-7612-2211-9F85-2788C511AC3F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C80C2D5-FBC0-7694-D92B-796EAC59D25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373515" y="2381497"/>
            <a:ext cx="2061326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D9FC636E-821A-9F7D-C08A-511A6BA285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3515" y="1703894"/>
            <a:ext cx="2061326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A8A1D0B3-26E4-3001-57ED-EC984A5B03A0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989137" y="2381497"/>
            <a:ext cx="2061326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5F0020E0-506A-75A6-1201-AD6F6EF5717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989137" y="1703894"/>
            <a:ext cx="2061326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7B02848F-53B4-F2FA-FC8A-E17300CE556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604759" y="2381497"/>
            <a:ext cx="2061326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0F51AAA0-5B8F-462D-472E-7118D99CAE4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604759" y="1703894"/>
            <a:ext cx="2061326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0650EE1F-926B-F03A-FD76-864F6578C2B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680459" y="5455255"/>
            <a:ext cx="2061326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45886628-E69F-EA44-6727-D3B44CEF1FA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680459" y="4777652"/>
            <a:ext cx="2061326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D2C2018F-11EE-504E-FB05-4A3F7F1B3543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297818" y="5455255"/>
            <a:ext cx="2061326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28F9AE6F-F3CC-00A2-7E50-0B576D2D033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297818" y="4777652"/>
            <a:ext cx="2061326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1232958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1596524-C63D-A1E8-4A0B-8CBD7E2FD6B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5887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C50C57DB-A85B-86C2-041A-8F82ED06CDDB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3483698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FB3932ED-7DFC-8F1A-71CD-7B2944DAE2D2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4791509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DCF427D-CCD6-828C-2DB4-669BCE8B561D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6099320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CAFB0B1-1EF4-B799-4BD1-0823AEB6E46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407131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C80C2D5-FBC0-7694-D92B-796EAC59D258}"/>
              </a:ext>
            </a:extLst>
          </p:cNvPr>
          <p:cNvSpPr>
            <a:spLocks noGrp="1"/>
          </p:cNvSpPr>
          <p:nvPr userDrawn="1">
            <p:ph type="body" sz="quarter" idx="33"/>
          </p:nvPr>
        </p:nvSpPr>
        <p:spPr>
          <a:xfrm>
            <a:off x="1684830" y="2381497"/>
            <a:ext cx="2149936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D9FC636E-821A-9F7D-C08A-511A6BA2850B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684830" y="1703894"/>
            <a:ext cx="2149936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A8A1D0B3-26E4-3001-57ED-EC984A5B03A0}"/>
              </a:ext>
            </a:extLst>
          </p:cNvPr>
          <p:cNvSpPr>
            <a:spLocks noGrp="1"/>
          </p:cNvSpPr>
          <p:nvPr userDrawn="1">
            <p:ph type="body" sz="quarter" idx="40"/>
          </p:nvPr>
        </p:nvSpPr>
        <p:spPr>
          <a:xfrm>
            <a:off x="4300452" y="2381497"/>
            <a:ext cx="2149936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5F0020E0-506A-75A6-1201-AD6F6EF5717E}"/>
              </a:ext>
            </a:extLst>
          </p:cNvPr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4300452" y="1703894"/>
            <a:ext cx="2149936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7B02848F-53B4-F2FA-FC8A-E17300CE5569}"/>
              </a:ext>
            </a:extLst>
          </p:cNvPr>
          <p:cNvSpPr>
            <a:spLocks noGrp="1"/>
          </p:cNvSpPr>
          <p:nvPr userDrawn="1">
            <p:ph type="body" sz="quarter" idx="42"/>
          </p:nvPr>
        </p:nvSpPr>
        <p:spPr>
          <a:xfrm>
            <a:off x="6916074" y="2381497"/>
            <a:ext cx="2149936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0F51AAA0-5B8F-462D-472E-7118D99CAE4A}"/>
              </a:ext>
            </a:extLst>
          </p:cNvPr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6916074" y="1703894"/>
            <a:ext cx="2149936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0650EE1F-926B-F03A-FD76-864F6578C2B4}"/>
              </a:ext>
            </a:extLst>
          </p:cNvPr>
          <p:cNvSpPr>
            <a:spLocks noGrp="1"/>
          </p:cNvSpPr>
          <p:nvPr userDrawn="1">
            <p:ph type="body" sz="quarter" idx="44"/>
          </p:nvPr>
        </p:nvSpPr>
        <p:spPr>
          <a:xfrm>
            <a:off x="2991774" y="5455255"/>
            <a:ext cx="2149936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45886628-E69F-EA44-6727-D3B44CEF1FAD}"/>
              </a:ext>
            </a:extLst>
          </p:cNvPr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2991774" y="4777652"/>
            <a:ext cx="2149936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D2C2018F-11EE-504E-FB05-4A3F7F1B3543}"/>
              </a:ext>
            </a:extLst>
          </p:cNvPr>
          <p:cNvSpPr>
            <a:spLocks noGrp="1"/>
          </p:cNvSpPr>
          <p:nvPr userDrawn="1">
            <p:ph type="body" sz="quarter" idx="46"/>
          </p:nvPr>
        </p:nvSpPr>
        <p:spPr>
          <a:xfrm>
            <a:off x="5609133" y="5455255"/>
            <a:ext cx="2149936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28F9AE6F-F3CC-00A2-7E50-0B576D2D0331}"/>
              </a:ext>
            </a:extLst>
          </p:cNvPr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5609133" y="4777652"/>
            <a:ext cx="2149936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CE35E0-2B49-B13B-6324-7B39107ADB6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714942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D6BAD6B-7A61-1403-4E7B-249085C402F5}"/>
              </a:ext>
            </a:extLst>
          </p:cNvPr>
          <p:cNvGrpSpPr/>
          <p:nvPr userDrawn="1"/>
        </p:nvGrpSpPr>
        <p:grpSpPr>
          <a:xfrm>
            <a:off x="2105892" y="3357980"/>
            <a:ext cx="7846866" cy="1307812"/>
            <a:chOff x="2105892" y="3357980"/>
            <a:chExt cx="7846866" cy="1307812"/>
          </a:xfrm>
        </p:grpSpPr>
        <p:sp>
          <p:nvSpPr>
            <p:cNvPr id="8" name="Arc 48">
              <a:extLst>
                <a:ext uri="{FF2B5EF4-FFF2-40B4-BE49-F238E27FC236}">
                  <a16:creationId xmlns:a16="http://schemas.microsoft.com/office/drawing/2014/main" id="{0B88129D-D7BA-FDEC-E960-B17B187EB65A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Arc 47">
              <a:extLst>
                <a:ext uri="{FF2B5EF4-FFF2-40B4-BE49-F238E27FC236}">
                  <a16:creationId xmlns:a16="http://schemas.microsoft.com/office/drawing/2014/main" id="{FF13ACB4-5EAC-6E24-4772-3CC881898752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Arc 47">
              <a:extLst>
                <a:ext uri="{FF2B5EF4-FFF2-40B4-BE49-F238E27FC236}">
                  <a16:creationId xmlns:a16="http://schemas.microsoft.com/office/drawing/2014/main" id="{4DFCAD89-E639-B4AC-2D2E-780EBC33946B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c 48">
              <a:extLst>
                <a:ext uri="{FF2B5EF4-FFF2-40B4-BE49-F238E27FC236}">
                  <a16:creationId xmlns:a16="http://schemas.microsoft.com/office/drawing/2014/main" id="{47B1ADBE-455A-963E-1C2E-7F6C24DAA7AB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2E0450EB-66B2-DC14-F393-BD8A7A0A9157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DD0AB41B-2216-D3DF-637B-CBCFC365A0AA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0FEC80B5-0AC6-5468-8EEE-9CC67824A202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4101E0C2-EB44-0B83-7434-2E13B56CA1E8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78D106D0-F083-A044-5D3E-99D03C0C04A3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0E88438E-4324-590F-143C-8F2AF64D60A4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5933DD6D-7612-2211-9F85-2788C511AC3F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DD8DDBD1-C1C9-128B-3560-884EFB107189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98C3B9CF-3DEB-1DB6-592C-EB811F6ED21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224755" y="5455255"/>
            <a:ext cx="2149936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E18F4F4-1879-89F2-51E9-25976197213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224755" y="4777652"/>
            <a:ext cx="2149936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11172156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</p:spTree>
    <p:extLst>
      <p:ext uri="{BB962C8B-B14F-4D97-AF65-F5344CB8AC3E}">
        <p14:creationId xmlns:p14="http://schemas.microsoft.com/office/powerpoint/2010/main" val="28352523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ED2E36-BADF-8412-F354-96F2041DC9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1D5FD-C837-C92F-8E5D-69F1993012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58900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0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049471-C428-2E5D-E04D-53197496D0C1}"/>
              </a:ext>
            </a:extLst>
          </p:cNvPr>
          <p:cNvSpPr/>
          <p:nvPr userDrawn="1"/>
        </p:nvSpPr>
        <p:spPr>
          <a:xfrm>
            <a:off x="0" y="1371599"/>
            <a:ext cx="11604625" cy="41148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829799" y="3246438"/>
            <a:ext cx="4114800" cy="365125"/>
          </a:xfrm>
        </p:spPr>
        <p:txBody>
          <a:bodyPr/>
          <a:lstStyle>
            <a:lvl1pPr algn="ctr"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986CB4B-8D0F-4F5D-E6A8-37A1BE8D90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064" y="4343423"/>
            <a:ext cx="10873099" cy="777218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711E10-61DA-0C4E-6449-6C1C595C3EE0}"/>
              </a:ext>
            </a:extLst>
          </p:cNvPr>
          <p:cNvCxnSpPr>
            <a:cxnSpLocks/>
          </p:cNvCxnSpPr>
          <p:nvPr userDrawn="1"/>
        </p:nvCxnSpPr>
        <p:spPr>
          <a:xfrm>
            <a:off x="587375" y="4188920"/>
            <a:ext cx="14400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6501A14-3AE7-B43F-7906-530D98D6A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064" y="1775460"/>
            <a:ext cx="10873099" cy="2258958"/>
          </a:xfrm>
        </p:spPr>
        <p:txBody>
          <a:bodyPr anchor="b">
            <a:no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271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049471-C428-2E5D-E04D-53197496D0C1}"/>
              </a:ext>
            </a:extLst>
          </p:cNvPr>
          <p:cNvSpPr/>
          <p:nvPr userDrawn="1"/>
        </p:nvSpPr>
        <p:spPr>
          <a:xfrm>
            <a:off x="1" y="4343423"/>
            <a:ext cx="11060906" cy="8686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829799" y="3246438"/>
            <a:ext cx="4114800" cy="365125"/>
          </a:xfrm>
        </p:spPr>
        <p:txBody>
          <a:bodyPr/>
          <a:lstStyle>
            <a:lvl1pPr algn="ctr"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986CB4B-8D0F-4F5D-E6A8-37A1BE8D90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065" y="4389136"/>
            <a:ext cx="5508936" cy="777218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711E10-61DA-0C4E-6449-6C1C595C3EE0}"/>
              </a:ext>
            </a:extLst>
          </p:cNvPr>
          <p:cNvCxnSpPr>
            <a:cxnSpLocks/>
          </p:cNvCxnSpPr>
          <p:nvPr userDrawn="1"/>
        </p:nvCxnSpPr>
        <p:spPr>
          <a:xfrm>
            <a:off x="587375" y="4188920"/>
            <a:ext cx="1440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6501A14-3AE7-B43F-7906-530D98D6A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065" y="1249683"/>
            <a:ext cx="5508936" cy="2784735"/>
          </a:xfrm>
        </p:spPr>
        <p:txBody>
          <a:bodyPr anchor="b">
            <a:no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83510C1-97DA-651B-B07A-057B868FC3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3206" y="584201"/>
            <a:ext cx="4457700" cy="5689599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02CC6-0866-F6F1-FFC1-330B30DD7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FEAA7-A226-2E50-AD23-5FE2A5B986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22565141-98A0-A85E-E6F5-11BE0B5249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96899" y="1714500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A48DDE3-2ACF-89DD-48C0-FA7D1862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584200"/>
            <a:ext cx="9565746" cy="772070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E6DDC03C-6E31-C60F-C43F-90655F7B07E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9847" y="1714500"/>
            <a:ext cx="4927534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5" name="Text Placeholder 6">
            <a:extLst>
              <a:ext uri="{FF2B5EF4-FFF2-40B4-BE49-F238E27FC236}">
                <a16:creationId xmlns:a16="http://schemas.microsoft.com/office/drawing/2014/main" id="{7D4C4BB7-423B-F3EC-C764-725FD2AD8EF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96899" y="2994208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77" name="Text Placeholder 6">
            <a:extLst>
              <a:ext uri="{FF2B5EF4-FFF2-40B4-BE49-F238E27FC236}">
                <a16:creationId xmlns:a16="http://schemas.microsoft.com/office/drawing/2014/main" id="{0C5F6356-76CD-745B-1EF3-E104BA537C2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79847" y="2994208"/>
            <a:ext cx="4927534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8" name="Text Placeholder 6">
            <a:extLst>
              <a:ext uri="{FF2B5EF4-FFF2-40B4-BE49-F238E27FC236}">
                <a16:creationId xmlns:a16="http://schemas.microsoft.com/office/drawing/2014/main" id="{A627F56A-4B81-24A1-DB24-AB42F6CBF4B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96899" y="4273916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80" name="Text Placeholder 6">
            <a:extLst>
              <a:ext uri="{FF2B5EF4-FFF2-40B4-BE49-F238E27FC236}">
                <a16:creationId xmlns:a16="http://schemas.microsoft.com/office/drawing/2014/main" id="{6D9A157E-C0E5-32DE-85E5-C401D3BB465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79847" y="4273916"/>
            <a:ext cx="4927534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1" name="Text Placeholder 6">
            <a:extLst>
              <a:ext uri="{FF2B5EF4-FFF2-40B4-BE49-F238E27FC236}">
                <a16:creationId xmlns:a16="http://schemas.microsoft.com/office/drawing/2014/main" id="{A49E6391-9979-556E-4E14-4A0CB60327C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6899" y="5553623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83" name="Text Placeholder 6">
            <a:extLst>
              <a:ext uri="{FF2B5EF4-FFF2-40B4-BE49-F238E27FC236}">
                <a16:creationId xmlns:a16="http://schemas.microsoft.com/office/drawing/2014/main" id="{DF1B43B5-0037-C0E8-75FC-51F5BD85023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79847" y="5553623"/>
            <a:ext cx="4927534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4" name="Text Placeholder 6">
            <a:extLst>
              <a:ext uri="{FF2B5EF4-FFF2-40B4-BE49-F238E27FC236}">
                <a16:creationId xmlns:a16="http://schemas.microsoft.com/office/drawing/2014/main" id="{07C5E25D-D507-6F26-77EB-A84A452F659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096000" y="1714500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86" name="Text Placeholder 6">
            <a:extLst>
              <a:ext uri="{FF2B5EF4-FFF2-40B4-BE49-F238E27FC236}">
                <a16:creationId xmlns:a16="http://schemas.microsoft.com/office/drawing/2014/main" id="{37DFF38A-E16E-EF41-1EEB-EE005C273CE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278948" y="1714500"/>
            <a:ext cx="4927534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7" name="Text Placeholder 6">
            <a:extLst>
              <a:ext uri="{FF2B5EF4-FFF2-40B4-BE49-F238E27FC236}">
                <a16:creationId xmlns:a16="http://schemas.microsoft.com/office/drawing/2014/main" id="{704D5CCA-654B-FBF8-A4FE-1AB047DD37C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096000" y="2994208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89" name="Text Placeholder 6">
            <a:extLst>
              <a:ext uri="{FF2B5EF4-FFF2-40B4-BE49-F238E27FC236}">
                <a16:creationId xmlns:a16="http://schemas.microsoft.com/office/drawing/2014/main" id="{ED3067F3-2477-5CAE-8152-4129FDF31A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278948" y="2994208"/>
            <a:ext cx="4927534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0" name="Text Placeholder 6">
            <a:extLst>
              <a:ext uri="{FF2B5EF4-FFF2-40B4-BE49-F238E27FC236}">
                <a16:creationId xmlns:a16="http://schemas.microsoft.com/office/drawing/2014/main" id="{0082B52F-A460-147C-9108-5EC663AADB4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96000" y="4273916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87C199D6-81CD-43DB-CEE3-CCB3455C1CC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278948" y="4273916"/>
            <a:ext cx="4927534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3" name="Text Placeholder 6">
            <a:extLst>
              <a:ext uri="{FF2B5EF4-FFF2-40B4-BE49-F238E27FC236}">
                <a16:creationId xmlns:a16="http://schemas.microsoft.com/office/drawing/2014/main" id="{2915C8E7-C36A-9AF6-C84E-2BB9A14ECC9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096000" y="5553623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95" name="Text Placeholder 6">
            <a:extLst>
              <a:ext uri="{FF2B5EF4-FFF2-40B4-BE49-F238E27FC236}">
                <a16:creationId xmlns:a16="http://schemas.microsoft.com/office/drawing/2014/main" id="{4C1568BA-B702-FA34-FD4E-94024B0006F7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6278948" y="5553623"/>
            <a:ext cx="4927534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945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02CC6-0866-F6F1-FFC1-330B30DD7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FEAA7-A226-2E50-AD23-5FE2A5B986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22565141-98A0-A85E-E6F5-11BE0B5249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87375" y="1804174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A48DDE3-2ACF-89DD-48C0-FA7D1862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584200"/>
            <a:ext cx="9565746" cy="772070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D9459F5-9966-6903-07F5-B915B1A1890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0323" y="1742695"/>
            <a:ext cx="5239722" cy="84295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145221A-3458-50BE-EF31-4C5B0A84A38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87375" y="3033556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4F93548F-2F0B-66A1-2F83-2B1A878451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70323" y="2972077"/>
            <a:ext cx="5239722" cy="84295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8F08BFAA-CBF6-7771-2988-9423C668A15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7375" y="4262938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B5608016-B3F8-18F9-F158-341E837B4ED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70323" y="4201459"/>
            <a:ext cx="5239722" cy="84295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56A473BC-116D-75F6-019D-261EA1A997F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87375" y="5492321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824BAA4B-FB3E-31A7-22D0-AB27F5C454D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0323" y="5430842"/>
            <a:ext cx="5239722" cy="84295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1" name="Picture Placeholder 5">
            <a:extLst>
              <a:ext uri="{FF2B5EF4-FFF2-40B4-BE49-F238E27FC236}">
                <a16:creationId xmlns:a16="http://schemas.microsoft.com/office/drawing/2014/main" id="{6B0E79F0-6E67-73C3-BCB1-DDA8C58329F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105651" y="1755274"/>
            <a:ext cx="4338638" cy="5102726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0157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209C287B-D953-D5EA-2570-C20BB232C4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5" y="1884287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7584A2A-A2A8-5F4E-16CE-BE6E4ED7862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262823" y="1884287"/>
            <a:ext cx="6826816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0A59D792-04B8-D3B5-2D10-966B9FE06C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7" y="1755274"/>
            <a:ext cx="3480858" cy="5102726"/>
          </a:xfrm>
        </p:spPr>
        <p:txBody>
          <a:bodyPr/>
          <a:lstStyle/>
          <a:p>
            <a:endParaRPr lang="en-ID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C77C3C83-E08F-BD64-37D7-89F2E94139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079875" y="2801774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4AAE2CB-3730-EE07-C195-170994A78C5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262823" y="2801774"/>
            <a:ext cx="6826816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2699CA2A-484D-B63E-8E28-143532E534A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79875" y="3719261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28C733BC-FFF5-699D-B982-710CF69D6A3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262823" y="3719261"/>
            <a:ext cx="6826816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0D4CC370-D36C-5BA9-697D-D5F76096A32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079875" y="4636748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CFDF9278-92C6-817C-ABA2-10D1176FC69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262823" y="4636748"/>
            <a:ext cx="6826816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CDDF8296-96AA-4200-E3BB-AF127889012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079875" y="5554236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76A47E99-3289-7188-E811-81A9BADE1A9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262823" y="5554236"/>
            <a:ext cx="6826816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268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A7B8A4-ABCC-D9A5-163D-95AADEB96E20}"/>
              </a:ext>
            </a:extLst>
          </p:cNvPr>
          <p:cNvSpPr/>
          <p:nvPr userDrawn="1"/>
        </p:nvSpPr>
        <p:spPr>
          <a:xfrm>
            <a:off x="11582400" y="0"/>
            <a:ext cx="6096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9017" y="583764"/>
            <a:ext cx="10369550" cy="96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017" y="1991065"/>
            <a:ext cx="10369550" cy="42831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053420" y="2182593"/>
            <a:ext cx="3667561" cy="469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400" b="1">
                <a:solidFill>
                  <a:srgbClr val="FFFFFF"/>
                </a:solidFill>
              </a:defRPr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2251" y="6274237"/>
            <a:ext cx="469900" cy="447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10" b="1">
                <a:solidFill>
                  <a:srgbClr val="FFFFFF"/>
                </a:solidFill>
              </a:defRPr>
            </a:lvl1pPr>
          </a:lstStyle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E8A7A7DB-D06A-9E04-647C-935D72423EA4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3" name="Group 12" hidden="1">
              <a:extLst>
                <a:ext uri="{FF2B5EF4-FFF2-40B4-BE49-F238E27FC236}">
                  <a16:creationId xmlns:a16="http://schemas.microsoft.com/office/drawing/2014/main" id="{E8FFD08A-01F6-92AC-60C1-63A02381F986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4" name="Rectangle 3" hidden="1">
                <a:extLst>
                  <a:ext uri="{FF2B5EF4-FFF2-40B4-BE49-F238E27FC236}">
                    <a16:creationId xmlns:a16="http://schemas.microsoft.com/office/drawing/2014/main" id="{5F55D3C7-0B49-9E34-8A27-779EE266DA3C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 7" hidden="1">
                <a:extLst>
                  <a:ext uri="{FF2B5EF4-FFF2-40B4-BE49-F238E27FC236}">
                    <a16:creationId xmlns:a16="http://schemas.microsoft.com/office/drawing/2014/main" id="{BF486BE4-FC86-7A17-A4A6-656B465283F0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 hidden="1">
                <a:extLst>
                  <a:ext uri="{FF2B5EF4-FFF2-40B4-BE49-F238E27FC236}">
                    <a16:creationId xmlns:a16="http://schemas.microsoft.com/office/drawing/2014/main" id="{7E4F38FF-D653-05CD-A6EA-59CB41CAF1CD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 hidden="1">
                <a:extLst>
                  <a:ext uri="{FF2B5EF4-FFF2-40B4-BE49-F238E27FC236}">
                    <a16:creationId xmlns:a16="http://schemas.microsoft.com/office/drawing/2014/main" id="{9D4D2104-6519-B24C-0E03-5652129DD200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 hidden="1">
                <a:extLst>
                  <a:ext uri="{FF2B5EF4-FFF2-40B4-BE49-F238E27FC236}">
                    <a16:creationId xmlns:a16="http://schemas.microsoft.com/office/drawing/2014/main" id="{8C9E0EEF-D486-3DC7-11E1-5C30690FF785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 hidden="1">
                <a:extLst>
                  <a:ext uri="{FF2B5EF4-FFF2-40B4-BE49-F238E27FC236}">
                    <a16:creationId xmlns:a16="http://schemas.microsoft.com/office/drawing/2014/main" id="{725EB44B-C31D-7964-2966-5A8C1E79BEAD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4" name="Frame 13" hidden="1">
              <a:extLst>
                <a:ext uri="{FF2B5EF4-FFF2-40B4-BE49-F238E27FC236}">
                  <a16:creationId xmlns:a16="http://schemas.microsoft.com/office/drawing/2014/main" id="{27D769FA-83D3-DE86-7B15-B224F27C25A4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6" name="Rectangle 15" hidden="1">
            <a:extLst>
              <a:ext uri="{FF2B5EF4-FFF2-40B4-BE49-F238E27FC236}">
                <a16:creationId xmlns:a16="http://schemas.microsoft.com/office/drawing/2014/main" id="{1964F525-AC6D-6C87-37E3-71EC390023C9}"/>
              </a:ext>
            </a:extLst>
          </p:cNvPr>
          <p:cNvSpPr/>
          <p:nvPr userDrawn="1"/>
        </p:nvSpPr>
        <p:spPr>
          <a:xfrm>
            <a:off x="11089640" y="-1057275"/>
            <a:ext cx="36576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76701E7-DA78-11E2-1CBC-BFA01955B12B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225" y="6400800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5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677" r:id="rId2"/>
    <p:sldLayoutId id="2147483724" r:id="rId3"/>
    <p:sldLayoutId id="2147483700" r:id="rId4"/>
    <p:sldLayoutId id="2147483722" r:id="rId5"/>
    <p:sldLayoutId id="2147483723" r:id="rId6"/>
    <p:sldLayoutId id="2147483702" r:id="rId7"/>
    <p:sldLayoutId id="2147483720" r:id="rId8"/>
    <p:sldLayoutId id="2147483707" r:id="rId9"/>
    <p:sldLayoutId id="2147483725" r:id="rId10"/>
    <p:sldLayoutId id="2147483726" r:id="rId11"/>
    <p:sldLayoutId id="2147483714" r:id="rId12"/>
    <p:sldLayoutId id="2147483715" r:id="rId13"/>
    <p:sldLayoutId id="2147483713" r:id="rId14"/>
    <p:sldLayoutId id="2147483727" r:id="rId15"/>
    <p:sldLayoutId id="2147483728" r:id="rId16"/>
    <p:sldLayoutId id="2147483701" r:id="rId17"/>
    <p:sldLayoutId id="2147483679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710" r:id="rId28"/>
    <p:sldLayoutId id="2147483693" r:id="rId29"/>
    <p:sldLayoutId id="2147483697" r:id="rId30"/>
    <p:sldLayoutId id="2147483698" r:id="rId31"/>
    <p:sldLayoutId id="2147483699" r:id="rId32"/>
    <p:sldLayoutId id="2147483711" r:id="rId33"/>
    <p:sldLayoutId id="2147483712" r:id="rId34"/>
    <p:sldLayoutId id="2147483694" r:id="rId35"/>
    <p:sldLayoutId id="2147483704" r:id="rId36"/>
    <p:sldLayoutId id="2147483705" r:id="rId37"/>
    <p:sldLayoutId id="2147483706" r:id="rId38"/>
    <p:sldLayoutId id="2147483716" r:id="rId39"/>
    <p:sldLayoutId id="2147483717" r:id="rId40"/>
    <p:sldLayoutId id="2147483718" r:id="rId41"/>
    <p:sldLayoutId id="2147483719" r:id="rId42"/>
    <p:sldLayoutId id="2147483703" r:id="rId43"/>
    <p:sldLayoutId id="2147483695" r:id="rId44"/>
    <p:sldLayoutId id="2147483729" r:id="rId45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46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None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23" indent="0" algn="l" defTabSz="914446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None/>
        <a:defRPr sz="93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446" indent="0" algn="l" defTabSz="914446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None/>
        <a:defRPr sz="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69" indent="0" algn="l" defTabSz="914446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None/>
        <a:defRPr sz="73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91" indent="0" algn="l" defTabSz="914446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None/>
        <a:defRPr sz="73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0364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pos="1277" userDrawn="1">
          <p15:clr>
            <a:srgbClr val="F26B43"/>
          </p15:clr>
        </p15:guide>
        <p15:guide id="6" pos="5110" userDrawn="1">
          <p15:clr>
            <a:srgbClr val="F26B43"/>
          </p15:clr>
        </p15:guide>
        <p15:guide id="7" pos="6403" userDrawn="1">
          <p15:clr>
            <a:srgbClr val="F26B43"/>
          </p15:clr>
        </p15:guide>
        <p15:guide id="8" pos="370" userDrawn="1">
          <p15:clr>
            <a:srgbClr val="F26B43"/>
          </p15:clr>
        </p15:guide>
        <p15:guide id="9" pos="7287" userDrawn="1">
          <p15:clr>
            <a:srgbClr val="F26B43"/>
          </p15:clr>
        </p15:guide>
        <p15:guide id="10" orient="horz" pos="368" userDrawn="1">
          <p15:clr>
            <a:srgbClr val="F26B43"/>
          </p15:clr>
        </p15:guide>
        <p15:guide id="11" orient="horz" pos="3952" userDrawn="1">
          <p15:clr>
            <a:srgbClr val="F26B43"/>
          </p15:clr>
        </p15:guide>
        <p15:guide id="12" pos="7219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42.xm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customXml" Target="../ink/ink44.xml"/><Relationship Id="rId4" Type="http://schemas.openxmlformats.org/officeDocument/2006/relationships/customXml" Target="../ink/ink41.xml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.xml"/><Relationship Id="rId13" Type="http://schemas.openxmlformats.org/officeDocument/2006/relationships/image" Target="../media/image29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8.png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47.xm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customXml" Target="../ink/ink49.xml"/><Relationship Id="rId4" Type="http://schemas.openxmlformats.org/officeDocument/2006/relationships/customXml" Target="../ink/ink46.xml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3.xm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52.xm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customXml" Target="../ink/ink54.xml"/><Relationship Id="rId4" Type="http://schemas.openxmlformats.org/officeDocument/2006/relationships/customXml" Target="../ink/ink51.xml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8.xml"/><Relationship Id="rId3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33.png"/><Relationship Id="rId2" Type="http://schemas.openxmlformats.org/officeDocument/2006/relationships/customXml" Target="../ink/ink55.xml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57.xml"/><Relationship Id="rId11" Type="http://schemas.openxmlformats.org/officeDocument/2006/relationships/image" Target="../media/image32.png"/><Relationship Id="rId5" Type="http://schemas.openxmlformats.org/officeDocument/2006/relationships/image" Target="../media/image18.png"/><Relationship Id="rId10" Type="http://schemas.openxmlformats.org/officeDocument/2006/relationships/customXml" Target="../ink/ink59.xml"/><Relationship Id="rId4" Type="http://schemas.openxmlformats.org/officeDocument/2006/relationships/customXml" Target="../ink/ink56.xml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3.xml"/><Relationship Id="rId13" Type="http://schemas.openxmlformats.org/officeDocument/2006/relationships/image" Target="../media/image35.png"/><Relationship Id="rId3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2" Type="http://schemas.openxmlformats.org/officeDocument/2006/relationships/customXml" Target="../ink/ink60.xml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62.xml"/><Relationship Id="rId11" Type="http://schemas.openxmlformats.org/officeDocument/2006/relationships/image" Target="../media/image32.png"/><Relationship Id="rId5" Type="http://schemas.openxmlformats.org/officeDocument/2006/relationships/image" Target="../media/image18.png"/><Relationship Id="rId10" Type="http://schemas.openxmlformats.org/officeDocument/2006/relationships/customXml" Target="../ink/ink64.xml"/><Relationship Id="rId4" Type="http://schemas.openxmlformats.org/officeDocument/2006/relationships/customXml" Target="../ink/ink61.xml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hyperlink" Target="https://www.npmjs.com/package/json-server" TargetMode="External"/><Relationship Id="rId2" Type="http://schemas.openxmlformats.org/officeDocument/2006/relationships/customXml" Target="../ink/ink65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tanstack.com/" TargetMode="External"/><Relationship Id="rId5" Type="http://schemas.openxmlformats.org/officeDocument/2006/relationships/image" Target="../media/image38.png"/><Relationship Id="rId4" Type="http://schemas.openxmlformats.org/officeDocument/2006/relationships/customXml" Target="../ink/ink6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customXml" Target="../ink/ink11.xml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5" Type="http://schemas.openxmlformats.org/officeDocument/2006/relationships/image" Target="../media/image15.png"/><Relationship Id="rId10" Type="http://schemas.openxmlformats.org/officeDocument/2006/relationships/customXml" Target="../ink/ink10.xml"/><Relationship Id="rId4" Type="http://schemas.openxmlformats.org/officeDocument/2006/relationships/customXml" Target="../ink/ink8.xml"/><Relationship Id="rId9" Type="http://schemas.openxmlformats.org/officeDocument/2006/relationships/image" Target="../media/image12.png"/><Relationship Id="rId14" Type="http://schemas.openxmlformats.org/officeDocument/2006/relationships/customXml" Target="../ink/ink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6.png"/><Relationship Id="rId5" Type="http://schemas.openxmlformats.org/officeDocument/2006/relationships/image" Target="../media/image9.png"/><Relationship Id="rId4" Type="http://schemas.openxmlformats.org/officeDocument/2006/relationships/customXml" Target="../ink/ink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17.xm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customXml" Target="../ink/ink19.xml"/><Relationship Id="rId4" Type="http://schemas.openxmlformats.org/officeDocument/2006/relationships/customXml" Target="../ink/ink16.xml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hyperlink" Target="https://tanstack.com/" TargetMode="External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22.xm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customXml" Target="../ink/ink24.xml"/><Relationship Id="rId4" Type="http://schemas.openxmlformats.org/officeDocument/2006/relationships/customXml" Target="../ink/ink21.xml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13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27.xm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customXml" Target="../ink/ink29.xml"/><Relationship Id="rId4" Type="http://schemas.openxmlformats.org/officeDocument/2006/relationships/customXml" Target="../ink/ink26.xml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13" Type="http://schemas.openxmlformats.org/officeDocument/2006/relationships/image" Target="../media/image25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32.xm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customXml" Target="../ink/ink34.xml"/><Relationship Id="rId4" Type="http://schemas.openxmlformats.org/officeDocument/2006/relationships/customXml" Target="../ink/ink31.xml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6.png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37.xm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customXml" Target="../ink/ink39.xml"/><Relationship Id="rId4" Type="http://schemas.openxmlformats.org/officeDocument/2006/relationships/customXml" Target="../ink/ink36.xml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5B7D-3DEC-331B-7405-8BDCCF7F9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TANSTACK QUERY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423B1-819B-437F-96A1-9236DEDFEB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0324" y="2930613"/>
            <a:ext cx="5508625" cy="1282063"/>
          </a:xfrm>
        </p:spPr>
        <p:txBody>
          <a:bodyPr/>
          <a:lstStyle/>
          <a:p>
            <a:r>
              <a:rPr lang="en-US" dirty="0"/>
              <a:t>2020675008 </a:t>
            </a:r>
            <a:r>
              <a:rPr lang="ko-KR" altLang="en-US" dirty="0"/>
              <a:t>김규민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729920FB-A3B9-84D5-AAA4-FA422A5CBE18}"/>
                  </a:ext>
                </a:extLst>
              </p14:cNvPr>
              <p14:cNvContentPartPr/>
              <p14:nvPr/>
            </p14:nvContentPartPr>
            <p14:xfrm>
              <a:off x="9195577" y="6556114"/>
              <a:ext cx="144360" cy="4644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729920FB-A3B9-84D5-AAA4-FA422A5CBE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32577" y="6493114"/>
                <a:ext cx="2700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CD6C3DA0-DC5C-A1B3-E290-10E137CF18B4}"/>
                  </a:ext>
                </a:extLst>
              </p14:cNvPr>
              <p14:cNvContentPartPr/>
              <p14:nvPr/>
            </p14:nvContentPartPr>
            <p14:xfrm>
              <a:off x="8896417" y="5813794"/>
              <a:ext cx="2134800" cy="95652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CD6C3DA0-DC5C-A1B3-E290-10E137CF18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33417" y="5751154"/>
                <a:ext cx="2260440" cy="10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A88903A5-804D-028E-9068-E0D8C8B81686}"/>
                  </a:ext>
                </a:extLst>
              </p14:cNvPr>
              <p14:cNvContentPartPr/>
              <p14:nvPr/>
            </p14:nvContentPartPr>
            <p14:xfrm>
              <a:off x="9393577" y="6521527"/>
              <a:ext cx="2104200" cy="1947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A88903A5-804D-028E-9068-E0D8C8B8168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30566" y="6458527"/>
                <a:ext cx="2229861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A2AE836F-3650-003F-70A3-B8A7AC628628}"/>
                  </a:ext>
                </a:extLst>
              </p14:cNvPr>
              <p14:cNvContentPartPr/>
              <p14:nvPr/>
            </p14:nvContentPartPr>
            <p14:xfrm>
              <a:off x="9023857" y="6583807"/>
              <a:ext cx="385200" cy="1515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A2AE836F-3650-003F-70A3-B8A7AC62862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60857" y="6520807"/>
                <a:ext cx="51084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A7330ECA-95AC-FFBC-1766-5FD08CF63A37}"/>
                  </a:ext>
                </a:extLst>
              </p14:cNvPr>
              <p14:cNvContentPartPr/>
              <p14:nvPr/>
            </p14:nvContentPartPr>
            <p14:xfrm>
              <a:off x="9638017" y="6624847"/>
              <a:ext cx="1829880" cy="1047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A7330ECA-95AC-FFBC-1766-5FD08CF63A3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75017" y="6561847"/>
                <a:ext cx="1955520" cy="23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9778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C97F4-E5C5-0E02-01C5-1AF52BFF5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6EB93-2EAD-B278-C5C9-FEE096972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1796" y="-13899"/>
            <a:ext cx="2139350" cy="738518"/>
          </a:xfrm>
        </p:spPr>
        <p:txBody>
          <a:bodyPr/>
          <a:lstStyle/>
          <a:p>
            <a:r>
              <a:rPr lang="ko-KR" altLang="en-US" dirty="0"/>
              <a:t>사용법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2702D4F8-BF36-15A5-5348-496CCA390B84}"/>
                  </a:ext>
                </a:extLst>
              </p14:cNvPr>
              <p14:cNvContentPartPr/>
              <p14:nvPr/>
            </p14:nvContentPartPr>
            <p14:xfrm>
              <a:off x="9046177" y="6510097"/>
              <a:ext cx="2405160" cy="7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2702D4F8-BF36-15A5-5348-496CCA390B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83177" y="6384097"/>
                <a:ext cx="253080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822C9567-4CCB-8D11-5146-2854CBCE553F}"/>
                  </a:ext>
                </a:extLst>
              </p14:cNvPr>
              <p14:cNvContentPartPr/>
              <p14:nvPr/>
            </p14:nvContentPartPr>
            <p14:xfrm>
              <a:off x="9155257" y="6630337"/>
              <a:ext cx="2329560" cy="5220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822C9567-4CCB-8D11-5146-2854CBCE55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92257" y="6567337"/>
                <a:ext cx="24552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8B46DC7F-F3E7-4FA5-4B6B-34D3F4F6910A}"/>
                  </a:ext>
                </a:extLst>
              </p14:cNvPr>
              <p14:cNvContentPartPr/>
              <p14:nvPr/>
            </p14:nvContentPartPr>
            <p14:xfrm>
              <a:off x="9103417" y="6682177"/>
              <a:ext cx="2283840" cy="72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8B46DC7F-F3E7-4FA5-4B6B-34D3F4F691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40417" y="6556177"/>
                <a:ext cx="24094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1B2A35AC-02B4-31E3-41E6-70C7CB128580}"/>
                  </a:ext>
                </a:extLst>
              </p14:cNvPr>
              <p14:cNvContentPartPr/>
              <p14:nvPr/>
            </p14:nvContentPartPr>
            <p14:xfrm>
              <a:off x="8447857" y="6417937"/>
              <a:ext cx="956520" cy="35244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1B2A35AC-02B4-31E3-41E6-70C7CB12858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84857" y="6354937"/>
                <a:ext cx="108216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6996A6EE-E8D7-24B4-37FF-947007FCB00D}"/>
                  </a:ext>
                </a:extLst>
              </p14:cNvPr>
              <p14:cNvContentPartPr/>
              <p14:nvPr/>
            </p14:nvContentPartPr>
            <p14:xfrm>
              <a:off x="9126457" y="6751297"/>
              <a:ext cx="2203200" cy="122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6996A6EE-E8D7-24B4-37FF-947007FCB00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63457" y="6688297"/>
                <a:ext cx="2328840" cy="1378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88F8ABD-63FA-233B-246D-BD00B1F87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639273"/>
              </p:ext>
            </p:extLst>
          </p:nvPr>
        </p:nvGraphicFramePr>
        <p:xfrm>
          <a:off x="319857" y="972707"/>
          <a:ext cx="10831222" cy="5467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4845">
                  <a:extLst>
                    <a:ext uri="{9D8B030D-6E8A-4147-A177-3AD203B41FA5}">
                      <a16:colId xmlns:a16="http://schemas.microsoft.com/office/drawing/2014/main" val="3898791329"/>
                    </a:ext>
                  </a:extLst>
                </a:gridCol>
                <a:gridCol w="8396377">
                  <a:extLst>
                    <a:ext uri="{9D8B030D-6E8A-4147-A177-3AD203B41FA5}">
                      <a16:colId xmlns:a16="http://schemas.microsoft.com/office/drawing/2014/main" val="747906402"/>
                    </a:ext>
                  </a:extLst>
                </a:gridCol>
              </a:tblGrid>
              <a:tr h="607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옵션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452531"/>
                  </a:ext>
                </a:extLst>
              </a:tr>
              <a:tr h="6075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queryKey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캐시 식별자</a:t>
                      </a:r>
                      <a:r>
                        <a:rPr lang="ko-KR" altLang="en-US" dirty="0"/>
                        <a:t> 역할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배열 형태로 반드시 고유해야 함</a:t>
                      </a:r>
                      <a:r>
                        <a:rPr lang="en-US" altLang="ko-KR" dirty="0"/>
                        <a:t>.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8866216"/>
                  </a:ext>
                </a:extLst>
              </a:tr>
              <a:tr h="6075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queryFn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데이터를 </a:t>
                      </a:r>
                      <a:r>
                        <a:rPr lang="ko-KR" altLang="en-US" b="1" dirty="0"/>
                        <a:t>가져오는 함수</a:t>
                      </a:r>
                      <a:r>
                        <a:rPr lang="en-US" altLang="ko-KR" b="1" dirty="0"/>
                        <a:t>(fetch </a:t>
                      </a:r>
                      <a:r>
                        <a:rPr lang="ko-KR" altLang="en-US" b="1" dirty="0"/>
                        <a:t>등</a:t>
                      </a:r>
                      <a:r>
                        <a:rPr lang="en-US" altLang="ko-KR" b="1" dirty="0"/>
                        <a:t>)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이 함수는 </a:t>
                      </a:r>
                      <a:r>
                        <a:rPr lang="en-US" altLang="ko-KR" b="1" dirty="0"/>
                        <a:t>Promise</a:t>
                      </a:r>
                      <a:r>
                        <a:rPr lang="ko-KR" altLang="en-US" b="1" dirty="0"/>
                        <a:t>를 반환</a:t>
                      </a:r>
                      <a:r>
                        <a:rPr lang="ko-KR" altLang="en-US" dirty="0"/>
                        <a:t>해야 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8923789"/>
                  </a:ext>
                </a:extLst>
              </a:tr>
              <a:tr h="6075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Enabled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r>
                        <a:rPr lang="ko-KR" altLang="en-US" dirty="0"/>
                        <a:t>로 하면 쿼리를 자동으로 실행하지 않음</a:t>
                      </a:r>
                      <a:r>
                        <a:rPr lang="en-US" altLang="ko-KR" dirty="0"/>
                        <a:t>. (</a:t>
                      </a:r>
                      <a:r>
                        <a:rPr lang="ko-KR" altLang="en-US" dirty="0"/>
                        <a:t>조건부 </a:t>
                      </a:r>
                      <a:r>
                        <a:rPr lang="en-US" altLang="ko-KR" dirty="0"/>
                        <a:t>fetch</a:t>
                      </a:r>
                      <a:r>
                        <a:rPr lang="ko-KR" altLang="en-US" dirty="0"/>
                        <a:t>에 유용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146642"/>
                  </a:ext>
                </a:extLst>
              </a:tr>
              <a:tr h="6075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staleTime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데이터가 오래되었다고 판단하기까지의 시간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ms</a:t>
                      </a:r>
                      <a:r>
                        <a:rPr lang="en-US" altLang="ko-KR" dirty="0"/>
                        <a:t>). </a:t>
                      </a:r>
                      <a:r>
                        <a:rPr lang="ko-KR" altLang="en-US" dirty="0"/>
                        <a:t>기본값 </a:t>
                      </a: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268716"/>
                  </a:ext>
                </a:extLst>
              </a:tr>
              <a:tr h="6075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cacheTime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데이터가 메모리에 유지되는 시간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기본값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5074253"/>
                  </a:ext>
                </a:extLst>
              </a:tr>
              <a:tr h="6075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refetchOnWindowFocus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r>
                        <a:rPr lang="ko-KR" altLang="en-US" dirty="0"/>
                        <a:t>면 창 </a:t>
                      </a:r>
                      <a:r>
                        <a:rPr lang="ko-KR" altLang="en-US" dirty="0" err="1"/>
                        <a:t>포커싱</a:t>
                      </a:r>
                      <a:r>
                        <a:rPr lang="ko-KR" altLang="en-US" dirty="0"/>
                        <a:t> 시 자동 </a:t>
                      </a:r>
                      <a:r>
                        <a:rPr lang="en-US" altLang="ko-KR" dirty="0" err="1"/>
                        <a:t>refetch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기본값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0859369"/>
                  </a:ext>
                </a:extLst>
              </a:tr>
              <a:tr h="6075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Retry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실패했을 때 자동 재시도 횟수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기본값</a:t>
                      </a:r>
                      <a:r>
                        <a:rPr lang="en-US" altLang="ko-KR" dirty="0"/>
                        <a:t>: 3)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2056256"/>
                  </a:ext>
                </a:extLst>
              </a:tr>
              <a:tr h="6075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select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받아온 데이터를 가공하는 함수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예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data.map</a:t>
                      </a:r>
                      <a:r>
                        <a:rPr lang="en-US" altLang="ko-KR" dirty="0"/>
                        <a:t>(...))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888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325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9A0D9-CB53-62F4-E57E-7CD4E4F70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68761-93E6-6F1B-D3BA-BDBF273AA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1796" y="-13899"/>
            <a:ext cx="2139350" cy="738518"/>
          </a:xfrm>
        </p:spPr>
        <p:txBody>
          <a:bodyPr/>
          <a:lstStyle/>
          <a:p>
            <a:r>
              <a:rPr lang="ko-KR" altLang="en-US" dirty="0"/>
              <a:t>사용법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7F2934BD-6635-C48D-0AD1-4F5C69E8770F}"/>
                  </a:ext>
                </a:extLst>
              </p14:cNvPr>
              <p14:cNvContentPartPr/>
              <p14:nvPr/>
            </p14:nvContentPartPr>
            <p14:xfrm>
              <a:off x="9046177" y="6510097"/>
              <a:ext cx="2405160" cy="7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7F2934BD-6635-C48D-0AD1-4F5C69E877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83177" y="6384097"/>
                <a:ext cx="253080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B824D1AD-3F67-CA38-4D58-B3D104AE307A}"/>
                  </a:ext>
                </a:extLst>
              </p14:cNvPr>
              <p14:cNvContentPartPr/>
              <p14:nvPr/>
            </p14:nvContentPartPr>
            <p14:xfrm>
              <a:off x="9155257" y="6630337"/>
              <a:ext cx="2329560" cy="5220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B824D1AD-3F67-CA38-4D58-B3D104AE30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92257" y="6567337"/>
                <a:ext cx="24552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4211246D-2FF6-D5DC-BCFA-0D5107D0B6F2}"/>
                  </a:ext>
                </a:extLst>
              </p14:cNvPr>
              <p14:cNvContentPartPr/>
              <p14:nvPr/>
            </p14:nvContentPartPr>
            <p14:xfrm>
              <a:off x="9103417" y="6682177"/>
              <a:ext cx="2283840" cy="72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4211246D-2FF6-D5DC-BCFA-0D5107D0B6F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40417" y="6556177"/>
                <a:ext cx="24094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3738C19F-2369-497E-5E54-FBCB1D194A93}"/>
                  </a:ext>
                </a:extLst>
              </p14:cNvPr>
              <p14:cNvContentPartPr/>
              <p14:nvPr/>
            </p14:nvContentPartPr>
            <p14:xfrm>
              <a:off x="8447857" y="6417937"/>
              <a:ext cx="956520" cy="35244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3738C19F-2369-497E-5E54-FBCB1D194A9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84857" y="6354937"/>
                <a:ext cx="108216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8C35D80D-7119-C518-4679-AC1AE4D6DBF2}"/>
                  </a:ext>
                </a:extLst>
              </p14:cNvPr>
              <p14:cNvContentPartPr/>
              <p14:nvPr/>
            </p14:nvContentPartPr>
            <p14:xfrm>
              <a:off x="9126457" y="6751297"/>
              <a:ext cx="2203200" cy="122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8C35D80D-7119-C518-4679-AC1AE4D6DB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63457" y="6688297"/>
                <a:ext cx="2328840" cy="13788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574F6156-4CB3-18E4-2E93-1E0C73CC385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8162" y="1069471"/>
            <a:ext cx="2600688" cy="16480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2608A7A-5C9A-29F9-B247-4B5A1318D5B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1434" y="2088048"/>
            <a:ext cx="10502108" cy="472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20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81805-8872-1972-1CE7-AD077C578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E6B52-0295-111B-29B8-A5D4B2B25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6776" y="-13899"/>
            <a:ext cx="5584166" cy="738518"/>
          </a:xfrm>
        </p:spPr>
        <p:txBody>
          <a:bodyPr/>
          <a:lstStyle/>
          <a:p>
            <a:r>
              <a:rPr lang="ko-KR" altLang="en-US" dirty="0"/>
              <a:t>자주 쓰이는 </a:t>
            </a:r>
            <a:r>
              <a:rPr lang="en-US" altLang="ko-KR" dirty="0"/>
              <a:t>Hook</a:t>
            </a:r>
            <a:r>
              <a:rPr lang="ko-KR" altLang="en-US" dirty="0"/>
              <a:t>들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F7577F64-A4FC-D0E7-4FBA-2DE56BB79AF4}"/>
                  </a:ext>
                </a:extLst>
              </p14:cNvPr>
              <p14:cNvContentPartPr/>
              <p14:nvPr/>
            </p14:nvContentPartPr>
            <p14:xfrm>
              <a:off x="9046177" y="6510097"/>
              <a:ext cx="2405160" cy="7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F7577F64-A4FC-D0E7-4FBA-2DE56BB79A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83177" y="6384097"/>
                <a:ext cx="253080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8796A1B5-BC34-9AF8-3ED6-CDECAEF65655}"/>
                  </a:ext>
                </a:extLst>
              </p14:cNvPr>
              <p14:cNvContentPartPr/>
              <p14:nvPr/>
            </p14:nvContentPartPr>
            <p14:xfrm>
              <a:off x="9155257" y="6630337"/>
              <a:ext cx="2329560" cy="5220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8796A1B5-BC34-9AF8-3ED6-CDECAEF656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92257" y="6567337"/>
                <a:ext cx="24552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89CD531B-EA13-E4F7-F8DA-D71F17B88FBA}"/>
                  </a:ext>
                </a:extLst>
              </p14:cNvPr>
              <p14:cNvContentPartPr/>
              <p14:nvPr/>
            </p14:nvContentPartPr>
            <p14:xfrm>
              <a:off x="9103417" y="6682177"/>
              <a:ext cx="2283840" cy="72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89CD531B-EA13-E4F7-F8DA-D71F17B88F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40417" y="6556177"/>
                <a:ext cx="24094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F1330A72-5281-C694-AB8B-4B10E322C231}"/>
                  </a:ext>
                </a:extLst>
              </p14:cNvPr>
              <p14:cNvContentPartPr/>
              <p14:nvPr/>
            </p14:nvContentPartPr>
            <p14:xfrm>
              <a:off x="8447857" y="6417937"/>
              <a:ext cx="956520" cy="35244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F1330A72-5281-C694-AB8B-4B10E322C23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84857" y="6354937"/>
                <a:ext cx="108216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7A57E721-75FA-F54A-6A05-5828CD4070C7}"/>
                  </a:ext>
                </a:extLst>
              </p14:cNvPr>
              <p14:cNvContentPartPr/>
              <p14:nvPr/>
            </p14:nvContentPartPr>
            <p14:xfrm>
              <a:off x="9126457" y="6751297"/>
              <a:ext cx="2203200" cy="122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7A57E721-75FA-F54A-6A05-5828CD4070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63457" y="6688297"/>
                <a:ext cx="2328840" cy="1378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9B833AB-F94D-8484-0EC9-5266AE74BCDA}"/>
              </a:ext>
            </a:extLst>
          </p:cNvPr>
          <p:cNvGraphicFramePr>
            <a:graphicFrameLocks noGrp="1"/>
          </p:cNvGraphicFramePr>
          <p:nvPr/>
        </p:nvGraphicFramePr>
        <p:xfrm>
          <a:off x="115019" y="869191"/>
          <a:ext cx="11336319" cy="5833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826">
                  <a:extLst>
                    <a:ext uri="{9D8B030D-6E8A-4147-A177-3AD203B41FA5}">
                      <a16:colId xmlns:a16="http://schemas.microsoft.com/office/drawing/2014/main" val="1176601600"/>
                    </a:ext>
                  </a:extLst>
                </a:gridCol>
                <a:gridCol w="5570276">
                  <a:extLst>
                    <a:ext uri="{9D8B030D-6E8A-4147-A177-3AD203B41FA5}">
                      <a16:colId xmlns:a16="http://schemas.microsoft.com/office/drawing/2014/main" val="2726821321"/>
                    </a:ext>
                  </a:extLst>
                </a:gridCol>
                <a:gridCol w="3776217">
                  <a:extLst>
                    <a:ext uri="{9D8B030D-6E8A-4147-A177-3AD203B41FA5}">
                      <a16:colId xmlns:a16="http://schemas.microsoft.com/office/drawing/2014/main" val="942840136"/>
                    </a:ext>
                  </a:extLst>
                </a:gridCol>
              </a:tblGrid>
              <a:tr h="729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훅 이름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언제 사용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255452943"/>
                  </a:ext>
                </a:extLst>
              </a:tr>
              <a:tr h="729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useQuery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데이터를 가져오는</a:t>
                      </a:r>
                      <a:r>
                        <a:rPr lang="en-US" altLang="ko-KR" dirty="0"/>
                        <a:t>(read) </a:t>
                      </a:r>
                      <a:r>
                        <a:rPr lang="ko-KR" altLang="en-US" dirty="0"/>
                        <a:t>쿼리 훅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r>
                        <a:rPr lang="ko-KR" altLang="en-US" dirty="0"/>
                        <a:t>로 부터 데이터 </a:t>
                      </a:r>
                      <a:r>
                        <a:rPr lang="ko-KR" altLang="en-US" dirty="0" err="1"/>
                        <a:t>가져올때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693265766"/>
                  </a:ext>
                </a:extLst>
              </a:tr>
              <a:tr h="729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useMutation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데이터를 생성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수정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삭제</a:t>
                      </a:r>
                      <a:r>
                        <a:rPr lang="en-US" altLang="ko-KR" dirty="0"/>
                        <a:t>(write)</a:t>
                      </a:r>
                      <a:r>
                        <a:rPr lang="ko-KR" altLang="en-US" dirty="0"/>
                        <a:t>하는 훅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POST, PUT, DELETE </a:t>
                      </a:r>
                      <a:r>
                        <a:rPr lang="ko-KR" altLang="en-US" dirty="0"/>
                        <a:t>요청할 때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98904910"/>
                  </a:ext>
                </a:extLst>
              </a:tr>
              <a:tr h="729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useQueryClient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쿼리 클라이언트에 직접 접근할 수 있게 해주는 훅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캐시 무효화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직접 업데이트 시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40890802"/>
                  </a:ext>
                </a:extLst>
              </a:tr>
              <a:tr h="729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useIsFetching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현재 </a:t>
                      </a:r>
                      <a:r>
                        <a:rPr lang="en-US" altLang="ko-KR" dirty="0"/>
                        <a:t>fetch </a:t>
                      </a:r>
                      <a:r>
                        <a:rPr lang="ko-KR" altLang="en-US" dirty="0"/>
                        <a:t>중인 쿼리 개수를 알려주는 훅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전역 로딩 인디케이터 만들 때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47601642"/>
                  </a:ext>
                </a:extLst>
              </a:tr>
              <a:tr h="729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useInfiniteQuery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무한 스크롤처럼 페이지 단위로 데이터를 불러올 수 있는 훅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무한스크롤</a:t>
                      </a:r>
                      <a:r>
                        <a:rPr lang="ko-KR" altLang="en-US" dirty="0"/>
                        <a:t> 구현할 때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337876716"/>
                  </a:ext>
                </a:extLst>
              </a:tr>
              <a:tr h="729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useSuspenseQuery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Suspense</a:t>
                      </a:r>
                      <a:r>
                        <a:rPr lang="ko-KR" altLang="en-US" dirty="0"/>
                        <a:t>를 사용하는 쿼리 방식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React Suspense + React Query </a:t>
                      </a:r>
                      <a:r>
                        <a:rPr lang="ko-KR" altLang="en-US" dirty="0"/>
                        <a:t>사용할 때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90081706"/>
                  </a:ext>
                </a:extLst>
              </a:tr>
              <a:tr h="729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useHydrate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SSR(static site generation) </a:t>
                      </a:r>
                      <a:r>
                        <a:rPr lang="ko-KR" altLang="en-US" dirty="0"/>
                        <a:t>시 데이터를 초기화하는 훅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Next.js </a:t>
                      </a:r>
                      <a:r>
                        <a:rPr lang="ko-KR" altLang="en-US" dirty="0"/>
                        <a:t>등에서 </a:t>
                      </a:r>
                      <a:r>
                        <a:rPr lang="en-US" altLang="ko-KR" dirty="0"/>
                        <a:t>SSR </a:t>
                      </a:r>
                      <a:r>
                        <a:rPr lang="ko-KR" altLang="en-US" dirty="0"/>
                        <a:t>쓸 때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49137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921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9CE22-11C4-FD91-62DD-22BEB0A02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60AA8-543D-B6B2-6370-D5B6C359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1283" y="0"/>
            <a:ext cx="5584166" cy="738518"/>
          </a:xfrm>
        </p:spPr>
        <p:txBody>
          <a:bodyPr/>
          <a:lstStyle/>
          <a:p>
            <a:r>
              <a:rPr lang="ko-KR" altLang="en-US" dirty="0"/>
              <a:t>자주 쓰이는 </a:t>
            </a:r>
            <a:r>
              <a:rPr lang="en-US" altLang="ko-KR" dirty="0"/>
              <a:t>Hook</a:t>
            </a:r>
            <a:r>
              <a:rPr lang="ko-KR" altLang="en-US" dirty="0"/>
              <a:t>들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F44D570B-556C-1602-16F9-F0036C2052E7}"/>
                  </a:ext>
                </a:extLst>
              </p14:cNvPr>
              <p14:cNvContentPartPr/>
              <p14:nvPr/>
            </p14:nvContentPartPr>
            <p14:xfrm>
              <a:off x="9046177" y="6510097"/>
              <a:ext cx="2405160" cy="7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F44D570B-556C-1602-16F9-F0036C2052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83177" y="6384097"/>
                <a:ext cx="253080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9B73259C-8070-0174-3CC8-55596BBF9C5D}"/>
                  </a:ext>
                </a:extLst>
              </p14:cNvPr>
              <p14:cNvContentPartPr/>
              <p14:nvPr/>
            </p14:nvContentPartPr>
            <p14:xfrm>
              <a:off x="9155257" y="6630337"/>
              <a:ext cx="2329560" cy="5220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9B73259C-8070-0174-3CC8-55596BBF9C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92257" y="6567337"/>
                <a:ext cx="24552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CEAE3344-39E4-FE43-3219-0D9B5CC3C129}"/>
                  </a:ext>
                </a:extLst>
              </p14:cNvPr>
              <p14:cNvContentPartPr/>
              <p14:nvPr/>
            </p14:nvContentPartPr>
            <p14:xfrm>
              <a:off x="9103417" y="6682177"/>
              <a:ext cx="2283840" cy="72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CEAE3344-39E4-FE43-3219-0D9B5CC3C1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40417" y="6556177"/>
                <a:ext cx="24094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55213696-78A1-1915-D1A4-F795F83B8DA6}"/>
                  </a:ext>
                </a:extLst>
              </p14:cNvPr>
              <p14:cNvContentPartPr/>
              <p14:nvPr/>
            </p14:nvContentPartPr>
            <p14:xfrm>
              <a:off x="8447857" y="6417937"/>
              <a:ext cx="956520" cy="35244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55213696-78A1-1915-D1A4-F795F83B8DA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84881" y="6354937"/>
                <a:ext cx="1082113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E1C0296C-C20D-7192-6BBB-9050062B9025}"/>
                  </a:ext>
                </a:extLst>
              </p14:cNvPr>
              <p14:cNvContentPartPr/>
              <p14:nvPr/>
            </p14:nvContentPartPr>
            <p14:xfrm>
              <a:off x="9126457" y="6751297"/>
              <a:ext cx="2203200" cy="122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E1C0296C-C20D-7192-6BBB-9050062B902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63457" y="6686388"/>
                <a:ext cx="2328840" cy="141687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0886812F-A891-5F0E-1102-D46159F1E03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762" y="1120852"/>
            <a:ext cx="8478467" cy="13865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5F00D8-F4D0-EF31-C552-67AC1CC5EB87}"/>
              </a:ext>
            </a:extLst>
          </p:cNvPr>
          <p:cNvSpPr txBox="1"/>
          <p:nvPr/>
        </p:nvSpPr>
        <p:spPr>
          <a:xfrm>
            <a:off x="161026" y="2950234"/>
            <a:ext cx="84784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같이 쓰면 좋은 조합</a:t>
            </a:r>
            <a:endParaRPr lang="en-US" altLang="ko-KR" b="1" dirty="0"/>
          </a:p>
          <a:p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dirty="0" err="1"/>
              <a:t>useMutation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 err="1"/>
              <a:t>queryClient.invalidateQueries</a:t>
            </a:r>
            <a:r>
              <a:rPr lang="en-US" altLang="ko-KR" dirty="0"/>
              <a:t>()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/>
              <a:t>글</a:t>
            </a:r>
            <a:r>
              <a:rPr lang="en-US" altLang="ko-KR" dirty="0"/>
              <a:t> </a:t>
            </a:r>
            <a:r>
              <a:rPr lang="ko-KR" altLang="en-US" dirty="0"/>
              <a:t>작성 후 목록을 자동으로 갱신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dirty="0" err="1"/>
              <a:t>useIsFetching</a:t>
            </a:r>
            <a:r>
              <a:rPr lang="en-US" altLang="ko-KR" dirty="0"/>
              <a:t>()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/>
              <a:t>글로벌 로딩 </a:t>
            </a:r>
            <a:r>
              <a:rPr lang="ko-KR" altLang="en-US" dirty="0" err="1"/>
              <a:t>스피너</a:t>
            </a:r>
            <a:r>
              <a:rPr lang="ko-KR" altLang="en-US" dirty="0"/>
              <a:t> 달고 싶을 때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1636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EE3A9-BFC1-F022-6FD3-BB4DA1FB8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0613A-E494-54D7-933A-4658AE72B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1283" y="0"/>
            <a:ext cx="2771955" cy="738518"/>
          </a:xfrm>
        </p:spPr>
        <p:txBody>
          <a:bodyPr/>
          <a:lstStyle/>
          <a:p>
            <a:r>
              <a:rPr lang="ko-KR" altLang="en-US" dirty="0"/>
              <a:t>부가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  <a:r>
              <a:rPr lang="en-US" altLang="ko-KR" dirty="0"/>
              <a:t> 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4C66979B-2D0B-F12F-F5D3-5B3457983C8C}"/>
                  </a:ext>
                </a:extLst>
              </p14:cNvPr>
              <p14:cNvContentPartPr/>
              <p14:nvPr/>
            </p14:nvContentPartPr>
            <p14:xfrm>
              <a:off x="9046177" y="6510097"/>
              <a:ext cx="2405160" cy="7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4C66979B-2D0B-F12F-F5D3-5B3457983C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83177" y="6384097"/>
                <a:ext cx="253080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28768E9B-2A09-5242-1278-13A299E5F5FA}"/>
                  </a:ext>
                </a:extLst>
              </p14:cNvPr>
              <p14:cNvContentPartPr/>
              <p14:nvPr/>
            </p14:nvContentPartPr>
            <p14:xfrm>
              <a:off x="9155257" y="6630337"/>
              <a:ext cx="2329560" cy="5220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28768E9B-2A09-5242-1278-13A299E5F5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92257" y="6567337"/>
                <a:ext cx="24552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7CCB13AB-82A3-6770-EDA2-4E07AB32EF03}"/>
                  </a:ext>
                </a:extLst>
              </p14:cNvPr>
              <p14:cNvContentPartPr/>
              <p14:nvPr/>
            </p14:nvContentPartPr>
            <p14:xfrm>
              <a:off x="9103417" y="6682177"/>
              <a:ext cx="2283840" cy="72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7CCB13AB-82A3-6770-EDA2-4E07AB32EF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40417" y="6556177"/>
                <a:ext cx="24094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F9E8E4F6-3753-67E4-DB15-C0E2B4B441E8}"/>
                  </a:ext>
                </a:extLst>
              </p14:cNvPr>
              <p14:cNvContentPartPr/>
              <p14:nvPr/>
            </p14:nvContentPartPr>
            <p14:xfrm>
              <a:off x="8447857" y="6417937"/>
              <a:ext cx="956520" cy="35244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F9E8E4F6-3753-67E4-DB15-C0E2B4B441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84881" y="6354937"/>
                <a:ext cx="1082113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C253FAB8-A032-B137-88BB-BDE953A173AE}"/>
                  </a:ext>
                </a:extLst>
              </p14:cNvPr>
              <p14:cNvContentPartPr/>
              <p14:nvPr/>
            </p14:nvContentPartPr>
            <p14:xfrm>
              <a:off x="9126457" y="6751297"/>
              <a:ext cx="2203200" cy="122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C253FAB8-A032-B137-88BB-BDE953A173A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63457" y="6686388"/>
                <a:ext cx="2328840" cy="141687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2F54E63-EA60-3739-D57B-9B09703CB840}"/>
              </a:ext>
            </a:extLst>
          </p:cNvPr>
          <p:cNvSpPr txBox="1"/>
          <p:nvPr/>
        </p:nvSpPr>
        <p:spPr>
          <a:xfrm>
            <a:off x="86264" y="678974"/>
            <a:ext cx="7378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npm</a:t>
            </a:r>
            <a:r>
              <a:rPr lang="en-US" altLang="ko-KR" dirty="0"/>
              <a:t> install @tanstack/react-query-devtools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9038F2-C17F-0649-4E61-564A320EA65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264" y="1002139"/>
            <a:ext cx="6849374" cy="32124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6C377BE-FA13-430D-8DB4-5241D7288DE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05154" y="94463"/>
            <a:ext cx="1305107" cy="12860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B9626DB-8BC0-1E99-1741-EC8510B34A4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18958" y="3187668"/>
            <a:ext cx="7274943" cy="36703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2E64A6-4F08-612B-CB7C-2B8A7CD70A29}"/>
              </a:ext>
            </a:extLst>
          </p:cNvPr>
          <p:cNvSpPr txBox="1"/>
          <p:nvPr/>
        </p:nvSpPr>
        <p:spPr>
          <a:xfrm>
            <a:off x="86264" y="4560498"/>
            <a:ext cx="4037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상태를 브라우저에서 확인가능</a:t>
            </a:r>
            <a:endParaRPr lang="en-US" altLang="ko-KR" dirty="0"/>
          </a:p>
          <a:p>
            <a:r>
              <a:rPr lang="ko-KR" altLang="en-US" dirty="0"/>
              <a:t>디버깅</a:t>
            </a:r>
            <a:r>
              <a:rPr lang="en-US" altLang="ko-KR" dirty="0"/>
              <a:t>, </a:t>
            </a:r>
            <a:r>
              <a:rPr lang="ko-KR" altLang="en-US" dirty="0"/>
              <a:t>테스트 시 매우 유용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/>
              <a:t>캐시 관리</a:t>
            </a:r>
            <a:r>
              <a:rPr lang="en-US" altLang="ko-KR" dirty="0"/>
              <a:t>, </a:t>
            </a:r>
            <a:r>
              <a:rPr lang="ko-KR" altLang="en-US" dirty="0"/>
              <a:t>상태관리</a:t>
            </a:r>
            <a:r>
              <a:rPr lang="en-US" altLang="ko-KR" dirty="0"/>
              <a:t>, UX </a:t>
            </a:r>
            <a:r>
              <a:rPr lang="ko-KR" altLang="en-US" dirty="0"/>
              <a:t>향상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8836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58E29-0221-278C-7F8E-0DB8B1847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C7963-2229-03D8-DA68-47DA7C739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1284" y="0"/>
            <a:ext cx="4111925" cy="738518"/>
          </a:xfrm>
        </p:spPr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867E01C0-BE1B-487E-5E76-9F77C803975A}"/>
                  </a:ext>
                </a:extLst>
              </p14:cNvPr>
              <p14:cNvContentPartPr/>
              <p14:nvPr/>
            </p14:nvContentPartPr>
            <p14:xfrm>
              <a:off x="9011617" y="6538970"/>
              <a:ext cx="2415600" cy="5220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867E01C0-BE1B-487E-5E76-9F77C80397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48617" y="6475970"/>
                <a:ext cx="25412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9DC9D81A-0B71-1DFD-4577-436DDE8E500C}"/>
                  </a:ext>
                </a:extLst>
              </p14:cNvPr>
              <p14:cNvContentPartPr/>
              <p14:nvPr/>
            </p14:nvContentPartPr>
            <p14:xfrm>
              <a:off x="9010897" y="6371570"/>
              <a:ext cx="2434680" cy="3981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9DC9D81A-0B71-1DFD-4577-436DDE8E50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47897" y="6308570"/>
                <a:ext cx="2560320" cy="5238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5E09F70-6D12-F5A3-42C2-00FA599D71BD}"/>
              </a:ext>
            </a:extLst>
          </p:cNvPr>
          <p:cNvSpPr txBox="1"/>
          <p:nvPr/>
        </p:nvSpPr>
        <p:spPr>
          <a:xfrm>
            <a:off x="448573" y="966158"/>
            <a:ext cx="91748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공식문서</a:t>
            </a:r>
            <a:endParaRPr lang="en-US" altLang="ko-KR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hlinkClick r:id="rId6"/>
              </a:rPr>
              <a:t>https://tanstack.com/</a:t>
            </a:r>
            <a:r>
              <a:rPr lang="en-US" altLang="ko-KR" sz="2800" dirty="0"/>
              <a:t> - </a:t>
            </a:r>
            <a:r>
              <a:rPr lang="en-US" altLang="ko-KR" sz="2800" dirty="0" err="1"/>
              <a:t>TanStack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hlinkClick r:id="rId7"/>
              </a:rPr>
              <a:t>https://www.npmjs.com/package/json-server</a:t>
            </a:r>
            <a:r>
              <a:rPr lang="en-US" altLang="ko-KR" sz="2800" dirty="0"/>
              <a:t> - JSON Server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6990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1CDB8-529F-4131-AFD4-4A475234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6600" dirty="0"/>
              <a:t>목차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29253D7-DD0F-75C1-6A1B-BF97C96A81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sz="2800" dirty="0"/>
              <a:t>TANSTACK QUERY </a:t>
            </a:r>
            <a:r>
              <a:rPr lang="ko-KR" altLang="en-US" sz="2800" dirty="0"/>
              <a:t>소개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12E272E-2936-840A-AA62-9779CE624D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sz="2000" dirty="0"/>
              <a:t>꼭 </a:t>
            </a:r>
            <a:r>
              <a:rPr lang="ko-KR" altLang="en-US" sz="2000" dirty="0" err="1"/>
              <a:t>배워야하나</a:t>
            </a:r>
            <a:r>
              <a:rPr lang="en-US" altLang="ko-KR" sz="2000" dirty="0"/>
              <a:t>?</a:t>
            </a:r>
          </a:p>
          <a:p>
            <a:pPr marL="342900" indent="-342900">
              <a:buAutoNum type="arabicPeriod"/>
            </a:pPr>
            <a:r>
              <a:rPr lang="ko-KR" altLang="en-US" sz="2000" dirty="0"/>
              <a:t>정확한 명칭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왜 필요한가</a:t>
            </a:r>
            <a:r>
              <a:rPr lang="en-US" altLang="ko-KR" sz="2000" dirty="0"/>
              <a:t>?</a:t>
            </a:r>
          </a:p>
          <a:p>
            <a:pPr marL="342900" indent="-342900">
              <a:buAutoNum type="arabicPeriod"/>
            </a:pPr>
            <a:r>
              <a:rPr lang="ko-KR" altLang="en-US" sz="2000" dirty="0"/>
              <a:t>설치 방법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기본 구조 및 코드 비교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사용법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자주 쓰이는 </a:t>
            </a:r>
            <a:r>
              <a:rPr lang="en-US" altLang="ko-KR" sz="2000" dirty="0"/>
              <a:t>Hook</a:t>
            </a:r>
            <a:r>
              <a:rPr lang="ko-KR" altLang="en-US" sz="2000" dirty="0"/>
              <a:t>들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부가 기능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59751D71-C662-3957-7022-291633FFE017}"/>
                  </a:ext>
                </a:extLst>
              </p14:cNvPr>
              <p14:cNvContentPartPr/>
              <p14:nvPr/>
            </p14:nvContentPartPr>
            <p14:xfrm>
              <a:off x="9058417" y="6503914"/>
              <a:ext cx="2388240" cy="25992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59751D71-C662-3957-7022-291633FFE0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95777" y="6440914"/>
                <a:ext cx="2513880" cy="38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882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39A2C-788E-896D-377F-015DF6960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FBBCE-10A8-9ED5-0F21-C1D9269AF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5124091" cy="785350"/>
          </a:xfrm>
        </p:spPr>
        <p:txBody>
          <a:bodyPr/>
          <a:lstStyle/>
          <a:p>
            <a:r>
              <a:rPr lang="ko-KR" altLang="en-US" dirty="0"/>
              <a:t>필수로 </a:t>
            </a:r>
            <a:r>
              <a:rPr lang="ko-KR" altLang="en-US" dirty="0" err="1"/>
              <a:t>배워야하나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B304D15-DEB0-A5CB-0C83-18237ABFAC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-1" y="1461062"/>
            <a:ext cx="9644335" cy="2069976"/>
          </a:xfrm>
        </p:spPr>
        <p:txBody>
          <a:bodyPr/>
          <a:lstStyle/>
          <a:p>
            <a:r>
              <a:rPr lang="ko-KR" altLang="en-US" dirty="0"/>
              <a:t>결론부터 말하면 </a:t>
            </a:r>
            <a:r>
              <a:rPr lang="en-US" altLang="ko-KR" dirty="0"/>
              <a:t>No. (</a:t>
            </a:r>
            <a:r>
              <a:rPr lang="ko-KR" altLang="en-US" dirty="0"/>
              <a:t>정규 교육과정이 아닙니다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ko-KR" altLang="en-US" dirty="0" err="1"/>
              <a:t>프론트엔드로</a:t>
            </a:r>
            <a:r>
              <a:rPr lang="ko-KR" altLang="en-US" dirty="0"/>
              <a:t> 취업을 할 예정이라면 필수입니다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5770C173-9438-4E40-465F-D542418EE8B2}"/>
                  </a:ext>
                </a:extLst>
              </p14:cNvPr>
              <p14:cNvContentPartPr/>
              <p14:nvPr/>
            </p14:nvContentPartPr>
            <p14:xfrm>
              <a:off x="9138337" y="6740137"/>
              <a:ext cx="2271960" cy="72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5770C173-9438-4E40-465F-D542418EE8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75337" y="6614137"/>
                <a:ext cx="239760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3019A9D0-503F-C141-0E55-74D4FD2F6FDF}"/>
                  </a:ext>
                </a:extLst>
              </p14:cNvPr>
              <p14:cNvContentPartPr/>
              <p14:nvPr/>
            </p14:nvContentPartPr>
            <p14:xfrm>
              <a:off x="9015577" y="6436297"/>
              <a:ext cx="2430720" cy="28188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3019A9D0-503F-C141-0E55-74D4FD2F6F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52937" y="6373657"/>
                <a:ext cx="2556360" cy="40752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6724F6F7-F79A-9AB6-C501-AA2BEAAF48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520" y="2913899"/>
            <a:ext cx="5785579" cy="34683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8EB00F0-5B77-9294-D812-DD81D7F060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8709" y="2936862"/>
            <a:ext cx="4678290" cy="39427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5ABCEB4A-649C-85C0-EF10-DB5F52BF2E58}"/>
                  </a:ext>
                </a:extLst>
              </p14:cNvPr>
              <p14:cNvContentPartPr/>
              <p14:nvPr/>
            </p14:nvContentPartPr>
            <p14:xfrm>
              <a:off x="3893497" y="4393612"/>
              <a:ext cx="86292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5ABCEB4A-649C-85C0-EF10-DB5F52BF2E5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87377" y="4387492"/>
                <a:ext cx="8751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AE9983A-D9F1-4576-7387-257207DC3993}"/>
                  </a:ext>
                </a:extLst>
              </p14:cNvPr>
              <p14:cNvContentPartPr/>
              <p14:nvPr/>
            </p14:nvContentPartPr>
            <p14:xfrm>
              <a:off x="528937" y="5727772"/>
              <a:ext cx="4118040" cy="2340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AE9983A-D9F1-4576-7387-257207DC399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2817" y="5721652"/>
                <a:ext cx="413028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936DFD99-7EC0-2398-E3CE-01D0C07E1128}"/>
                  </a:ext>
                </a:extLst>
              </p14:cNvPr>
              <p14:cNvContentPartPr/>
              <p14:nvPr/>
            </p14:nvContentPartPr>
            <p14:xfrm>
              <a:off x="6112897" y="3600172"/>
              <a:ext cx="3008160" cy="1188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936DFD99-7EC0-2398-E3CE-01D0C07E112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06777" y="3594052"/>
                <a:ext cx="30204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46FA19ED-8C06-E954-DBEF-22AFEF03C3F3}"/>
                  </a:ext>
                </a:extLst>
              </p14:cNvPr>
              <p14:cNvContentPartPr/>
              <p14:nvPr/>
            </p14:nvContentPartPr>
            <p14:xfrm>
              <a:off x="6124777" y="5957452"/>
              <a:ext cx="4129560" cy="2952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46FA19ED-8C06-E954-DBEF-22AFEF03C3F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18657" y="5951332"/>
                <a:ext cx="4141800" cy="4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6810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00E61-5897-649F-7934-96BBC366D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20528" cy="785350"/>
          </a:xfrm>
        </p:spPr>
        <p:txBody>
          <a:bodyPr/>
          <a:lstStyle/>
          <a:p>
            <a:r>
              <a:rPr lang="ko-KR" altLang="en-US" dirty="0"/>
              <a:t>정확한 명칭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4C0AA36-27CC-6C8E-A92D-8AE36D47854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0" y="1590034"/>
            <a:ext cx="11446297" cy="2069976"/>
          </a:xfrm>
        </p:spPr>
        <p:txBody>
          <a:bodyPr/>
          <a:lstStyle/>
          <a:p>
            <a:r>
              <a:rPr lang="ko-KR" altLang="en-US" dirty="0"/>
              <a:t>많은 사람들이 </a:t>
            </a:r>
            <a:r>
              <a:rPr lang="en-US" altLang="ko-KR" dirty="0"/>
              <a:t>React query</a:t>
            </a:r>
            <a:r>
              <a:rPr lang="ko-KR" altLang="en-US" dirty="0"/>
              <a:t>로 </a:t>
            </a:r>
            <a:r>
              <a:rPr lang="ko-KR" altLang="en-US" dirty="0" err="1"/>
              <a:t>알고있지만</a:t>
            </a:r>
            <a:r>
              <a:rPr lang="en-US" altLang="ko-KR" dirty="0"/>
              <a:t>, </a:t>
            </a:r>
            <a:r>
              <a:rPr lang="ko-KR" altLang="en-US" dirty="0"/>
              <a:t>사실은 </a:t>
            </a:r>
            <a:r>
              <a:rPr lang="en-US" altLang="ko-KR" b="1" dirty="0" err="1"/>
              <a:t>TanStack</a:t>
            </a:r>
            <a:r>
              <a:rPr lang="en-US" altLang="ko-KR" b="1" dirty="0"/>
              <a:t> Query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 err="1"/>
              <a:t>TanStack</a:t>
            </a:r>
            <a:r>
              <a:rPr lang="ko-KR" altLang="en-US" dirty="0"/>
              <a:t>은 </a:t>
            </a:r>
            <a:r>
              <a:rPr lang="en-US" altLang="ko-KR" dirty="0"/>
              <a:t>React </a:t>
            </a:r>
            <a:r>
              <a:rPr lang="ko-KR" altLang="en-US" dirty="0"/>
              <a:t>뿐 아니라 다양한 프레임워크에서 사용할 수 있도록 구성된 라이브러리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React</a:t>
            </a:r>
            <a:r>
              <a:rPr lang="ko-KR" altLang="en-US" dirty="0"/>
              <a:t>에서 사용되면 </a:t>
            </a:r>
            <a:r>
              <a:rPr lang="en-US" altLang="ko-KR" dirty="0"/>
              <a:t>React Query,  Vue</a:t>
            </a:r>
            <a:r>
              <a:rPr lang="ko-KR" altLang="en-US" dirty="0"/>
              <a:t>에서 사용되면 </a:t>
            </a:r>
            <a:r>
              <a:rPr lang="en-US" altLang="ko-KR" dirty="0"/>
              <a:t>Vue Query, Svelte</a:t>
            </a:r>
            <a:r>
              <a:rPr lang="ko-KR" altLang="en-US" dirty="0"/>
              <a:t>에서 사용되면 </a:t>
            </a:r>
            <a:r>
              <a:rPr lang="en-US" altLang="ko-KR" dirty="0"/>
              <a:t>Svelte Query</a:t>
            </a:r>
            <a:r>
              <a:rPr lang="ko-KR" altLang="en-US" dirty="0"/>
              <a:t>로 불립니다</a:t>
            </a:r>
            <a:r>
              <a:rPr lang="en-US" altLang="ko-KR" dirty="0"/>
              <a:t>.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3CB0425-5489-DBBC-6B91-8493167F54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-2" y="1057142"/>
            <a:ext cx="5497351" cy="369600"/>
          </a:xfrm>
        </p:spPr>
        <p:txBody>
          <a:bodyPr/>
          <a:lstStyle/>
          <a:p>
            <a:r>
              <a:rPr lang="en-US" altLang="ko-KR" dirty="0" err="1"/>
              <a:t>TanStack</a:t>
            </a:r>
            <a:r>
              <a:rPr lang="en-US" altLang="ko-KR" dirty="0"/>
              <a:t> Query ? React Query?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0A68B091-8298-A8F3-AB98-68AAAC03724B}"/>
                  </a:ext>
                </a:extLst>
              </p14:cNvPr>
              <p14:cNvContentPartPr/>
              <p14:nvPr/>
            </p14:nvContentPartPr>
            <p14:xfrm>
              <a:off x="9138337" y="6740137"/>
              <a:ext cx="2271960" cy="72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0A68B091-8298-A8F3-AB98-68AAAC0372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75337" y="6614137"/>
                <a:ext cx="239760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20AF0217-9C92-74F3-06F8-9EC008B4D926}"/>
                  </a:ext>
                </a:extLst>
              </p14:cNvPr>
              <p14:cNvContentPartPr/>
              <p14:nvPr/>
            </p14:nvContentPartPr>
            <p14:xfrm>
              <a:off x="9015577" y="6436297"/>
              <a:ext cx="2430720" cy="28188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20AF0217-9C92-74F3-06F8-9EC008B4D9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52937" y="6373657"/>
                <a:ext cx="2556360" cy="40752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그림 24">
            <a:extLst>
              <a:ext uri="{FF2B5EF4-FFF2-40B4-BE49-F238E27FC236}">
                <a16:creationId xmlns:a16="http://schemas.microsoft.com/office/drawing/2014/main" id="{635565B9-B0B3-05D1-CC1B-2970F3415B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66" y="2886274"/>
            <a:ext cx="3680604" cy="397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1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4A716-5F4C-7E32-ACDC-85A126626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2310" y="0"/>
            <a:ext cx="3881108" cy="738518"/>
          </a:xfrm>
        </p:spPr>
        <p:txBody>
          <a:bodyPr/>
          <a:lstStyle/>
          <a:p>
            <a:r>
              <a:rPr lang="ko-KR" altLang="en-US" dirty="0"/>
              <a:t>왜 필요한가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4F96DA06-C961-2DDF-EE6F-E211F82E3AD9}"/>
                  </a:ext>
                </a:extLst>
              </p14:cNvPr>
              <p14:cNvContentPartPr/>
              <p14:nvPr/>
            </p14:nvContentPartPr>
            <p14:xfrm>
              <a:off x="9046177" y="6510097"/>
              <a:ext cx="2405160" cy="7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4F96DA06-C961-2DDF-EE6F-E211F82E3A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83177" y="6384097"/>
                <a:ext cx="253080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7E33BB4C-F2F1-78CD-1898-2E4287C7287E}"/>
                  </a:ext>
                </a:extLst>
              </p14:cNvPr>
              <p14:cNvContentPartPr/>
              <p14:nvPr/>
            </p14:nvContentPartPr>
            <p14:xfrm>
              <a:off x="9155257" y="6630337"/>
              <a:ext cx="2329560" cy="5220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7E33BB4C-F2F1-78CD-1898-2E4287C728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92257" y="6567337"/>
                <a:ext cx="24552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37C4E6AE-2E26-AE73-A3ED-F63945EF0617}"/>
                  </a:ext>
                </a:extLst>
              </p14:cNvPr>
              <p14:cNvContentPartPr/>
              <p14:nvPr/>
            </p14:nvContentPartPr>
            <p14:xfrm>
              <a:off x="9103417" y="6682177"/>
              <a:ext cx="2283840" cy="72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37C4E6AE-2E26-AE73-A3ED-F63945EF06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40417" y="6556177"/>
                <a:ext cx="24094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8F8BDB6A-9EFB-5825-FED1-C6CC52CE2EB7}"/>
                  </a:ext>
                </a:extLst>
              </p14:cNvPr>
              <p14:cNvContentPartPr/>
              <p14:nvPr/>
            </p14:nvContentPartPr>
            <p14:xfrm>
              <a:off x="8447857" y="6417937"/>
              <a:ext cx="956520" cy="35244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8F8BDB6A-9EFB-5825-FED1-C6CC52CE2EB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84857" y="6354937"/>
                <a:ext cx="108216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C9307E94-75AA-D4EF-EBB1-C02431987338}"/>
                  </a:ext>
                </a:extLst>
              </p14:cNvPr>
              <p14:cNvContentPartPr/>
              <p14:nvPr/>
            </p14:nvContentPartPr>
            <p14:xfrm>
              <a:off x="9126457" y="6751297"/>
              <a:ext cx="2203200" cy="122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C9307E94-75AA-D4EF-EBB1-C0243198733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63457" y="6688297"/>
                <a:ext cx="2328840" cy="13788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F9590630-FD32-A7B5-D8B7-93C1BA367F77}"/>
              </a:ext>
            </a:extLst>
          </p:cNvPr>
          <p:cNvSpPr txBox="1"/>
          <p:nvPr/>
        </p:nvSpPr>
        <p:spPr>
          <a:xfrm>
            <a:off x="155275" y="1644770"/>
            <a:ext cx="50608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useState</a:t>
            </a:r>
            <a:r>
              <a:rPr lang="en-US" altLang="ko-KR" dirty="0"/>
              <a:t> + </a:t>
            </a:r>
            <a:r>
              <a:rPr lang="en-US" altLang="ko-KR" dirty="0" err="1"/>
              <a:t>useEffect</a:t>
            </a:r>
            <a:r>
              <a:rPr lang="en-US" altLang="ko-KR" dirty="0"/>
              <a:t> </a:t>
            </a:r>
            <a:r>
              <a:rPr lang="ko-KR" altLang="en-US" dirty="0"/>
              <a:t>방식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코드가 분산되고 복잡함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중복되는 로딩 </a:t>
            </a:r>
            <a:r>
              <a:rPr lang="en-US" altLang="ko-KR" dirty="0"/>
              <a:t>/ </a:t>
            </a:r>
            <a:r>
              <a:rPr lang="ko-KR" altLang="en-US" dirty="0"/>
              <a:t>에러 처리 코드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요청 재시도</a:t>
            </a:r>
            <a:r>
              <a:rPr lang="en-US" altLang="ko-KR" dirty="0"/>
              <a:t>, </a:t>
            </a:r>
            <a:r>
              <a:rPr lang="ko-KR" altLang="en-US" dirty="0" err="1"/>
              <a:t>캐싱</a:t>
            </a:r>
            <a:r>
              <a:rPr lang="en-US" altLang="ko-KR" dirty="0"/>
              <a:t>, </a:t>
            </a:r>
            <a:r>
              <a:rPr lang="en-US" altLang="ko-KR" dirty="0" err="1"/>
              <a:t>refetch</a:t>
            </a:r>
            <a:r>
              <a:rPr lang="en-US" altLang="ko-KR" dirty="0"/>
              <a:t> </a:t>
            </a:r>
            <a:r>
              <a:rPr lang="ko-KR" altLang="en-US" dirty="0"/>
              <a:t>등의 추가기능  수동 구현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동일한 데이터를 여러 컴포넌트에서 쓰면 상태 공유 어렵고 버그 유발</a:t>
            </a:r>
            <a:endParaRPr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26A391-060E-4373-F132-D59A0A6C6393}"/>
              </a:ext>
            </a:extLst>
          </p:cNvPr>
          <p:cNvSpPr txBox="1"/>
          <p:nvPr/>
        </p:nvSpPr>
        <p:spPr>
          <a:xfrm>
            <a:off x="5549661" y="1644770"/>
            <a:ext cx="50608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Redux</a:t>
            </a:r>
            <a:r>
              <a:rPr lang="ko-KR" altLang="en-US" dirty="0"/>
              <a:t> 방식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보일러 플레이트 코드 많음 </a:t>
            </a:r>
            <a:r>
              <a:rPr lang="en-US" altLang="ko-KR" dirty="0"/>
              <a:t>(action, reducer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비동기 처리를 위한 </a:t>
            </a:r>
            <a:r>
              <a:rPr lang="en-US" altLang="ko-KR" dirty="0"/>
              <a:t>redux-</a:t>
            </a:r>
            <a:r>
              <a:rPr lang="en-US" altLang="ko-KR" dirty="0" err="1"/>
              <a:t>thunk</a:t>
            </a:r>
            <a:r>
              <a:rPr lang="en-US" altLang="ko-KR" dirty="0"/>
              <a:t>, redux-saga </a:t>
            </a:r>
            <a:r>
              <a:rPr lang="ko-KR" altLang="en-US" dirty="0"/>
              <a:t>등 추가 </a:t>
            </a:r>
            <a:r>
              <a:rPr lang="ko-KR" altLang="en-US" dirty="0" err="1"/>
              <a:t>러닝커브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캐싱</a:t>
            </a:r>
            <a:r>
              <a:rPr lang="ko-KR" altLang="en-US" dirty="0"/>
              <a:t> 없음</a:t>
            </a:r>
            <a:r>
              <a:rPr lang="en-US" altLang="ko-KR" dirty="0"/>
              <a:t>, </a:t>
            </a:r>
            <a:r>
              <a:rPr lang="ko-KR" altLang="en-US" dirty="0"/>
              <a:t>상태 동기화 어려움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1981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08355-D2B1-364E-724F-021F39769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9F615-2B20-9CD6-022A-160F59D53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1539" y="-11502"/>
            <a:ext cx="2863190" cy="738518"/>
          </a:xfrm>
        </p:spPr>
        <p:txBody>
          <a:bodyPr/>
          <a:lstStyle/>
          <a:p>
            <a:r>
              <a:rPr lang="ko-KR" altLang="en-US"/>
              <a:t>설치 방법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CD5E8FA3-81C3-BB33-4747-698D2EB8DB72}"/>
                  </a:ext>
                </a:extLst>
              </p14:cNvPr>
              <p14:cNvContentPartPr/>
              <p14:nvPr/>
            </p14:nvContentPartPr>
            <p14:xfrm>
              <a:off x="9046177" y="6510097"/>
              <a:ext cx="2405160" cy="7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CD5E8FA3-81C3-BB33-4747-698D2EB8DB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83177" y="6384097"/>
                <a:ext cx="253080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A52A4347-40D7-FCD5-FFF9-AC30E53E8906}"/>
                  </a:ext>
                </a:extLst>
              </p14:cNvPr>
              <p14:cNvContentPartPr/>
              <p14:nvPr/>
            </p14:nvContentPartPr>
            <p14:xfrm>
              <a:off x="9155257" y="6630337"/>
              <a:ext cx="2329560" cy="5220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A52A4347-40D7-FCD5-FFF9-AC30E53E89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92257" y="6567337"/>
                <a:ext cx="24552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95EFA7B2-0AB9-FDAB-2ED6-880E6598769F}"/>
                  </a:ext>
                </a:extLst>
              </p14:cNvPr>
              <p14:cNvContentPartPr/>
              <p14:nvPr/>
            </p14:nvContentPartPr>
            <p14:xfrm>
              <a:off x="9103417" y="6682177"/>
              <a:ext cx="2283840" cy="72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95EFA7B2-0AB9-FDAB-2ED6-880E6598769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40417" y="6556177"/>
                <a:ext cx="24094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180C75DD-80E5-06ED-E644-337C6B4E3DFE}"/>
                  </a:ext>
                </a:extLst>
              </p14:cNvPr>
              <p14:cNvContentPartPr/>
              <p14:nvPr/>
            </p14:nvContentPartPr>
            <p14:xfrm>
              <a:off x="8447857" y="6417937"/>
              <a:ext cx="956520" cy="35244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180C75DD-80E5-06ED-E644-337C6B4E3DF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84857" y="6354937"/>
                <a:ext cx="108216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3C249973-B28F-6F47-373A-67D623BCC65E}"/>
                  </a:ext>
                </a:extLst>
              </p14:cNvPr>
              <p14:cNvContentPartPr/>
              <p14:nvPr/>
            </p14:nvContentPartPr>
            <p14:xfrm>
              <a:off x="9126457" y="6751297"/>
              <a:ext cx="2203200" cy="122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3C249973-B28F-6F47-373A-67D623BCC65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63457" y="6688297"/>
                <a:ext cx="2328840" cy="1378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4301030-9D15-15C1-8D46-F0DB2D61A7A9}"/>
              </a:ext>
            </a:extLst>
          </p:cNvPr>
          <p:cNvSpPr txBox="1"/>
          <p:nvPr/>
        </p:nvSpPr>
        <p:spPr>
          <a:xfrm>
            <a:off x="172528" y="1552836"/>
            <a:ext cx="109900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hlinkClick r:id="rId12"/>
              </a:rPr>
              <a:t>https://tanstack.com/</a:t>
            </a:r>
            <a:r>
              <a:rPr lang="en-US" altLang="ko-KR" dirty="0"/>
              <a:t> (</a:t>
            </a:r>
            <a:r>
              <a:rPr lang="ko-KR" altLang="en-US" dirty="0"/>
              <a:t>공식 문서 들어간다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좌측 탭에서 </a:t>
            </a:r>
            <a:r>
              <a:rPr lang="en-US" altLang="ko-KR" dirty="0" err="1"/>
              <a:t>TanStack</a:t>
            </a:r>
            <a:r>
              <a:rPr lang="en-US" altLang="ko-KR" dirty="0"/>
              <a:t> Query </a:t>
            </a:r>
            <a:r>
              <a:rPr lang="ko-KR" altLang="en-US" dirty="0"/>
              <a:t>클릭 후 </a:t>
            </a:r>
            <a:r>
              <a:rPr lang="en-US" altLang="ko-KR" dirty="0"/>
              <a:t>Installation </a:t>
            </a:r>
            <a:r>
              <a:rPr lang="ko-KR" altLang="en-US" dirty="0"/>
              <a:t>클릭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사용하는 패키지 매니저에 맞춰서 설치를 한다</a:t>
            </a:r>
            <a:endParaRPr lang="en-US" altLang="ko-KR" dirty="0"/>
          </a:p>
          <a:p>
            <a:r>
              <a:rPr lang="en-US" altLang="ko-KR" dirty="0"/>
              <a:t>Ex) </a:t>
            </a:r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@tanstack/react-query 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pnpm</a:t>
            </a:r>
            <a:r>
              <a:rPr lang="en-US" altLang="ko-KR" dirty="0"/>
              <a:t> add @tanstack/react-query</a:t>
            </a:r>
          </a:p>
          <a:p>
            <a:r>
              <a:rPr lang="en-US" altLang="ko-KR" dirty="0"/>
              <a:t>      yarn add @tanstack/react-query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788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6357F-E0DB-B4A5-8904-06AAA9827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38425-FD2A-BDB9-F42F-129557496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3555" y="-11502"/>
            <a:ext cx="6251275" cy="738518"/>
          </a:xfrm>
        </p:spPr>
        <p:txBody>
          <a:bodyPr/>
          <a:lstStyle/>
          <a:p>
            <a:r>
              <a:rPr lang="ko-KR" altLang="en-US"/>
              <a:t>기본 구조 및 코드 비교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5DA7A180-2107-F575-1C62-60C3EECD792C}"/>
                  </a:ext>
                </a:extLst>
              </p14:cNvPr>
              <p14:cNvContentPartPr/>
              <p14:nvPr/>
            </p14:nvContentPartPr>
            <p14:xfrm>
              <a:off x="9046177" y="6510097"/>
              <a:ext cx="2405160" cy="7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5DA7A180-2107-F575-1C62-60C3EECD79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83177" y="6384097"/>
                <a:ext cx="253080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4D9001DB-14A8-FBBE-DE9D-C2BF2CDC34F5}"/>
                  </a:ext>
                </a:extLst>
              </p14:cNvPr>
              <p14:cNvContentPartPr/>
              <p14:nvPr/>
            </p14:nvContentPartPr>
            <p14:xfrm>
              <a:off x="9155257" y="6630337"/>
              <a:ext cx="2329560" cy="5220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4D9001DB-14A8-FBBE-DE9D-C2BF2CDC34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92257" y="6567337"/>
                <a:ext cx="24552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0D113955-94A0-1216-438F-8A03669B878D}"/>
                  </a:ext>
                </a:extLst>
              </p14:cNvPr>
              <p14:cNvContentPartPr/>
              <p14:nvPr/>
            </p14:nvContentPartPr>
            <p14:xfrm>
              <a:off x="9103417" y="6682177"/>
              <a:ext cx="2283840" cy="72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0D113955-94A0-1216-438F-8A03669B87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40417" y="6556177"/>
                <a:ext cx="24094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8C6DF426-B8A3-0B4C-1441-1AF2A22B3652}"/>
                  </a:ext>
                </a:extLst>
              </p14:cNvPr>
              <p14:cNvContentPartPr/>
              <p14:nvPr/>
            </p14:nvContentPartPr>
            <p14:xfrm>
              <a:off x="8447857" y="6417937"/>
              <a:ext cx="956520" cy="35244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8C6DF426-B8A3-0B4C-1441-1AF2A22B365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84857" y="6354937"/>
                <a:ext cx="108216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D13A00C3-D555-0BD4-E1EC-5C897A3E324F}"/>
                  </a:ext>
                </a:extLst>
              </p14:cNvPr>
              <p14:cNvContentPartPr/>
              <p14:nvPr/>
            </p14:nvContentPartPr>
            <p14:xfrm>
              <a:off x="9126457" y="6751297"/>
              <a:ext cx="2203200" cy="122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D13A00C3-D555-0BD4-E1EC-5C897A3E324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63457" y="6688297"/>
                <a:ext cx="2328840" cy="13788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D7954A48-0C92-9F73-8EE8-EB2B3D3C6FB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264" y="864855"/>
            <a:ext cx="6395563" cy="53030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91553E-E649-6B5D-D163-CDB7BAB1747F}"/>
              </a:ext>
            </a:extLst>
          </p:cNvPr>
          <p:cNvSpPr txBox="1"/>
          <p:nvPr/>
        </p:nvSpPr>
        <p:spPr>
          <a:xfrm>
            <a:off x="6676845" y="1023668"/>
            <a:ext cx="4710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 err="1">
                <a:effectLst/>
                <a:latin typeface="Consolas" panose="020B0609020204030204" pitchFamily="49" charset="0"/>
              </a:rPr>
              <a:t>npm</a:t>
            </a:r>
            <a:r>
              <a:rPr lang="en-US" altLang="ko-KR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i="0" dirty="0"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 err="1"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i="0" dirty="0">
                <a:effectLst/>
                <a:latin typeface="Consolas" panose="020B0609020204030204" pitchFamily="49" charset="0"/>
              </a:rPr>
              <a:t>-server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Json-server –watch </a:t>
            </a:r>
            <a:r>
              <a:rPr lang="en-US" altLang="ko-KR" dirty="0" err="1">
                <a:latin typeface="Consolas" panose="020B0609020204030204" pitchFamily="49" charset="0"/>
              </a:rPr>
              <a:t>db.json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http://localhost:3000/posts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74E531-C4CA-D563-AC3A-00E01EBBBFA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12964" y="2769552"/>
            <a:ext cx="3759027" cy="388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32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E6727-B47B-A728-F25E-5E845AFDB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85B9B-56A5-633D-E9AB-194B0BF40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3555" y="-11502"/>
            <a:ext cx="6251275" cy="738518"/>
          </a:xfrm>
        </p:spPr>
        <p:txBody>
          <a:bodyPr/>
          <a:lstStyle/>
          <a:p>
            <a:r>
              <a:rPr lang="ko-KR" altLang="en-US" dirty="0"/>
              <a:t>기본 구조 및 코드 비교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2AA293E1-CCA6-2E92-388D-89DD4838FA9F}"/>
                  </a:ext>
                </a:extLst>
              </p14:cNvPr>
              <p14:cNvContentPartPr/>
              <p14:nvPr/>
            </p14:nvContentPartPr>
            <p14:xfrm>
              <a:off x="9046177" y="6510097"/>
              <a:ext cx="2405160" cy="7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2AA293E1-CCA6-2E92-388D-89DD4838FA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83177" y="6384097"/>
                <a:ext cx="253080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3D287E32-F637-4F2C-ED81-8AD29C01FD31}"/>
                  </a:ext>
                </a:extLst>
              </p14:cNvPr>
              <p14:cNvContentPartPr/>
              <p14:nvPr/>
            </p14:nvContentPartPr>
            <p14:xfrm>
              <a:off x="9155257" y="6630337"/>
              <a:ext cx="2329560" cy="5220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3D287E32-F637-4F2C-ED81-8AD29C01FD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92257" y="6567337"/>
                <a:ext cx="24552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04ACCF78-C1E2-0EB6-5AC0-677410D34E3F}"/>
                  </a:ext>
                </a:extLst>
              </p14:cNvPr>
              <p14:cNvContentPartPr/>
              <p14:nvPr/>
            </p14:nvContentPartPr>
            <p14:xfrm>
              <a:off x="9103417" y="6682177"/>
              <a:ext cx="2283840" cy="72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04ACCF78-C1E2-0EB6-5AC0-677410D34E3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40417" y="6556177"/>
                <a:ext cx="24094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AC20A506-358B-A810-B6F0-E04B780B55D5}"/>
                  </a:ext>
                </a:extLst>
              </p14:cNvPr>
              <p14:cNvContentPartPr/>
              <p14:nvPr/>
            </p14:nvContentPartPr>
            <p14:xfrm>
              <a:off x="8447857" y="6417937"/>
              <a:ext cx="956520" cy="35244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AC20A506-358B-A810-B6F0-E04B780B55D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84857" y="6354937"/>
                <a:ext cx="108216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1A0E7F75-FC05-83C3-0A20-74C0C1ED3111}"/>
                  </a:ext>
                </a:extLst>
              </p14:cNvPr>
              <p14:cNvContentPartPr/>
              <p14:nvPr/>
            </p14:nvContentPartPr>
            <p14:xfrm>
              <a:off x="9126457" y="6751297"/>
              <a:ext cx="2203200" cy="122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1A0E7F75-FC05-83C3-0A20-74C0C1ED311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63457" y="6688297"/>
                <a:ext cx="2328840" cy="13788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17EC8D9E-044E-3FAC-D59E-9274A7EB0BB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138" y="727016"/>
            <a:ext cx="6862022" cy="61043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854157-17B0-5BEC-7F3A-FD20A533189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35648" y="727016"/>
            <a:ext cx="4239217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81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0B344-7F2F-F3C9-6A9E-0CF4622B4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F4D6E-9561-0B63-ADAB-077436B68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1796" y="-13899"/>
            <a:ext cx="2139350" cy="738518"/>
          </a:xfrm>
        </p:spPr>
        <p:txBody>
          <a:bodyPr/>
          <a:lstStyle/>
          <a:p>
            <a:r>
              <a:rPr lang="ko-KR" altLang="en-US" dirty="0"/>
              <a:t>사용법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8B1B3261-B352-572C-9E5E-265E812F0882}"/>
                  </a:ext>
                </a:extLst>
              </p14:cNvPr>
              <p14:cNvContentPartPr/>
              <p14:nvPr/>
            </p14:nvContentPartPr>
            <p14:xfrm>
              <a:off x="9046177" y="6510097"/>
              <a:ext cx="2405160" cy="7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8B1B3261-B352-572C-9E5E-265E812F08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83177" y="6384097"/>
                <a:ext cx="253080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C75118BE-A369-F5D7-855A-D44ECC73DF70}"/>
                  </a:ext>
                </a:extLst>
              </p14:cNvPr>
              <p14:cNvContentPartPr/>
              <p14:nvPr/>
            </p14:nvContentPartPr>
            <p14:xfrm>
              <a:off x="9155257" y="6630337"/>
              <a:ext cx="2329560" cy="5220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C75118BE-A369-F5D7-855A-D44ECC73DF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92257" y="6567337"/>
                <a:ext cx="24552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CCCD84C7-9692-18A7-CB3F-966FD06BA948}"/>
                  </a:ext>
                </a:extLst>
              </p14:cNvPr>
              <p14:cNvContentPartPr/>
              <p14:nvPr/>
            </p14:nvContentPartPr>
            <p14:xfrm>
              <a:off x="9103417" y="6682177"/>
              <a:ext cx="2283840" cy="72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CCCD84C7-9692-18A7-CB3F-966FD06BA94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40417" y="6556177"/>
                <a:ext cx="24094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4BDB0ACA-B9ED-A764-8578-4F398417C9BA}"/>
                  </a:ext>
                </a:extLst>
              </p14:cNvPr>
              <p14:cNvContentPartPr/>
              <p14:nvPr/>
            </p14:nvContentPartPr>
            <p14:xfrm>
              <a:off x="8447857" y="6417937"/>
              <a:ext cx="956520" cy="35244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4BDB0ACA-B9ED-A764-8578-4F398417C9B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84857" y="6354937"/>
                <a:ext cx="108216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386828C9-C1E6-198A-3B57-EFB3201653FE}"/>
                  </a:ext>
                </a:extLst>
              </p14:cNvPr>
              <p14:cNvContentPartPr/>
              <p14:nvPr/>
            </p14:nvContentPartPr>
            <p14:xfrm>
              <a:off x="9126457" y="6751297"/>
              <a:ext cx="2203200" cy="122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386828C9-C1E6-198A-3B57-EFB3201653F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63457" y="6688297"/>
                <a:ext cx="2328840" cy="13788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5026E078-974D-D668-DCF8-8B3DB53B07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762" y="724619"/>
            <a:ext cx="5895495" cy="24096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7AF64F3-24DC-7212-0840-6069B28D12F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52182" y="1691106"/>
            <a:ext cx="7299156" cy="507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878672"/>
      </p:ext>
    </p:extLst>
  </p:cSld>
  <p:clrMapOvr>
    <a:masterClrMapping/>
  </p:clrMapOvr>
</p:sld>
</file>

<file path=ppt/theme/theme1.xml><?xml version="1.0" encoding="utf-8"?>
<a:theme xmlns:a="http://schemas.openxmlformats.org/drawingml/2006/main" name="Ocean">
  <a:themeElements>
    <a:clrScheme name="Custom 18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58F7"/>
      </a:accent1>
      <a:accent2>
        <a:srgbClr val="183C5B"/>
      </a:accent2>
      <a:accent3>
        <a:srgbClr val="91BED4"/>
      </a:accent3>
      <a:accent4>
        <a:srgbClr val="00B0F0"/>
      </a:accent4>
      <a:accent5>
        <a:srgbClr val="D9E8F5"/>
      </a:accent5>
      <a:accent6>
        <a:srgbClr val="FFAD8D"/>
      </a:accent6>
      <a:hlink>
        <a:srgbClr val="0563C1"/>
      </a:hlink>
      <a:folHlink>
        <a:srgbClr val="954F72"/>
      </a:folHlink>
    </a:clrScheme>
    <a:fontScheme name="Custom 115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2A6ED14-9A79-4F91-844E-2B94E02C94A8}">
  <we:reference id="wa200005566" version="3.0.0.3" store="ko-KR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202</TotalTime>
  <Words>530</Words>
  <Application>Microsoft Office PowerPoint</Application>
  <PresentationFormat>와이드스크린</PresentationFormat>
  <Paragraphs>112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Arial</vt:lpstr>
      <vt:lpstr>Arial Black</vt:lpstr>
      <vt:lpstr>Calibri</vt:lpstr>
      <vt:lpstr>Consolas</vt:lpstr>
      <vt:lpstr>Wingdings</vt:lpstr>
      <vt:lpstr>Ocean</vt:lpstr>
      <vt:lpstr>TANSTACK QUERY </vt:lpstr>
      <vt:lpstr>목차</vt:lpstr>
      <vt:lpstr>필수로 배워야하나?</vt:lpstr>
      <vt:lpstr>정확한 명칭</vt:lpstr>
      <vt:lpstr>왜 필요한가?</vt:lpstr>
      <vt:lpstr>설치 방법</vt:lpstr>
      <vt:lpstr>기본 구조 및 코드 비교</vt:lpstr>
      <vt:lpstr>기본 구조 및 코드 비교</vt:lpstr>
      <vt:lpstr>사용법</vt:lpstr>
      <vt:lpstr>사용법</vt:lpstr>
      <vt:lpstr>사용법</vt:lpstr>
      <vt:lpstr>자주 쓰이는 Hook들</vt:lpstr>
      <vt:lpstr>자주 쓰이는 Hook들</vt:lpstr>
      <vt:lpstr>부가 기능 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규민 김</dc:creator>
  <cp:lastModifiedBy>규민 김</cp:lastModifiedBy>
  <cp:revision>14</cp:revision>
  <dcterms:created xsi:type="dcterms:W3CDTF">2025-04-10T02:32:04Z</dcterms:created>
  <dcterms:modified xsi:type="dcterms:W3CDTF">2025-04-11T05:06:05Z</dcterms:modified>
</cp:coreProperties>
</file>