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E4F0D-DE9A-F8E5-730A-076F3EF2E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9FB855-041D-42BC-AB7B-E69B69839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BE401-4671-57B7-E7BC-E304E81B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6A06-197A-4B42-98D8-64787DF7699A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9356C-3C6F-5074-E590-B72CE017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2817D4-E4E6-D843-7BB0-48D62890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02CA-CC25-4521-8A11-3CAA36A60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5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5AEC0-30C7-BDC1-4BBF-085319AA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5B4647-AAE6-BFBF-C0AD-F9288F3D5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F3C8E4-2D5C-3AD1-9EA7-2A3EAA8C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6A06-197A-4B42-98D8-64787DF7699A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CBD84-96A1-B45A-5A68-28F3014D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E431C-05D2-153D-D3C2-05EEF2A1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02CA-CC25-4521-8A11-3CAA36A60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3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02E0E8-5292-688C-6084-B90AC18D4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465ED2-CF03-858A-12BF-D4FE3C516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DFD37-5CAA-413D-9045-C0DEC0D9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6A06-197A-4B42-98D8-64787DF7699A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647634-913B-4AC4-B6B9-C4B0E005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A2EA7-B025-8392-A7BB-0F627A70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02CA-CC25-4521-8A11-3CAA36A60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2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9B030-D96F-B27A-933D-7A73B7DC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EA813-05CC-6C69-AD2B-EDC76833B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7B7CC-5E48-A1FB-B390-F6743D88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6A06-197A-4B42-98D8-64787DF7699A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BB682-7F9A-E4B1-5869-306FD345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82912-0428-AD28-708A-3539E6AE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02CA-CC25-4521-8A11-3CAA36A60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43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7FD18-471A-F820-863D-E535630E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08ABC-4A16-F004-D364-8C69C761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77FADE-3971-D8B8-ABEB-ABFB1F40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6A06-197A-4B42-98D8-64787DF7699A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26B12-AB5B-69E9-8A3B-AE4D0813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6771C-A66D-950E-A7C9-6D946B05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02CA-CC25-4521-8A11-3CAA36A60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7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A62CE-7A29-3E95-26D1-75DB9420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9FF9A-7BDD-153F-D64C-3C5D3CB28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50EBD3-A9E8-A1D0-FDF7-A1E59BC89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2172C6-11A8-BCB3-D817-4BF6BF1D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6A06-197A-4B42-98D8-64787DF7699A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50B084-F105-61BD-6EB3-F9DF6830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02FCB-3FA9-3755-6021-D82CDBF0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02CA-CC25-4521-8A11-3CAA36A60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4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D4CA7-875B-089B-2868-EC3305C4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09F8A3-1926-53DB-9A89-C05495C40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CB4235-6625-A868-534B-9F8D73349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04B9E8-08DF-6D22-1853-4A2CB830B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312C87-EECE-7EE5-EDE2-CE2B249C1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A403FF-D69A-654A-C761-D639589B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6A06-197A-4B42-98D8-64787DF7699A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BC5EA1-6948-0E6B-7EAE-F27359E6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096628-0F67-1EBB-85B1-CDDB99D9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02CA-CC25-4521-8A11-3CAA36A60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02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42224-F6DD-B884-D85B-2510F349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B049D6-6BAB-13C7-448F-2F038FEF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6A06-197A-4B42-98D8-64787DF7699A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EE3641-3562-6FEC-F419-643ECDB0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857DCC-BC79-DDAB-B909-CBB97F41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02CA-CC25-4521-8A11-3CAA36A60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6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0BCF22-D70B-FC25-DC39-A78A5CC8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6A06-197A-4B42-98D8-64787DF7699A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7AEF2E-E26C-9948-B0DE-7CE5A2EC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8AFCAB-D836-EC60-59DC-E620E2A3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02CA-CC25-4521-8A11-3CAA36A60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94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70D56-71B2-413A-E252-D1779CE3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A331BD-24CB-C6EF-8465-654C32544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2E43FB-6EE0-A391-A862-C1162DD5D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7D95C8-6EE9-3C1C-0FD4-6930F150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6A06-197A-4B42-98D8-64787DF7699A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9D5BF0-DEB7-1820-6AC5-8E3DF359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77C9C-7660-92DC-C43B-3C275DB0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02CA-CC25-4521-8A11-3CAA36A60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80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A6F32-FF9C-B37A-853A-E8FBE99F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E84EA5-5738-3268-C2E2-43B4170B5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FD95C8-0C6F-EE65-4E52-13E4661AE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EEFEB-C3E5-2F87-997C-1B8987D6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6A06-197A-4B42-98D8-64787DF7699A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75DB14-32FE-AD1E-2773-6326168A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3D1E5F-7FC0-1C36-592D-4F172EC8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B02CA-CC25-4521-8A11-3CAA36A60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0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1760D6-6132-84A6-D19C-10101869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5EDBBA-1799-4E06-873C-7469346D6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B6775-E5EE-9D78-008D-F089FC240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F6A06-197A-4B42-98D8-64787DF7699A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5D648-D04E-3A05-83A7-9D0DB2D48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BAEF8-B116-976E-EC3E-B2F43970A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B02CA-CC25-4521-8A11-3CAA36A604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17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ropy.dev/p/B74sNE" TargetMode="External"/><Relationship Id="rId2" Type="http://schemas.openxmlformats.org/officeDocument/2006/relationships/hyperlink" Target="https://github.com/secgy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AD5FFE-EA99-5F12-56BF-6133DC6E7C54}"/>
              </a:ext>
            </a:extLst>
          </p:cNvPr>
          <p:cNvSpPr txBox="1"/>
          <p:nvPr/>
        </p:nvSpPr>
        <p:spPr>
          <a:xfrm>
            <a:off x="406400" y="1715912"/>
            <a:ext cx="10487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/>
              <a:t>깃허브</a:t>
            </a:r>
            <a:r>
              <a:rPr lang="ko-KR" altLang="en-US" sz="4800" dirty="0"/>
              <a:t> 업로드 및 마크다운 작성법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E5E8E-B5CB-4F6B-E202-98CDE43C85FC}"/>
              </a:ext>
            </a:extLst>
          </p:cNvPr>
          <p:cNvSpPr txBox="1"/>
          <p:nvPr/>
        </p:nvSpPr>
        <p:spPr>
          <a:xfrm>
            <a:off x="406400" y="5418666"/>
            <a:ext cx="912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경성대학교 소프트웨어학과 </a:t>
            </a:r>
            <a:endParaRPr lang="en-US" altLang="ko-KR" dirty="0"/>
          </a:p>
          <a:p>
            <a:r>
              <a:rPr lang="en-US" altLang="ko-KR" dirty="0"/>
              <a:t>2020675008 </a:t>
            </a:r>
            <a:r>
              <a:rPr lang="ko-KR" altLang="en-US" dirty="0"/>
              <a:t>김규민</a:t>
            </a:r>
          </a:p>
        </p:txBody>
      </p:sp>
    </p:spTree>
    <p:extLst>
      <p:ext uri="{BB962C8B-B14F-4D97-AF65-F5344CB8AC3E}">
        <p14:creationId xmlns:p14="http://schemas.microsoft.com/office/powerpoint/2010/main" val="96418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84F545-3F93-7883-51EC-B96F4A8E00CE}"/>
              </a:ext>
            </a:extLst>
          </p:cNvPr>
          <p:cNvSpPr txBox="1"/>
          <p:nvPr/>
        </p:nvSpPr>
        <p:spPr>
          <a:xfrm>
            <a:off x="3476978" y="2686756"/>
            <a:ext cx="10239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감사합니다</a:t>
            </a:r>
            <a:r>
              <a:rPr lang="en-US" altLang="ko-KR" sz="7200" dirty="0"/>
              <a:t>.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03518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2ED3F7-CF6E-9285-BE71-B1EA12266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94" y="0"/>
            <a:ext cx="6171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7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00A491D-B9AA-E371-E6F5-532F6A66F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7" y="328180"/>
            <a:ext cx="11869806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4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874BFF-CEE7-9088-120A-ACF375D5C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29" y="480601"/>
            <a:ext cx="10507541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637CAC-E125-958B-62DA-E555156A6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40" y="456785"/>
            <a:ext cx="10536120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2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FCE1CC4-055B-3A0D-8549-FAAAE70D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84" y="0"/>
            <a:ext cx="9723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9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83C27F-5FDB-F9D2-BA23-261B59004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695" y="1282618"/>
            <a:ext cx="4610743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9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230A6C-FEB1-2702-EF6D-16431B1CB61F}"/>
              </a:ext>
            </a:extLst>
          </p:cNvPr>
          <p:cNvSpPr txBox="1"/>
          <p:nvPr/>
        </p:nvSpPr>
        <p:spPr>
          <a:xfrm>
            <a:off x="180622" y="927797"/>
            <a:ext cx="1133404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== &lt;h1&gt;</a:t>
            </a:r>
          </a:p>
          <a:p>
            <a:r>
              <a:rPr lang="en-US" altLang="ko-KR" sz="1600" dirty="0"/>
              <a:t>## == &lt;h2&gt;</a:t>
            </a:r>
          </a:p>
          <a:p>
            <a:r>
              <a:rPr lang="en-US" altLang="ko-KR" sz="1600" dirty="0"/>
              <a:t>…</a:t>
            </a:r>
          </a:p>
          <a:p>
            <a:r>
              <a:rPr lang="en-US" altLang="ko-KR" sz="1600" dirty="0"/>
              <a:t>&lt;h6&gt; </a:t>
            </a:r>
            <a:r>
              <a:rPr lang="ko-KR" altLang="en-US" sz="1600" dirty="0"/>
              <a:t>까지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**</a:t>
            </a:r>
            <a:r>
              <a:rPr lang="ko-KR" altLang="en-US" sz="1600" dirty="0"/>
              <a:t>글자</a:t>
            </a:r>
            <a:r>
              <a:rPr lang="en-US" altLang="ko-KR" sz="1600" dirty="0"/>
              <a:t>** == &lt;strong&gt;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== &lt;</a:t>
            </a:r>
            <a:r>
              <a:rPr lang="en-US" altLang="ko-KR" sz="1600" dirty="0" err="1"/>
              <a:t>ul</a:t>
            </a:r>
            <a:r>
              <a:rPr lang="en-US" altLang="ko-KR" sz="1600" dirty="0"/>
              <a:t>&gt;&lt;li&gt;&lt;/</a:t>
            </a:r>
            <a:r>
              <a:rPr lang="en-US" altLang="ko-KR" sz="1600" dirty="0" err="1"/>
              <a:t>ul</a:t>
            </a:r>
            <a:r>
              <a:rPr lang="en-US" altLang="ko-KR" sz="1600" dirty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1 2… == &lt;</a:t>
            </a:r>
            <a:r>
              <a:rPr lang="en-US" altLang="ko-KR" sz="1600" dirty="0" err="1"/>
              <a:t>ol</a:t>
            </a:r>
            <a:r>
              <a:rPr lang="en-US" altLang="ko-KR" sz="1600" dirty="0"/>
              <a:t>&gt;&lt;li&gt;&lt;/</a:t>
            </a:r>
            <a:r>
              <a:rPr lang="en-US" altLang="ko-KR" sz="1600" dirty="0" err="1"/>
              <a:t>ol</a:t>
            </a:r>
            <a:r>
              <a:rPr lang="en-US" altLang="ko-KR" sz="1600" dirty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[</a:t>
            </a:r>
            <a:r>
              <a:rPr lang="ko-KR" altLang="en-US" sz="1600" dirty="0"/>
              <a:t>이름</a:t>
            </a:r>
            <a:r>
              <a:rPr lang="en-US" altLang="ko-KR" sz="1600" dirty="0"/>
              <a:t>](</a:t>
            </a:r>
            <a:r>
              <a:rPr lang="ko-KR" altLang="en-US" sz="1600" dirty="0"/>
              <a:t>링크</a:t>
            </a:r>
            <a:r>
              <a:rPr lang="en-US" altLang="ko-KR" sz="1600" dirty="0"/>
              <a:t>) == &lt;a&gt;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![</a:t>
            </a:r>
            <a:r>
              <a:rPr lang="ko-KR" altLang="en-US" sz="1600" dirty="0" err="1"/>
              <a:t>대체텍스트</a:t>
            </a:r>
            <a:r>
              <a:rPr lang="en-US" altLang="ko-KR" sz="1600" dirty="0"/>
              <a:t>](</a:t>
            </a:r>
            <a:r>
              <a:rPr lang="ko-KR" altLang="en-US" sz="1600" dirty="0"/>
              <a:t>이미지주소</a:t>
            </a:r>
            <a:r>
              <a:rPr lang="en-US" altLang="ko-KR" sz="1600" dirty="0"/>
              <a:t>) == 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` = </a:t>
            </a:r>
            <a:r>
              <a:rPr lang="ko-KR" altLang="en-US" sz="1600" dirty="0"/>
              <a:t>인라인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inLine</a:t>
            </a:r>
            <a:r>
              <a:rPr lang="en-US" altLang="ko-KR" sz="1600" dirty="0"/>
              <a:t>) </a:t>
            </a:r>
            <a:r>
              <a:rPr lang="ko-KR" altLang="en-US" sz="1600" dirty="0"/>
              <a:t>코드 표현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``` = </a:t>
            </a:r>
            <a:r>
              <a:rPr lang="ko-KR" altLang="en-US" sz="1600" dirty="0"/>
              <a:t>언어</a:t>
            </a:r>
            <a:r>
              <a:rPr lang="en-US" altLang="ko-KR" sz="1600" dirty="0"/>
              <a:t>(</a:t>
            </a:r>
            <a:r>
              <a:rPr lang="ko-KR" altLang="en-US" sz="1600" dirty="0"/>
              <a:t>코드</a:t>
            </a:r>
            <a:r>
              <a:rPr lang="en-US" altLang="ko-KR" sz="1600" dirty="0"/>
              <a:t>) </a:t>
            </a:r>
            <a:r>
              <a:rPr lang="ko-KR" altLang="en-US" sz="1600" dirty="0"/>
              <a:t>명시하면</a:t>
            </a:r>
            <a:r>
              <a:rPr lang="en-US" altLang="ko-KR" sz="1600" dirty="0"/>
              <a:t> </a:t>
            </a:r>
            <a:r>
              <a:rPr lang="ko-KR" altLang="en-US" sz="1600" dirty="0"/>
              <a:t>블록</a:t>
            </a:r>
            <a:r>
              <a:rPr lang="en-US" altLang="ko-KR" sz="1600" dirty="0"/>
              <a:t>(Block) </a:t>
            </a:r>
            <a:r>
              <a:rPr lang="ko-KR" altLang="en-US" sz="1600" dirty="0"/>
              <a:t>표현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|</a:t>
            </a:r>
            <a:r>
              <a:rPr lang="ko-KR" altLang="en-US" sz="1600" dirty="0"/>
              <a:t>헤더</a:t>
            </a:r>
            <a:r>
              <a:rPr lang="en-US" altLang="ko-KR" sz="1600" dirty="0"/>
              <a:t>|</a:t>
            </a:r>
            <a:r>
              <a:rPr lang="ko-KR" altLang="en-US" sz="1600" dirty="0"/>
              <a:t>헤더</a:t>
            </a:r>
            <a:r>
              <a:rPr lang="en-US" altLang="ko-KR" sz="1600" dirty="0"/>
              <a:t>|</a:t>
            </a:r>
          </a:p>
          <a:p>
            <a:r>
              <a:rPr lang="en-US" altLang="ko-KR" sz="1600" dirty="0"/>
              <a:t>|---|---|</a:t>
            </a:r>
          </a:p>
          <a:p>
            <a:r>
              <a:rPr lang="en-US" altLang="ko-KR" sz="1600" dirty="0"/>
              <a:t>|</a:t>
            </a:r>
            <a:r>
              <a:rPr lang="ko-KR" altLang="en-US" sz="1600" dirty="0"/>
              <a:t>셀</a:t>
            </a:r>
            <a:r>
              <a:rPr lang="en-US" altLang="ko-KR" sz="1600" dirty="0"/>
              <a:t>|</a:t>
            </a:r>
            <a:r>
              <a:rPr lang="ko-KR" altLang="en-US" sz="1600" dirty="0"/>
              <a:t>셀</a:t>
            </a:r>
            <a:r>
              <a:rPr lang="en-US" altLang="ko-KR" sz="1600" dirty="0"/>
              <a:t>|  == &lt;table&gt;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11F57-459A-BF0D-B1B8-756BA706DD2F}"/>
              </a:ext>
            </a:extLst>
          </p:cNvPr>
          <p:cNvSpPr txBox="1"/>
          <p:nvPr/>
        </p:nvSpPr>
        <p:spPr>
          <a:xfrm>
            <a:off x="169333" y="158044"/>
            <a:ext cx="1131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마크다운 작성 문법</a:t>
            </a:r>
          </a:p>
        </p:txBody>
      </p:sp>
    </p:spTree>
    <p:extLst>
      <p:ext uri="{BB962C8B-B14F-4D97-AF65-F5344CB8AC3E}">
        <p14:creationId xmlns:p14="http://schemas.microsoft.com/office/powerpoint/2010/main" val="3484807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8619A0-C5AB-0D58-1886-49064CC5639C}"/>
              </a:ext>
            </a:extLst>
          </p:cNvPr>
          <p:cNvSpPr txBox="1"/>
          <p:nvPr/>
        </p:nvSpPr>
        <p:spPr>
          <a:xfrm>
            <a:off x="338667" y="214489"/>
            <a:ext cx="10611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Reference</a:t>
            </a:r>
          </a:p>
          <a:p>
            <a:r>
              <a:rPr lang="en-US" altLang="ko-KR" dirty="0">
                <a:hlinkClick r:id="rId2"/>
              </a:rPr>
              <a:t>https://github.com/secgyu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https://www.heropy.dev/p/B74sNE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87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와이드스크린</PresentationFormat>
  <Paragraphs>30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규민 김</dc:creator>
  <cp:lastModifiedBy>규민 김</cp:lastModifiedBy>
  <cp:revision>1</cp:revision>
  <dcterms:created xsi:type="dcterms:W3CDTF">2025-03-14T11:42:59Z</dcterms:created>
  <dcterms:modified xsi:type="dcterms:W3CDTF">2025-03-14T11:42:59Z</dcterms:modified>
</cp:coreProperties>
</file>