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7CF8-5797-4BB0-A845-352EE3367825}" type="datetimeFigureOut">
              <a:rPr lang="es-AR" smtClean="0"/>
              <a:t>16/10/2012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D770-195F-4403-9421-467EE3712142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7CF8-5797-4BB0-A845-352EE3367825}" type="datetimeFigureOut">
              <a:rPr lang="es-AR" smtClean="0"/>
              <a:t>16/10/2012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D770-195F-4403-9421-467EE3712142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7CF8-5797-4BB0-A845-352EE3367825}" type="datetimeFigureOut">
              <a:rPr lang="es-AR" smtClean="0"/>
              <a:t>16/10/2012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D770-195F-4403-9421-467EE3712142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7CF8-5797-4BB0-A845-352EE3367825}" type="datetimeFigureOut">
              <a:rPr lang="es-AR" smtClean="0"/>
              <a:t>16/10/2012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D770-195F-4403-9421-467EE3712142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7CF8-5797-4BB0-A845-352EE3367825}" type="datetimeFigureOut">
              <a:rPr lang="es-AR" smtClean="0"/>
              <a:t>16/10/2012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D770-195F-4403-9421-467EE3712142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7CF8-5797-4BB0-A845-352EE3367825}" type="datetimeFigureOut">
              <a:rPr lang="es-AR" smtClean="0"/>
              <a:t>16/10/2012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D770-195F-4403-9421-467EE3712142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7CF8-5797-4BB0-A845-352EE3367825}" type="datetimeFigureOut">
              <a:rPr lang="es-AR" smtClean="0"/>
              <a:t>16/10/2012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D770-195F-4403-9421-467EE3712142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7CF8-5797-4BB0-A845-352EE3367825}" type="datetimeFigureOut">
              <a:rPr lang="es-AR" smtClean="0"/>
              <a:t>16/10/2012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D770-195F-4403-9421-467EE3712142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7CF8-5797-4BB0-A845-352EE3367825}" type="datetimeFigureOut">
              <a:rPr lang="es-AR" smtClean="0"/>
              <a:t>16/10/2012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D770-195F-4403-9421-467EE3712142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7CF8-5797-4BB0-A845-352EE3367825}" type="datetimeFigureOut">
              <a:rPr lang="es-AR" smtClean="0"/>
              <a:t>16/10/2012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D770-195F-4403-9421-467EE3712142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7CF8-5797-4BB0-A845-352EE3367825}" type="datetimeFigureOut">
              <a:rPr lang="es-AR" smtClean="0"/>
              <a:t>16/10/2012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D770-195F-4403-9421-467EE3712142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E7CF8-5797-4BB0-A845-352EE3367825}" type="datetimeFigureOut">
              <a:rPr lang="es-AR" smtClean="0"/>
              <a:t>16/10/2012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8D770-195F-4403-9421-467EE3712142}" type="slidenum">
              <a:rPr lang="es-AR" smtClean="0"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Neoris Argentina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sebastian.echarte</dc:creator>
  <cp:lastModifiedBy>sebastian.echarte</cp:lastModifiedBy>
  <cp:revision>1</cp:revision>
  <dcterms:created xsi:type="dcterms:W3CDTF">2012-10-16T14:08:33Z</dcterms:created>
  <dcterms:modified xsi:type="dcterms:W3CDTF">2012-10-16T14:11:39Z</dcterms:modified>
</cp:coreProperties>
</file>