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2" r:id="rId4"/>
    <p:sldId id="258" r:id="rId5"/>
    <p:sldId id="263" r:id="rId6"/>
    <p:sldId id="259" r:id="rId7"/>
    <p:sldId id="261" r:id="rId8"/>
    <p:sldId id="265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7E"/>
    <a:srgbClr val="F2E6CC"/>
    <a:srgbClr val="E03A00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027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b="1" i="0">
                <a:solidFill>
                  <a:srgbClr val="172B7E"/>
                </a:solidFill>
                <a:latin typeface="Ancizar Sans"/>
                <a:cs typeface="Ancizar Sans"/>
              </a:defRPr>
            </a:pPr>
            <a:r>
              <a:rPr lang="es-ES" b="1" i="0" dirty="0">
                <a:solidFill>
                  <a:srgbClr val="172B7E"/>
                </a:solidFill>
                <a:latin typeface="Ancizar Sans"/>
                <a:cs typeface="Ancizar Sans"/>
              </a:rPr>
              <a:t>Investigación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47625">
              <a:noFill/>
            </a:ln>
          </c:spPr>
          <c:dPt>
            <c:idx val="0"/>
            <c:bubble3D val="0"/>
            <c:spPr>
              <a:solidFill>
                <a:srgbClr val="E03A00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26F-4A11-960E-12B2D56E840D}"/>
              </c:ext>
            </c:extLst>
          </c:dPt>
          <c:dPt>
            <c:idx val="1"/>
            <c:bubble3D val="0"/>
            <c:spPr>
              <a:solidFill>
                <a:srgbClr val="172B7E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26F-4A11-960E-12B2D56E840D}"/>
              </c:ext>
            </c:extLst>
          </c:dPt>
          <c:dPt>
            <c:idx val="2"/>
            <c:bubble3D val="0"/>
            <c:spPr>
              <a:solidFill>
                <a:srgbClr val="2BA287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26F-4A11-960E-12B2D56E840D}"/>
              </c:ext>
            </c:extLst>
          </c:dPt>
          <c:dPt>
            <c:idx val="3"/>
            <c:bubble3D val="0"/>
            <c:spPr>
              <a:solidFill>
                <a:srgbClr val="CC008C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26F-4A11-960E-12B2D56E840D}"/>
              </c:ext>
            </c:extLst>
          </c:dPt>
          <c:dLbls>
            <c:dLbl>
              <c:idx val="0"/>
              <c:layout>
                <c:manualLayout>
                  <c:x val="0.12255581005437"/>
                  <c:y val="0.1413890221695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6F-4A11-960E-12B2D56E840D}"/>
                </c:ext>
              </c:extLst>
            </c:dLbl>
            <c:dLbl>
              <c:idx val="1"/>
              <c:layout>
                <c:manualLayout>
                  <c:x val="-0.11860239682680999"/>
                  <c:y val="0.151647017121688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6F-4A11-960E-12B2D56E840D}"/>
                </c:ext>
              </c:extLst>
            </c:dLbl>
            <c:dLbl>
              <c:idx val="2"/>
              <c:layout>
                <c:manualLayout>
                  <c:x val="-0.173950182012655"/>
                  <c:y val="-6.59014107975685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6F-4A11-960E-12B2D56E840D}"/>
                </c:ext>
              </c:extLst>
            </c:dLbl>
            <c:dLbl>
              <c:idx val="3"/>
              <c:layout>
                <c:manualLayout>
                  <c:x val="-4.7440958730724098E-2"/>
                  <c:y val="-0.120819253128875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6F-4A11-960E-12B2D56E8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172B7E"/>
                    </a:solidFill>
                    <a:latin typeface="Ancizar Sans Black"/>
                    <a:cs typeface="Ancizar Sans Black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2do trim.</c:v>
                </c:pt>
                <c:pt idx="2">
                  <c:v>3er trim.</c:v>
                </c:pt>
                <c:pt idx="3">
                  <c:v>4to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6F-4A11-960E-12B2D56E840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t"/>
      <c:layout>
        <c:manualLayout>
          <c:xMode val="edge"/>
          <c:yMode val="edge"/>
          <c:x val="4.6046680160153702E-2"/>
          <c:y val="0.142448384061028"/>
          <c:w val="0.89999981322457201"/>
          <c:h val="5.2519992777554501E-2"/>
        </c:manualLayout>
      </c:layout>
      <c:overlay val="0"/>
      <c:txPr>
        <a:bodyPr/>
        <a:lstStyle/>
        <a:p>
          <a:pPr algn="l">
            <a:defRPr sz="1200">
              <a:solidFill>
                <a:srgbClr val="172B7E"/>
              </a:solidFill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</c:spPr>
  <c:txPr>
    <a:bodyPr/>
    <a:lstStyle/>
    <a:p>
      <a:pPr>
        <a:defRPr sz="1800" b="0" i="0">
          <a:latin typeface="Ancizar Sans"/>
          <a:cs typeface="Ancizar Sans"/>
        </a:defRPr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21/05/2021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tutsplus.com/es/tutorials/make-creative-powerpoint-presentations--cms-29393" TargetMode="External"/><Relationship Id="rId7" Type="http://schemas.openxmlformats.org/officeDocument/2006/relationships/hyperlink" Target="https://www.xataka.com/basics/13-consejos-para-crear-mejores-presentaciones-powerpoint" TargetMode="External"/><Relationship Id="rId2" Type="http://schemas.openxmlformats.org/officeDocument/2006/relationships/hyperlink" Target="http://noticias.universia.net.co/en-portada/noticia/2015/03/13/1121434/9-consejos-buena-presentacion-power-po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egendario.com/trucos-powerpoint/" TargetMode="External"/><Relationship Id="rId5" Type="http://schemas.openxmlformats.org/officeDocument/2006/relationships/hyperlink" Target="http://blog.udlap.mx/blog/2014/05/comohacerincreiblespresentacionesenppt/" TargetMode="External"/><Relationship Id="rId4" Type="http://schemas.openxmlformats.org/officeDocument/2006/relationships/hyperlink" Target="https://blog.hubspot.es/marketing/ejemplos-mejores-presentaciones-power-poi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21506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Título </a:t>
            </a:r>
            <a:r>
              <a:rPr lang="es-ES" sz="4000" dirty="0" err="1">
                <a:solidFill>
                  <a:srgbClr val="172B7E"/>
                </a:solidFill>
                <a:latin typeface="Ancizar Serif"/>
                <a:cs typeface="Ancizar Serif"/>
              </a:rPr>
              <a:t>Ancízar</a:t>
            </a:r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 Serif 40pt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1" y="2936138"/>
            <a:ext cx="386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Subtítulo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Ancízar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Sans Italic 18 pt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Facultad –Departamento- Sede Ancízar Serif 18pt</a:t>
            </a:r>
          </a:p>
        </p:txBody>
      </p:sp>
    </p:spTree>
    <p:extLst>
      <p:ext uri="{BB962C8B-B14F-4D97-AF65-F5344CB8AC3E}">
        <p14:creationId xmlns:p14="http://schemas.microsoft.com/office/powerpoint/2010/main" val="504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3199"/>
              </p:ext>
            </p:extLst>
          </p:nvPr>
        </p:nvGraphicFramePr>
        <p:xfrm>
          <a:off x="591015" y="1542955"/>
          <a:ext cx="5119102" cy="2427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16">
                <a:tc>
                  <a:txBody>
                    <a:bodyPr/>
                    <a:lstStyle/>
                    <a:p>
                      <a:pPr algn="l"/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1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2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3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kumimoji="0" lang="es-E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ncizar Sans" panose="020B0602040300000003" pitchFamily="34" charset="0"/>
                          <a:ea typeface="+mn-ea"/>
                          <a:cs typeface="Ancizar Sans"/>
                        </a:rPr>
                        <a:t>Subtítulo</a:t>
                      </a:r>
                      <a:endParaRPr lang="es-ES" sz="13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pPr algn="r"/>
                      <a:r>
                        <a:rPr lang="es-ES" sz="1300" b="1" i="0" dirty="0">
                          <a:latin typeface="Ancizar Sans" panose="020B0602040300000003" pitchFamily="34" charset="0"/>
                          <a:cs typeface="Ancizar Sans"/>
                        </a:rPr>
                        <a:t>RESULTADO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n-U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2187210" y="4706982"/>
            <a:ext cx="3123774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2172372" y="4846308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61952" y="535251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</a:t>
            </a:r>
          </a:p>
        </p:txBody>
      </p:sp>
      <p:sp>
        <p:nvSpPr>
          <p:cNvPr id="16" name="1 Rectángulo"/>
          <p:cNvSpPr/>
          <p:nvPr/>
        </p:nvSpPr>
        <p:spPr>
          <a:xfrm>
            <a:off x="5961951" y="1542955"/>
            <a:ext cx="2961069" cy="3809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21 Rectángulo"/>
          <p:cNvSpPr/>
          <p:nvPr/>
        </p:nvSpPr>
        <p:spPr>
          <a:xfrm>
            <a:off x="6705601" y="3388023"/>
            <a:ext cx="152702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391405" y="5173821"/>
            <a:ext cx="252084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6376567" y="5313147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5647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sp>
        <p:nvSpPr>
          <p:cNvPr id="19" name="1 Rectángulo"/>
          <p:cNvSpPr/>
          <p:nvPr/>
        </p:nvSpPr>
        <p:spPr>
          <a:xfrm>
            <a:off x="595647" y="1080201"/>
            <a:ext cx="5218886" cy="4600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1 Rectángulo"/>
          <p:cNvSpPr/>
          <p:nvPr/>
        </p:nvSpPr>
        <p:spPr>
          <a:xfrm>
            <a:off x="2453640" y="3239265"/>
            <a:ext cx="136381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072885" y="1385485"/>
            <a:ext cx="2669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ex.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390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02946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pic>
        <p:nvPicPr>
          <p:cNvPr id="7" name="Imagen 6" descr="dos contenedores-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" y="1178600"/>
            <a:ext cx="7949514" cy="45654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442499" y="5736471"/>
            <a:ext cx="1963135" cy="248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6427661" y="5736470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602947" y="1240773"/>
            <a:ext cx="798488" cy="561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9937C"/>
                </a:solidFill>
                <a:latin typeface="Ancizar Sans Extrabold"/>
                <a:cs typeface="Ancizar Sans Extrabold"/>
              </a:rPr>
              <a:t>a.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48005" y="1726454"/>
            <a:ext cx="3297423" cy="372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18" name="1 Rectángulo">
            <a:extLst>
              <a:ext uri="{FF2B5EF4-FFF2-40B4-BE49-F238E27FC236}">
                <a16:creationId xmlns:a16="http://schemas.microsoft.com/office/drawing/2014/main" id="{2214E7E6-CDE6-4D45-9D9B-9E26810060BA}"/>
              </a:ext>
            </a:extLst>
          </p:cNvPr>
          <p:cNvSpPr/>
          <p:nvPr/>
        </p:nvSpPr>
        <p:spPr>
          <a:xfrm>
            <a:off x="4702641" y="1334279"/>
            <a:ext cx="3610934" cy="4255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1 Rectángulo">
            <a:extLst>
              <a:ext uri="{FF2B5EF4-FFF2-40B4-BE49-F238E27FC236}">
                <a16:creationId xmlns:a16="http://schemas.microsoft.com/office/drawing/2014/main" id="{C2FD8689-5C0D-4426-8546-A3D41FB63A41}"/>
              </a:ext>
            </a:extLst>
          </p:cNvPr>
          <p:cNvSpPr/>
          <p:nvPr/>
        </p:nvSpPr>
        <p:spPr>
          <a:xfrm>
            <a:off x="5606155" y="3429000"/>
            <a:ext cx="1862155" cy="30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</p:spTree>
    <p:extLst>
      <p:ext uri="{BB962C8B-B14F-4D97-AF65-F5344CB8AC3E}">
        <p14:creationId xmlns:p14="http://schemas.microsoft.com/office/powerpoint/2010/main" val="2191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7152367" y="3582649"/>
            <a:ext cx="1918641" cy="1170734"/>
            <a:chOff x="2838232" y="3322453"/>
            <a:chExt cx="1918641" cy="1170734"/>
          </a:xfrm>
        </p:grpSpPr>
        <p:sp>
          <p:nvSpPr>
            <p:cNvPr id="11" name="CuadroTexto 10"/>
            <p:cNvSpPr txBox="1"/>
            <p:nvPr/>
          </p:nvSpPr>
          <p:spPr>
            <a:xfrm>
              <a:off x="2838232" y="3322453"/>
              <a:ext cx="1606603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o-RO" sz="4400" dirty="0">
                  <a:solidFill>
                    <a:srgbClr val="E03A00"/>
                  </a:solidFill>
                  <a:latin typeface="Ancizar Sans Extrabold"/>
                  <a:cs typeface="Ancizar Sans Extrabold"/>
                </a:rPr>
                <a:t>1.234</a:t>
              </a:r>
              <a:endParaRPr lang="es-ES" sz="4400" dirty="0">
                <a:solidFill>
                  <a:srgbClr val="E03A00"/>
                </a:solidFill>
                <a:latin typeface="Ancizar Sans Extrabold"/>
                <a:cs typeface="Ancizar Sans Extrabold"/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 flipH="1">
              <a:off x="2980787" y="4026928"/>
              <a:ext cx="1776086" cy="0"/>
            </a:xfrm>
            <a:prstGeom prst="line">
              <a:avLst/>
            </a:prstGeom>
            <a:ln w="9525" cmpd="sng">
              <a:solidFill>
                <a:srgbClr val="172B7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2838232" y="4048963"/>
              <a:ext cx="1062344" cy="44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ro-RO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cizar Sans"/>
                  <a:cs typeface="Ancizar Sans"/>
                </a:rPr>
                <a:t>Descripción de cifra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848742" y="4074883"/>
              <a:ext cx="90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Lorem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ipsum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descriptjnj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gxcv</a:t>
              </a:r>
              <a:endParaRPr lang="ro-RO" sz="900" dirty="0">
                <a:solidFill>
                  <a:srgbClr val="172B7E"/>
                </a:solidFill>
                <a:latin typeface="Ancizar Sans Thin"/>
                <a:cs typeface="Ancizar Sans Thin"/>
              </a:endParaRPr>
            </a:p>
          </p:txBody>
        </p:sp>
      </p:grpSp>
      <p:sp>
        <p:nvSpPr>
          <p:cNvPr id="15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7377" y="1269586"/>
            <a:ext cx="3310878" cy="446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exut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ultricies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metus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eu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turpis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venenatis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dictum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</p:txBody>
      </p:sp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174849462"/>
              </p:ext>
            </p:extLst>
          </p:nvPr>
        </p:nvGraphicFramePr>
        <p:xfrm>
          <a:off x="3939953" y="1270541"/>
          <a:ext cx="3212414" cy="480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311755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pic>
        <p:nvPicPr>
          <p:cNvPr id="2" name="Imagen 1" descr="sede-caribe_0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719" b="3608"/>
          <a:stretch/>
        </p:blipFill>
        <p:spPr>
          <a:xfrm>
            <a:off x="65693" y="985319"/>
            <a:ext cx="9078307" cy="512365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802800" y="5352517"/>
            <a:ext cx="2341202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pequeña justificada a la derecha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663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CO" sz="88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Enlaces de interés para mejorar sus presentaciones </a:t>
            </a:r>
          </a:p>
          <a:p>
            <a:endParaRPr lang="es-CO" sz="8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9 CONSEJOS PARA UNA BUENA PRESENTACIÓN EN POWER 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Conoce cómo potenciar tus presentaciones con estos consejos: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2"/>
              </a:rPr>
              <a:t>http://noticias.universia.net.co/en-portada/noticia/2015/03/13/1121434/9-consejos-buena-presentacion-power-point.html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¿CREAR PRESENTACIONES DE POWERPOINT CREATIVAS? (CON IDEAS ÚNICAS)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Puedes ser que no te consideres creativo, pero puedes aun así crear presentaciones creativas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3"/>
              </a:rPr>
              <a:t>https://business.tutsplus.com/es/tutorials/make-creative-powerpoint-presentations--cms-29393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¿CÓMO HACER PRESENTACIONES EN POWERPOINT? 25 EJEMPLOS PARA INSPIRARTE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Si quieres empezar a crear tu propia presentación en PowerPoint ¿por qué no aprender de los mejores?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4"/>
              </a:rPr>
              <a:t>https://blog.hubspot.es/marketing/ejemplos-mejores-presentaciones-power-point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CÓMO HACER INCREÍBLES PRESENTACIONES EN POWER 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Tips</a:t>
            </a: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para que hagas presentaciones con gran impacto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5"/>
              </a:rPr>
              <a:t>http://blog.udlap.mx/blog/2014/05/comohacerincreiblespresentacionesenppt/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LOS 23 MEJORES TRUCOS DE POWERPOINT PARA SER UN EXPERTO (QUE NADIE TE CONTÓ)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Estos consejos e ideas te permitirán mejorar el diseño de tus presentaciones, trabajar más rápido con PowerPoint, compartir tus presentaciones fácilmente y presentar de forma más eficaz.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6"/>
              </a:rPr>
              <a:t>https://learninglegendario.com/trucos-powerpoint/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13 consejos para crear mejores presentaciones de PowerPoint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Antes o después, a todo el mundo le toca hacer una presentación de diapositivas con PowerPoint.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7"/>
              </a:rPr>
              <a:t>https://www.xataka.com/basics/13-consejos-para-crear-mejores-presentaciones-powerpoint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383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172B7E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607</TotalTime>
  <Words>636</Words>
  <Application>Microsoft Office PowerPoint</Application>
  <PresentationFormat>Presentación en pantalla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Ancizar Sans</vt:lpstr>
      <vt:lpstr>Ancizar Sans Extrabold</vt:lpstr>
      <vt:lpstr>Ancizar Sans Light</vt:lpstr>
      <vt:lpstr>Ancizar Sans Thin</vt:lpstr>
      <vt:lpstr>Ancizar Serif</vt:lpstr>
      <vt:lpstr>Ancizar Serif Black</vt:lpstr>
      <vt:lpstr>Ancizar Serif Extrabold</vt:lpstr>
      <vt:lpstr>Arial</vt:lpstr>
      <vt:lpstr>Calibri</vt:lpstr>
      <vt:lpstr>Wingdings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Sebastián Echavarría Montaña</cp:lastModifiedBy>
  <cp:revision>79</cp:revision>
  <dcterms:created xsi:type="dcterms:W3CDTF">2018-07-09T16:33:10Z</dcterms:created>
  <dcterms:modified xsi:type="dcterms:W3CDTF">2021-05-22T05:11:44Z</dcterms:modified>
</cp:coreProperties>
</file>