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51" d="100"/>
          <a:sy n="51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5922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БЕЛОРУССКИЙ ГОСУДАРСТВЕННЫЙ УНИВЕРСИТЕТ"/>
          <p:cNvSpPr txBox="1"/>
          <p:nvPr/>
        </p:nvSpPr>
        <p:spPr>
          <a:xfrm>
            <a:off x="1998672" y="219137"/>
            <a:ext cx="10311805" cy="55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БЕЛОРУССКИЙ ГОСУДАРСТВЕННЫЙ УНИВЕРСИТЕТ</a:t>
            </a:r>
          </a:p>
        </p:txBody>
      </p:sp>
      <p:sp>
        <p:nvSpPr>
          <p:cNvPr id="120" name="Факультет Прикладной Математики и Информатики"/>
          <p:cNvSpPr txBox="1"/>
          <p:nvPr/>
        </p:nvSpPr>
        <p:spPr>
          <a:xfrm>
            <a:off x="2153156" y="512203"/>
            <a:ext cx="10028386" cy="10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Ф</a:t>
            </a:r>
            <a:r>
              <a:rPr dirty="0" smtClean="0"/>
              <a:t>акультет</a:t>
            </a:r>
            <a:r>
              <a:rPr lang="ru-RU" dirty="0" smtClean="0"/>
              <a:t> п</a:t>
            </a:r>
            <a:r>
              <a:rPr dirty="0" smtClean="0"/>
              <a:t>рикладной </a:t>
            </a:r>
            <a:r>
              <a:rPr lang="ru-RU" dirty="0" smtClean="0"/>
              <a:t>м</a:t>
            </a:r>
            <a:r>
              <a:rPr dirty="0" smtClean="0"/>
              <a:t>атематики </a:t>
            </a:r>
            <a:r>
              <a:rPr dirty="0"/>
              <a:t>и </a:t>
            </a:r>
            <a:r>
              <a:rPr lang="ru-RU" dirty="0" smtClean="0"/>
              <a:t>и</a:t>
            </a:r>
            <a:r>
              <a:rPr dirty="0" smtClean="0"/>
              <a:t>нформатики</a:t>
            </a:r>
            <a:endParaRPr dirty="0"/>
          </a:p>
        </p:txBody>
      </p:sp>
      <p:sp>
        <p:nvSpPr>
          <p:cNvPr id="121" name="Кафедра технологий программирования"/>
          <p:cNvSpPr txBox="1"/>
          <p:nvPr/>
        </p:nvSpPr>
        <p:spPr>
          <a:xfrm>
            <a:off x="3341995" y="1526574"/>
            <a:ext cx="7625160" cy="76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6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Кафедра технологий программирования</a:t>
            </a:r>
            <a:endParaRPr sz="1200" b="0" dirty="0">
              <a:solidFill>
                <a:srgbClr val="000000"/>
              </a:solidFill>
            </a:endParaRPr>
          </a:p>
        </p:txBody>
      </p:sp>
      <p:sp>
        <p:nvSpPr>
          <p:cNvPr id="122" name="Муравейко Даниил Олегович"/>
          <p:cNvSpPr txBox="1"/>
          <p:nvPr/>
        </p:nvSpPr>
        <p:spPr>
          <a:xfrm>
            <a:off x="3803750" y="2911433"/>
            <a:ext cx="5397311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1200"/>
              </a:lnSpc>
              <a:defRPr sz="40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Сечко Марина Юрьевна</a:t>
            </a:r>
            <a:endParaRPr dirty="0"/>
          </a:p>
        </p:txBody>
      </p:sp>
      <p:sp>
        <p:nvSpPr>
          <p:cNvPr id="123" name="ПОДСИСТЕМА ЛОГИРОВАНИЯ СИСТЕМНЫХ РЕСУРСОВ:…"/>
          <p:cNvSpPr txBox="1"/>
          <p:nvPr/>
        </p:nvSpPr>
        <p:spPr>
          <a:xfrm>
            <a:off x="1783978" y="4831258"/>
            <a:ext cx="943687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200" dirty="0" smtClean="0"/>
              <a:t>Анализ вредоносного программного обеспечения </a:t>
            </a:r>
          </a:p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200" dirty="0" smtClean="0"/>
              <a:t>с использованием </a:t>
            </a:r>
            <a:r>
              <a:rPr lang="en-US" sz="3200" dirty="0" smtClean="0"/>
              <a:t>dense pixel display</a:t>
            </a:r>
            <a:endParaRPr sz="3200" dirty="0"/>
          </a:p>
        </p:txBody>
      </p:sp>
      <p:sp>
        <p:nvSpPr>
          <p:cNvPr id="124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25" name="Shape 131"/>
          <p:cNvSpPr txBox="1"/>
          <p:nvPr/>
        </p:nvSpPr>
        <p:spPr>
          <a:xfrm>
            <a:off x="7710410" y="8194490"/>
            <a:ext cx="486251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334961" indent="-487361" defTabSz="9144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Научный руководитель</a:t>
            </a:r>
            <a:endParaRPr dirty="0"/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/>
              <a:t>Мушко</a:t>
            </a:r>
            <a:r>
              <a:rPr lang="ru-RU" dirty="0"/>
              <a:t> Вилена Владимировна</a:t>
            </a:r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доцент кафедры ТП </a:t>
            </a:r>
            <a:endParaRPr dirty="0"/>
          </a:p>
        </p:txBody>
      </p:sp>
      <p:pic>
        <p:nvPicPr>
          <p:cNvPr id="126" name="Shape 134" descr="Shape 1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7" y="8023"/>
            <a:ext cx="2065852" cy="279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177756" y="1253941"/>
            <a:ext cx="464870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Реализация визуализации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1962064" y="5873897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Данные в формате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Netflow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v9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r="9018"/>
          <a:stretch/>
        </p:blipFill>
        <p:spPr>
          <a:xfrm>
            <a:off x="305261" y="2362749"/>
            <a:ext cx="12053765" cy="33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730909" y="8370492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Часы начала потоков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 descr="C:\Users\Сечко\AppData\Local\Microsoft\Windows\INetCache\Content.Word\hour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4" y="2010468"/>
            <a:ext cx="6268096" cy="62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Сечко\AppData\Local\Microsoft\Windows\INetCache\Content.Word\legen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1"/>
          <a:stretch/>
        </p:blipFill>
        <p:spPr bwMode="auto">
          <a:xfrm>
            <a:off x="7628635" y="2026128"/>
            <a:ext cx="3191479" cy="625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2376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018891" y="7596848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Страны отправителя и получателя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Рисунок 11" descr="D:\coursework\pictures\src_countri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4" y="2086205"/>
            <a:ext cx="5372746" cy="537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D:\coursework\pictures\dest_countrie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17" y="2086205"/>
            <a:ext cx="5372746" cy="537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327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018891" y="7293531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Цветовая легенда для стран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Рисунок 10" descr="D:\coursework\pictures\countries_le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60" y="2286394"/>
            <a:ext cx="7334896" cy="4842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518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018891" y="7914712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Продолжительность потока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 descr="D:\coursework\pictures\duratio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2" y="1914524"/>
            <a:ext cx="5903862" cy="590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D:\coursework\pictures\durations_legen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" r="-1" b="90153"/>
          <a:stretch/>
        </p:blipFill>
        <p:spPr bwMode="auto">
          <a:xfrm>
            <a:off x="6759431" y="4609397"/>
            <a:ext cx="2640156" cy="3208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D:\coursework\pictures\durations_legen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3" t="90020" r="883" b="-101"/>
          <a:stretch/>
        </p:blipFill>
        <p:spPr bwMode="auto">
          <a:xfrm>
            <a:off x="9521824" y="4609397"/>
            <a:ext cx="2574926" cy="3228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105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241997" y="8038545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Включение флагов при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передаче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 descr="D:\coursework\pictures\tsp_flag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5" y="1997734"/>
            <a:ext cx="5861275" cy="58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D:\coursework\pictures\tsp_flags_leg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2" y="4161514"/>
            <a:ext cx="5513388" cy="369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4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pic>
        <p:nvPicPr>
          <p:cNvPr id="11" name="Рисунок 10" descr="D:\coursework\pictures\ito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09" y="1917288"/>
            <a:ext cx="9786341" cy="653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05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428889" y="1253941"/>
            <a:ext cx="814646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вредоносных программ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241997" y="5488673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Образец формата входных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r="22419"/>
          <a:stretch/>
        </p:blipFill>
        <p:spPr bwMode="auto">
          <a:xfrm>
            <a:off x="1161404" y="3298933"/>
            <a:ext cx="11154222" cy="201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3692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428889" y="1253941"/>
            <a:ext cx="814646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вредоносных программ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2034558"/>
            <a:ext cx="3000468" cy="30004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034558"/>
            <a:ext cx="3000468" cy="30004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5214562"/>
            <a:ext cx="3000468" cy="3180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5214562"/>
            <a:ext cx="3000468" cy="31800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18" y="2034558"/>
            <a:ext cx="3180004" cy="31800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18" y="5214562"/>
            <a:ext cx="3180004" cy="31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97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558734" y="1253941"/>
            <a:ext cx="78867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безвредных программ</a:t>
            </a:r>
            <a:endParaRPr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1933884"/>
            <a:ext cx="3229068" cy="32290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933884"/>
            <a:ext cx="3232150" cy="32321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0" y="1933884"/>
            <a:ext cx="3229068" cy="322906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278638"/>
            <a:ext cx="3232150" cy="3232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0" y="5278638"/>
            <a:ext cx="3232150" cy="32321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5278638"/>
            <a:ext cx="3275768" cy="32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2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45"/>
          <p:cNvSpPr txBox="1"/>
          <p:nvPr/>
        </p:nvSpPr>
        <p:spPr>
          <a:xfrm>
            <a:off x="2108993" y="2043641"/>
            <a:ext cx="8786814" cy="93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Перечень вопросов, подлежащих разработке, </a:t>
            </a:r>
          </a:p>
          <a:p>
            <a: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краткое содержание работы</a:t>
            </a:r>
            <a:r>
              <a:rPr b="0" dirty="0"/>
              <a:t> </a:t>
            </a:r>
          </a:p>
        </p:txBody>
      </p:sp>
      <p:sp>
        <p:nvSpPr>
          <p:cNvPr id="131" name="Кольцевые базы данных…"/>
          <p:cNvSpPr txBox="1">
            <a:spLocks noGrp="1"/>
          </p:cNvSpPr>
          <p:nvPr>
            <p:ph type="body" sz="half" idx="4294967295"/>
          </p:nvPr>
        </p:nvSpPr>
        <p:spPr>
          <a:xfrm>
            <a:off x="1639018" y="3536830"/>
            <a:ext cx="9937631" cy="4152231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00" dirty="0" smtClean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Изучение методов визуализации данных и анализа вредоносного ПО</a:t>
            </a:r>
            <a:endParaRPr lang="ru-RU" sz="28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Изучение пиксельных методов визуализации больших наборов данных</a:t>
            </a:r>
            <a:endParaRPr lang="ru-RU" sz="28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Реализация </a:t>
            </a:r>
            <a:r>
              <a:rPr lang="ru-RU" sz="2800" dirty="0" smtClean="0"/>
              <a:t>пиксельного метода визуализации</a:t>
            </a:r>
            <a:endParaRPr lang="ru-RU" sz="2800" dirty="0"/>
          </a:p>
        </p:txBody>
      </p:sp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9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Заключение"/>
          <p:cNvSpPr txBox="1"/>
          <p:nvPr/>
        </p:nvSpPr>
        <p:spPr>
          <a:xfrm>
            <a:off x="5398430" y="1527795"/>
            <a:ext cx="220794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Заключение</a:t>
            </a:r>
          </a:p>
        </p:txBody>
      </p:sp>
      <p:sp>
        <p:nvSpPr>
          <p:cNvPr id="215" name="изучены кольцевые базы данных;…"/>
          <p:cNvSpPr txBox="1"/>
          <p:nvPr/>
        </p:nvSpPr>
        <p:spPr>
          <a:xfrm>
            <a:off x="1333500" y="2809571"/>
            <a:ext cx="10687050" cy="413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33375" indent="-333375" algn="l" defTabSz="914400">
              <a:spcBef>
                <a:spcPts val="400"/>
              </a:spcBef>
              <a:buSzPct val="1450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Были изучены основы анализа вредоносного программного обеспечения</a:t>
            </a:r>
            <a:endParaRPr lang="en-US" sz="2800" dirty="0" smtClean="0"/>
          </a:p>
          <a:p>
            <a:pPr marL="333375" indent="-333375" algn="l" defTabSz="914400">
              <a:spcBef>
                <a:spcPts val="400"/>
              </a:spcBef>
              <a:buSzPct val="1450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Рассмотрен более подробно пиксельный метод визуализации данных</a:t>
            </a:r>
            <a:endParaRPr lang="ru-RU" sz="2800" dirty="0"/>
          </a:p>
          <a:p>
            <a:pPr marL="333375" indent="-333375" algn="l" defTabSz="914400">
              <a:spcBef>
                <a:spcPts val="400"/>
              </a:spcBef>
              <a:buSzPct val="1450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/>
              <a:t>Реализована простейшая визуализация набора данных с компоновкой пикселей по горизонтальным прямым и по кривой Гильберта. </a:t>
            </a:r>
            <a:endParaRPr lang="ru-RU" sz="2800" dirty="0" smtClean="0"/>
          </a:p>
          <a:p>
            <a:pPr marL="333375" indent="-333375" algn="l" defTabSz="914400">
              <a:spcBef>
                <a:spcPts val="400"/>
              </a:spcBef>
              <a:buSzPct val="1450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/>
              <a:t>Продемонстрированы </a:t>
            </a:r>
            <a:r>
              <a:rPr lang="ru-RU" sz="2800" dirty="0"/>
              <a:t>примеры, созданные при помощи реализованной </a:t>
            </a:r>
            <a:r>
              <a:rPr lang="ru-RU" sz="2800" dirty="0" smtClean="0"/>
              <a:t>программы</a:t>
            </a:r>
            <a:endParaRPr lang="ru-RU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7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БД"/>
          <p:cNvSpPr txBox="1"/>
          <p:nvPr/>
        </p:nvSpPr>
        <p:spPr>
          <a:xfrm>
            <a:off x="1946679" y="1783739"/>
            <a:ext cx="91114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в процессе анализа вредоносного ПО</a:t>
            </a:r>
            <a:endParaRPr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838392"/>
            <a:ext cx="12344400" cy="44403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БД"/>
          <p:cNvSpPr txBox="1"/>
          <p:nvPr/>
        </p:nvSpPr>
        <p:spPr>
          <a:xfrm>
            <a:off x="3640259" y="1783739"/>
            <a:ext cx="572432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Типы анализа вредоносного ПО</a:t>
            </a:r>
            <a:endParaRPr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7" name="Кольцевые базы данных…"/>
          <p:cNvSpPr txBox="1">
            <a:spLocks/>
          </p:cNvSpPr>
          <p:nvPr/>
        </p:nvSpPr>
        <p:spPr>
          <a:xfrm>
            <a:off x="404764" y="3063364"/>
            <a:ext cx="4171232" cy="196309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Статический и динамический типы анализа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97358" y="3063364"/>
            <a:ext cx="5276850" cy="3313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l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0" dirty="0">
                <a:sym typeface="Times New Roman"/>
              </a:rPr>
              <a:t>Хэш-код (</a:t>
            </a:r>
            <a:r>
              <a:rPr lang="en-US" sz="2800" b="0" dirty="0">
                <a:sym typeface="Times New Roman"/>
              </a:rPr>
              <a:t>hash code</a:t>
            </a:r>
            <a:r>
              <a:rPr lang="ru-RU" sz="2800" b="0" dirty="0">
                <a:sym typeface="Times New Roman"/>
              </a:rPr>
              <a:t>)</a:t>
            </a:r>
          </a:p>
          <a:p>
            <a:pPr marL="342900" indent="-342900" algn="l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0" dirty="0">
                <a:sym typeface="Times New Roman"/>
              </a:rPr>
              <a:t>Информация о заголовках в файле</a:t>
            </a:r>
          </a:p>
          <a:p>
            <a:pPr marL="342900" indent="-342900" algn="l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0" dirty="0">
                <a:sym typeface="Times New Roman"/>
              </a:rPr>
              <a:t>Импорты библиотек и функций</a:t>
            </a:r>
          </a:p>
          <a:p>
            <a:pPr marL="342900" indent="-342900" algn="l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0" dirty="0">
                <a:sym typeface="Times New Roman"/>
              </a:rPr>
              <a:t>Инструкции ЦПУ</a:t>
            </a:r>
          </a:p>
          <a:p>
            <a:pPr marL="342900" indent="-342900" algn="l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0" dirty="0">
                <a:latin typeface="Times New Roman"/>
                <a:ea typeface="Times New Roman"/>
                <a:cs typeface="Times New Roman"/>
                <a:sym typeface="Times New Roman"/>
              </a:rPr>
              <a:t>И т.д.</a:t>
            </a:r>
            <a:endParaRPr lang="ru-RU" sz="32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Кольцевые базы данных…"/>
          <p:cNvSpPr txBox="1">
            <a:spLocks/>
          </p:cNvSpPr>
          <p:nvPr/>
        </p:nvSpPr>
        <p:spPr>
          <a:xfrm>
            <a:off x="404764" y="5297907"/>
            <a:ext cx="4171232" cy="98154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Анализ </a:t>
            </a:r>
            <a:r>
              <a:rPr lang="ru-RU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кибер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-атак</a:t>
            </a:r>
          </a:p>
        </p:txBody>
      </p:sp>
      <p:sp>
        <p:nvSpPr>
          <p:cNvPr id="12" name="Кольцевые базы данных…"/>
          <p:cNvSpPr txBox="1">
            <a:spLocks/>
          </p:cNvSpPr>
          <p:nvPr/>
        </p:nvSpPr>
        <p:spPr>
          <a:xfrm>
            <a:off x="7719964" y="7050674"/>
            <a:ext cx="4171232" cy="196309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Индивидуальный анализ / кластеризация / анализ выборки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89193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БД"/>
          <p:cNvSpPr txBox="1"/>
          <p:nvPr/>
        </p:nvSpPr>
        <p:spPr>
          <a:xfrm>
            <a:off x="3400292" y="1253941"/>
            <a:ext cx="620362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Пиксельные методы визуализации</a:t>
            </a:r>
            <a:endParaRPr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13" name="Picture 4" descr="https://public-media.interaction-design.org/images/uploads/ebd82fe3e0577ba7e8e0be3b28d7f2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14" y="1925678"/>
            <a:ext cx="8515435" cy="66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52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11" name="Picture 2" descr="dimen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4" y="1901085"/>
            <a:ext cx="11265262" cy="612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труктура БД"/>
          <p:cNvSpPr txBox="1"/>
          <p:nvPr/>
        </p:nvSpPr>
        <p:spPr>
          <a:xfrm>
            <a:off x="3680016" y="1253941"/>
            <a:ext cx="564417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Свойства пиксельного графика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635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503963" y="1253941"/>
            <a:ext cx="399628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Компоновка пикселей</a:t>
            </a:r>
            <a:endParaRPr dirty="0"/>
          </a:p>
        </p:txBody>
      </p:sp>
      <p:pic>
        <p:nvPicPr>
          <p:cNvPr id="7" name="Рисунок 6" descr="C:\Users\Сечко\Desktop\курсач отчет\pean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45" y="2064404"/>
            <a:ext cx="10887355" cy="29197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C:\Users\Сечко\AppData\Local\Microsoft\Windows\INetCache\Content.Word\hilber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20" y="5189438"/>
            <a:ext cx="5003870" cy="412883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3" name="Кольцевые базы данных…"/>
          <p:cNvSpPr txBox="1">
            <a:spLocks/>
          </p:cNvSpPr>
          <p:nvPr/>
        </p:nvSpPr>
        <p:spPr>
          <a:xfrm>
            <a:off x="1433749" y="5030120"/>
            <a:ext cx="4171232" cy="95781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Три итерации кривой </a:t>
            </a:r>
          </a:p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Пеано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819795" y="6512787"/>
            <a:ext cx="4171232" cy="95781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Четыре итерации кривой Гильберта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59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503963" y="1253941"/>
            <a:ext cx="399628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Компоновка пикселей</a:t>
            </a:r>
            <a:endParaRPr dirty="0"/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59" y="1997734"/>
            <a:ext cx="11808737" cy="5317466"/>
          </a:xfrm>
          <a:prstGeom prst="rect">
            <a:avLst/>
          </a:prstGeom>
        </p:spPr>
      </p:pic>
      <p:pic>
        <p:nvPicPr>
          <p:cNvPr id="12" name="Рисунок 11" descr="C:\Users\Сечко\AppData\Local\Microsoft\Windows\INetCache\Content.Word\query_depande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9"/>
          <a:stretch/>
        </p:blipFill>
        <p:spPr bwMode="auto">
          <a:xfrm>
            <a:off x="3350485" y="7133368"/>
            <a:ext cx="2421665" cy="236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C:\Users\Сечко\AppData\Local\Microsoft\Windows\INetCache\Content.Word\query_depande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5"/>
          <a:stretch/>
        </p:blipFill>
        <p:spPr bwMode="auto">
          <a:xfrm>
            <a:off x="7360932" y="7133368"/>
            <a:ext cx="2431225" cy="2366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666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 smtClean="0"/>
              <a:t>Курсовой</a:t>
            </a:r>
            <a:r>
              <a:rPr dirty="0" smtClean="0"/>
              <a:t> </a:t>
            </a:r>
            <a:r>
              <a:rPr dirty="0" err="1" smtClean="0"/>
              <a:t>проект</a:t>
            </a:r>
            <a:r>
              <a:rPr dirty="0" smtClean="0"/>
              <a:t> 2017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177756" y="1253941"/>
            <a:ext cx="464870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Реализация визуализации</a:t>
            </a:r>
            <a:endParaRPr dirty="0"/>
          </a:p>
        </p:txBody>
      </p:sp>
      <p:pic>
        <p:nvPicPr>
          <p:cNvPr id="13" name="Рисунок 12" descr="lege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04" y="2230435"/>
            <a:ext cx="6802704" cy="55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055238" y="7822489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Примеры получившихся цветовых легенд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160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500</Words>
  <Application>Microsoft Office PowerPoint</Application>
  <PresentationFormat>Произвольный</PresentationFormat>
  <Paragraphs>118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Sechko</dc:creator>
  <cp:lastModifiedBy>Сечко</cp:lastModifiedBy>
  <cp:revision>45</cp:revision>
  <dcterms:modified xsi:type="dcterms:W3CDTF">2017-12-19T07:50:44Z</dcterms:modified>
</cp:coreProperties>
</file>