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e6ddcf8e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e6ddcf8e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6ddcf8e6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e6ddcf8e6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6ddcf8e6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6ddcf8e6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6ddcf8e6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e6ddcf8e6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6ddcf8e6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6ddcf8e6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6ddcf8e6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6ddcf8e6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6ddcf8e6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6ddcf8e6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7000"/>
              <a:t>Título do projeto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Fulano da Silva</a:t>
            </a:r>
            <a:r>
              <a:rPr b="1" baseline="30000" lang="pt-BR" sz="3200"/>
              <a:t>1</a:t>
            </a:r>
            <a:r>
              <a:rPr b="1" lang="pt-BR" sz="3200"/>
              <a:t>, Beltrano Alves</a:t>
            </a:r>
            <a:r>
              <a:rPr b="1" baseline="30000" lang="pt-BR" sz="3200"/>
              <a:t>2</a:t>
            </a:r>
            <a:r>
              <a:rPr b="1" lang="pt-BR" sz="3200"/>
              <a:t>, Ciclano Pereira</a:t>
            </a:r>
            <a:r>
              <a:rPr b="1" baseline="30000" lang="pt-BR" sz="3200"/>
              <a:t>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86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/>
              <a:t>1.</a:t>
            </a:r>
            <a:r>
              <a:rPr lang="pt-BR" sz="4000"/>
              <a:t> Introdução 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840200"/>
            <a:ext cx="8520600" cy="27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200">
                <a:solidFill>
                  <a:schemeClr val="dk1"/>
                </a:solidFill>
              </a:rPr>
              <a:t>Faça uma breve introdução do projeto, contendo as informações mais relevantes e atuais e apresente o contexto geral do projeto.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86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/>
              <a:t>2.</a:t>
            </a:r>
            <a:r>
              <a:rPr lang="pt-BR" sz="4000"/>
              <a:t> Objetivo(s) 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840200"/>
            <a:ext cx="8520600" cy="27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Faça uma descrição breve e clara dos objetivos do projeto.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86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/>
              <a:t>3.</a:t>
            </a:r>
            <a:r>
              <a:rPr lang="pt-BR" sz="4000"/>
              <a:t> Metodologia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840200"/>
            <a:ext cx="8520600" cy="27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Faça uma descrição breve e clara do(s) método(s) utilizado(s) para atingir o(s) objetivo(s) do projeto.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86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/>
              <a:t>4.</a:t>
            </a:r>
            <a:r>
              <a:rPr lang="pt-BR" sz="4000"/>
              <a:t> Resultado(s):</a:t>
            </a:r>
            <a:endParaRPr b="1" sz="4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840200"/>
            <a:ext cx="8520600" cy="27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Apresente os resultados obtidos até o momento.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Obs.: Nos resultados poderão ser apresentadas tabelas, gráficos, fotos e outras ilustrações que sejam essenciais à boa compreensão do texto.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86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/>
              <a:t>5.</a:t>
            </a:r>
            <a:r>
              <a:rPr lang="pt-BR" sz="4000"/>
              <a:t> Conclusão(ões)</a:t>
            </a:r>
            <a:endParaRPr b="1" sz="4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840200"/>
            <a:ext cx="8520600" cy="27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Indicar de forma objetiva as principais conclusões obtidas pelo projeto.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86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/>
              <a:t>6.</a:t>
            </a:r>
            <a:r>
              <a:rPr lang="pt-BR" sz="4000"/>
              <a:t> Referências bibliográficas</a:t>
            </a:r>
            <a:endParaRPr b="1" sz="4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840200"/>
            <a:ext cx="8520600" cy="27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</a:rPr>
              <a:t>Ex.: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1. LATORRACA, J.V.F.; ALBUQUERQUE, C.E.C. Efeito do rápido crescimento sobre as propriedades da madeira. </a:t>
            </a:r>
            <a:r>
              <a:rPr b="1" lang="pt-BR">
                <a:solidFill>
                  <a:schemeClr val="dk1"/>
                </a:solidFill>
              </a:rPr>
              <a:t>Floresta e Ambiente</a:t>
            </a:r>
            <a:r>
              <a:rPr lang="pt-BR">
                <a:solidFill>
                  <a:schemeClr val="dk1"/>
                </a:solidFill>
              </a:rPr>
              <a:t>, Seropédica, v.7, n.1, p.279-291, 2000.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2. BELLATO, M.A.; FONTANA, D.C. El niño e a agricultura da região Sul do Brasil. Disponível em: &lt;http://www.cntp.embrapa.br/agromet/el nino2&gt;. Acesso em: 6 abr. 2011. (fonte arial)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