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1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2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3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8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4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6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6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00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7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6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807F-2F63-4A75-8C44-6C31F4DA049B}" type="datetimeFigureOut">
              <a:rPr lang="tr-TR" smtClean="0"/>
              <a:t>1.03.2018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EBCD-F83F-4C86-9F2A-FA75202AE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4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23.exe" TargetMode="External"/><Relationship Id="rId2" Type="http://schemas.openxmlformats.org/officeDocument/2006/relationships/hyperlink" Target="https://cran.r-project.org/bin/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1.rstudio.org/RStudio-1.1.423.dmg" TargetMode="External"/><Relationship Id="rId4" Type="http://schemas.openxmlformats.org/officeDocument/2006/relationships/hyperlink" Target="https://cran.r-project.org/bin/macosx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17h27t6h515a5.cloudfront.net/topher/2016/November/581a4977_eda-course-materials/eda-course-materials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57548" y="2324138"/>
            <a:ext cx="72758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BASICS</a:t>
            </a:r>
            <a:endParaRPr lang="tr-TR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621760" y="5220619"/>
            <a:ext cx="5498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err="1" smtClean="0"/>
              <a:t>Prepared</a:t>
            </a:r>
            <a:r>
              <a:rPr lang="tr-TR" sz="3200" dirty="0" smtClean="0"/>
              <a:t> </a:t>
            </a:r>
            <a:r>
              <a:rPr lang="tr-TR" sz="3200" dirty="0" err="1" smtClean="0"/>
              <a:t>by</a:t>
            </a:r>
            <a:r>
              <a:rPr lang="tr-TR" sz="3200" dirty="0" smtClean="0"/>
              <a:t> SEÇKİN CANBAZ</a:t>
            </a:r>
            <a:endParaRPr lang="tr-TR" sz="32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96" y="259364"/>
            <a:ext cx="2064774" cy="206477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41" y="706754"/>
            <a:ext cx="1509668" cy="1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27365" y="2070520"/>
            <a:ext cx="6895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1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01377" y="1620315"/>
            <a:ext cx="1000092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analyses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We’ll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we’ll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R. 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4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2048" y="587927"/>
            <a:ext cx="100009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 ?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00805" y="2052895"/>
            <a:ext cx="1152340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is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leading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 is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a file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investigated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a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Having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easily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data. R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2000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contributed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functionality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9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2048" y="587927"/>
            <a:ext cx="100009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Installion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9462" y="1295813"/>
            <a:ext cx="11843711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installed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EGB-15 (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R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just"/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yourself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below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until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</a:t>
            </a:r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tr-T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tr-T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Windows OS</a:t>
            </a:r>
          </a:p>
          <a:p>
            <a:pPr algn="ctr"/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://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cran.r-project.org/bin/windows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https://download1.rstudio.org/RStudio-1.1.423.exe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tr-T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OS</a:t>
            </a:r>
            <a:endParaRPr lang="tr-TR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2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</a:t>
            </a:r>
            <a:r>
              <a:rPr lang="tr-TR" sz="3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://cran.r-project.org/bin/macosx/</a:t>
            </a:r>
            <a:r>
              <a:rPr lang="tr-TR" sz="3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tr-TR" sz="32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</a:t>
            </a:r>
            <a:r>
              <a:rPr lang="tr-TR" sz="3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://</a:t>
            </a:r>
            <a:r>
              <a:rPr lang="tr-TR" sz="32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download1.rstudio.org/RStudio-1.1.423.dmg</a:t>
            </a:r>
            <a:endParaRPr lang="tr-TR" sz="3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2048" y="587927"/>
            <a:ext cx="100009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00805" y="2052895"/>
            <a:ext cx="1152340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«File»,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«New File»,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«R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allows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start </a:t>
            </a:r>
            <a:r>
              <a:rPr lang="tr-T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</a:t>
            </a:r>
            <a:r>
              <a:rPr lang="tr-T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R.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8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67474" y="99801"/>
            <a:ext cx="100009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r>
              <a:rPr lang="tr-T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4" y="807687"/>
            <a:ext cx="11854841" cy="60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4797" y="1779640"/>
            <a:ext cx="11808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d17h27t6h515a5.cloudfront.net/topher/2016/November/581a4977_eda-course-materials/eda-course-materials.zip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417995" y="791741"/>
            <a:ext cx="5262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«(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demystifying.R</a:t>
            </a:r>
            <a:r>
              <a:rPr lang="tr-T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)» File Source </a:t>
            </a:r>
            <a:endParaRPr lang="tr-TR" sz="3200" dirty="0"/>
          </a:p>
        </p:txBody>
      </p:sp>
      <p:sp>
        <p:nvSpPr>
          <p:cNvPr id="7" name="Dikdörtgen 6"/>
          <p:cNvSpPr/>
          <p:nvPr/>
        </p:nvSpPr>
        <p:spPr>
          <a:xfrm>
            <a:off x="736316" y="2968950"/>
            <a:ext cx="108323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recommend anyone new to R and </a:t>
            </a:r>
            <a:r>
              <a:rPr lang="en-US" dirty="0" err="1"/>
              <a:t>RStudio</a:t>
            </a:r>
            <a:r>
              <a:rPr lang="en-US" dirty="0"/>
              <a:t> to try Swirl (statistics with interactive R learning). Swirl is a software package for the R statistical programming language. Its purpose is to teach statistics and R commands interactively.</a:t>
            </a:r>
          </a:p>
          <a:p>
            <a:endParaRPr lang="en-US" dirty="0"/>
          </a:p>
          <a:p>
            <a:r>
              <a:rPr lang="en-US" dirty="0"/>
              <a:t>Type the following commands in the Console, pressing Enter or Return after each line:</a:t>
            </a:r>
          </a:p>
          <a:p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("swirl")</a:t>
            </a:r>
          </a:p>
          <a:p>
            <a:r>
              <a:rPr lang="en-US" dirty="0"/>
              <a:t>library(swirl)</a:t>
            </a:r>
          </a:p>
          <a:p>
            <a:r>
              <a:rPr lang="en-US" dirty="0"/>
              <a:t>swirl</a:t>
            </a:r>
            <a:r>
              <a:rPr lang="en-US" dirty="0" smtClean="0"/>
              <a:t>()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Let’s</a:t>
            </a:r>
            <a:r>
              <a:rPr lang="tr-TR" dirty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swirl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490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485558"/>
            <a:ext cx="11965474" cy="6372442"/>
          </a:xfrm>
        </p:spPr>
      </p:pic>
      <p:sp>
        <p:nvSpPr>
          <p:cNvPr id="5" name="Dikdörtgen 4"/>
          <p:cNvSpPr/>
          <p:nvPr/>
        </p:nvSpPr>
        <p:spPr>
          <a:xfrm>
            <a:off x="3779951" y="0"/>
            <a:ext cx="419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</a:t>
            </a:r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Help ?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3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897934" y="0"/>
            <a:ext cx="79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</a:t>
            </a:r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Quick</a:t>
            </a:r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Reference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357</Words>
  <Application>Microsoft Office PowerPoint</Application>
  <PresentationFormat>Geniş ekran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T.C. Istanbul Sabahattin Zaim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Seçkin CANBAZ</dc:creator>
  <cp:lastModifiedBy>Seçkin CANBAZ</cp:lastModifiedBy>
  <cp:revision>23</cp:revision>
  <dcterms:created xsi:type="dcterms:W3CDTF">2018-02-25T19:17:09Z</dcterms:created>
  <dcterms:modified xsi:type="dcterms:W3CDTF">2018-03-01T15:14:36Z</dcterms:modified>
</cp:coreProperties>
</file>