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 Bozaci" initials="CB" lastIdx="1" clrIdx="0">
    <p:extLst>
      <p:ext uri="{19B8F6BF-5375-455C-9EA6-DF929625EA0E}">
        <p15:presenceInfo xmlns:p15="http://schemas.microsoft.com/office/powerpoint/2012/main" userId="5bb5823da3631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37E7EE-0A99-4599-B403-FA54D4AA7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7F5A13-C8EB-4647-B501-CDBF2AB66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A3AD2F-93C5-4067-A2C2-DC4F8206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A8EEDE-7E9C-45EF-93D5-1ACCC57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D3CF99-FBD8-4958-8C98-996A4A17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E0BC91-03C5-4E31-A9C5-24C4D83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C8A44E3-E3F6-43E0-AE17-971972ED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09AE06-AECF-424F-B3DE-5680910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B20C7-BEFD-4B1C-B5E7-56B2F16D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25BAF4-571E-4CFB-9D3B-794EEAD3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4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CD9A237-9822-4790-8E0C-562D5A01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6FF23D-A8B6-4524-BE46-521EE495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2546B4-8561-4631-896A-4BBF4C3E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9CE328-F697-4B37-BADB-47DDEE0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4E6DC5-550B-48DC-91F7-31862D29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01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AC2668-642A-463B-A2D5-242D30C6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C8539-924B-4883-B800-A4649E38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73055A-66AA-476D-A6D9-74CE93A8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14DE2B-A46B-429F-8A09-076B9CF1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9335B0-89F2-422B-9A5B-19C18247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6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9A633E-BBC6-4D45-92B7-23547AFC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8F36CE-FF3C-4E5E-95B1-DEC741C5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FB84B4-BDDD-46F0-8A29-EC6FB2E6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2F6C72-32DA-4FC5-A66F-5368648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28A5F1-3512-4D82-83A5-FDC5CE7C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1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86E060-10E2-4837-ACB2-5F27F4FA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77185-71B1-471B-93F0-219D01A72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506BBD-11B6-46AC-9D09-D622F147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996E15-8D1D-4AF3-9DC9-9A220732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8DCF02-92D0-4A68-9922-3B1A6A8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44A26A-5397-44E7-9479-CD6E310E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8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F90AC9-04A0-458C-AD0E-A186453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904EB0-5D0A-4F03-AFEE-7BB6D0A8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FDDE4C-304F-4DF8-907E-A8008BE1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232279-0CB2-4343-940A-5A92C9179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AB1BF9D-4BFC-4833-ACA0-1718B4C9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D6004F6-50CD-4F86-83BA-8AE880B1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EF1E691-E345-4775-9EF5-100FABBF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003AFC-E422-4AF7-8FF8-C7882A1C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AAC35A-E370-4E44-BA86-E0405AD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0DD4084-3E65-4B90-B852-325640B6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E80161-E37D-4C5F-A300-394AC7C6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81D836-45D0-4271-8E23-915C8D14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3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773F1BC-0C87-4612-B083-E15B56D4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DBBE40-CDAA-47A0-A7EC-2FD9ED5B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09C6C9-2C05-44AC-B9DA-3C242F4C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9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672A245-3500-49C1-8043-AD212A36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ED301-5818-4FDE-8896-9E778F96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9FA431-AAD0-4598-A0E4-7301257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C12315-8C81-4010-9F0E-94C5AA23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4326B4-B94F-4E61-955E-1AF50F3B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BCB97F-17DE-4A18-B909-30DACDE7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1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F65FC7-B81E-445C-AE77-ECF8C51D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AE1D896-A5AC-43B5-9D36-368C12A42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05F5E0-18E3-4236-B47C-5DA6F06F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4A1BB2-3A66-482F-B62D-107F58DD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AF176F-7D3F-4E67-929B-2481836E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C12E17-3EC5-4B1B-A5B3-CB334CE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5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896D81-D58F-4EE6-B6F9-F4D936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AE9884-BD81-4BF2-9F4E-B916166A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6BCBA3-1EF6-44F1-B3E7-923F49D99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9BBE-7119-416B-8353-8448CFFC9E0D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47F6D4-6A26-4501-B05C-745E5193F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8E0C5-000C-4B3E-8BFA-9FC6D85A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1E1E-979D-4283-BE69-9FD182C920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2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6"/>
                    </a14:imgEffect>
                    <a14:imgEffect>
                      <a14:saturation sat="184000"/>
                    </a14:imgEffect>
                    <a14:imgEffect>
                      <a14:brightnessContrast bright="3000" contrast="64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3D69A1-8F1A-4BD8-92B8-9B9A5C949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BLG 212E – TERM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00D2B8-6505-4FFE-AECC-8D3D00749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/>
          <a:lstStyle/>
          <a:p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NAME: BEYAZ FUTBOL</a:t>
            </a:r>
          </a:p>
          <a:p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BOZACI - 040170099</a:t>
            </a:r>
          </a:p>
          <a:p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SEÇKİN GEZER - 040170217</a:t>
            </a:r>
          </a:p>
          <a:p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Tankut Akgül</a:t>
            </a:r>
          </a:p>
          <a:p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</a:t>
            </a:r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</a:t>
            </a:r>
            <a:r>
              <a:rPr lang="tr-T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Yasin Fırat Kula</a:t>
            </a:r>
          </a:p>
          <a:p>
            <a:endParaRPr lang="tr-T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1E4E95-D2C3-4DAD-B7CF-CA7A5A50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of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Pong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5" name="bandicam 2021-06-04 21-38-03-256">
            <a:hlinkClick r:id="" action="ppaction://media"/>
            <a:extLst>
              <a:ext uri="{FF2B5EF4-FFF2-40B4-BE49-F238E27FC236}">
                <a16:creationId xmlns:a16="http://schemas.microsoft.com/office/drawing/2014/main" id="{79EF70AC-9656-475D-A692-E1F4FEE62F15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8720" y="1483567"/>
            <a:ext cx="3719182" cy="5290457"/>
          </a:xfrm>
        </p:spPr>
      </p:pic>
    </p:spTree>
    <p:extLst>
      <p:ext uri="{BB962C8B-B14F-4D97-AF65-F5344CB8AC3E}">
        <p14:creationId xmlns:p14="http://schemas.microsoft.com/office/powerpoint/2010/main" val="18911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E5EF31-6EA0-44EF-98EF-9948EFFF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What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have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learned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from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this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project</a:t>
            </a:r>
            <a:r>
              <a:rPr lang="tr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CF624C1-6179-411E-AA69-647AFA65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</a:t>
            </a:r>
            <a:r>
              <a:rPr lang="tr-TR" b="1" dirty="0" err="1"/>
              <a:t>improved</a:t>
            </a:r>
            <a:r>
              <a:rPr lang="tr-TR" b="1" dirty="0"/>
              <a:t>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basic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r>
              <a:rPr lang="tr-TR" b="1" dirty="0"/>
              <a:t> </a:t>
            </a:r>
            <a:r>
              <a:rPr lang="tr-TR" b="1" dirty="0" err="1"/>
              <a:t>development</a:t>
            </a:r>
            <a:r>
              <a:rPr lang="tr-TR" b="1" dirty="0"/>
              <a:t> </a:t>
            </a:r>
            <a:r>
              <a:rPr lang="tr-TR" b="1" dirty="0" err="1"/>
              <a:t>skills</a:t>
            </a:r>
            <a:r>
              <a:rPr lang="tr-TR" b="1" dirty="0"/>
              <a:t>.</a:t>
            </a:r>
          </a:p>
          <a:p>
            <a:pPr marL="0" indent="0">
              <a:buNone/>
            </a:pPr>
            <a:r>
              <a:rPr lang="tr-TR" b="1" dirty="0"/>
              <a:t> </a:t>
            </a:r>
          </a:p>
          <a:p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</a:t>
            </a:r>
            <a:r>
              <a:rPr lang="tr-TR" b="1" dirty="0" err="1"/>
              <a:t>learned</a:t>
            </a:r>
            <a:r>
              <a:rPr lang="tr-TR" b="1" dirty="0"/>
              <a:t> how </a:t>
            </a:r>
            <a:r>
              <a:rPr lang="tr-TR" b="1" dirty="0" err="1"/>
              <a:t>does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RAM </a:t>
            </a:r>
            <a:r>
              <a:rPr lang="tr-TR" b="1" dirty="0" err="1"/>
              <a:t>work</a:t>
            </a:r>
            <a:r>
              <a:rPr lang="tr-TR" b="1" dirty="0"/>
              <a:t>, how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store</a:t>
            </a:r>
            <a:r>
              <a:rPr lang="tr-TR" b="1" dirty="0"/>
              <a:t> a </a:t>
            </a:r>
            <a:r>
              <a:rPr lang="tr-TR" b="1" dirty="0" err="1"/>
              <a:t>value</a:t>
            </a:r>
            <a:r>
              <a:rPr lang="tr-TR" b="1" dirty="0"/>
              <a:t> </a:t>
            </a:r>
            <a:r>
              <a:rPr lang="tr-TR" b="1" dirty="0" err="1"/>
              <a:t>into</a:t>
            </a:r>
            <a:r>
              <a:rPr lang="tr-TR" b="1" dirty="0"/>
              <a:t> RAM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load</a:t>
            </a:r>
            <a:r>
              <a:rPr lang="tr-TR" b="1" dirty="0"/>
              <a:t> it </a:t>
            </a:r>
            <a:r>
              <a:rPr lang="tr-TR" b="1" dirty="0" err="1"/>
              <a:t>back</a:t>
            </a:r>
            <a:r>
              <a:rPr lang="tr-TR" b="1" dirty="0"/>
              <a:t> </a:t>
            </a:r>
            <a:r>
              <a:rPr lang="tr-TR" b="1" dirty="0" err="1"/>
              <a:t>when</a:t>
            </a:r>
            <a:r>
              <a:rPr lang="tr-TR" b="1" dirty="0"/>
              <a:t> </a:t>
            </a:r>
            <a:r>
              <a:rPr lang="tr-TR" b="1" dirty="0" err="1"/>
              <a:t>there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insufficient</a:t>
            </a:r>
            <a:r>
              <a:rPr lang="tr-TR" b="1" dirty="0"/>
              <a:t> </a:t>
            </a:r>
            <a:r>
              <a:rPr lang="tr-TR" b="1" dirty="0" err="1"/>
              <a:t>numbers</a:t>
            </a:r>
            <a:r>
              <a:rPr lang="tr-TR" b="1" dirty="0"/>
              <a:t> of </a:t>
            </a:r>
            <a:r>
              <a:rPr lang="tr-TR" b="1" dirty="0" err="1"/>
              <a:t>registers</a:t>
            </a:r>
            <a:r>
              <a:rPr lang="tr-TR" b="1" dirty="0"/>
              <a:t>.</a:t>
            </a:r>
          </a:p>
          <a:p>
            <a:endParaRPr lang="tr-TR" b="1" dirty="0"/>
          </a:p>
          <a:p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</a:t>
            </a:r>
            <a:r>
              <a:rPr lang="tr-TR" b="1" dirty="0" err="1"/>
              <a:t>learned</a:t>
            </a:r>
            <a:r>
              <a:rPr lang="tr-TR" b="1" dirty="0"/>
              <a:t> how </a:t>
            </a:r>
            <a:r>
              <a:rPr lang="tr-TR" b="1" dirty="0" err="1"/>
              <a:t>does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interrupt</a:t>
            </a:r>
            <a:r>
              <a:rPr lang="tr-TR" b="1" dirty="0"/>
              <a:t> </a:t>
            </a:r>
            <a:r>
              <a:rPr lang="tr-TR" b="1" dirty="0" err="1"/>
              <a:t>handler</a:t>
            </a:r>
            <a:r>
              <a:rPr lang="tr-TR" b="1" dirty="0"/>
              <a:t> of ARM CORTEX M0 </a:t>
            </a:r>
            <a:r>
              <a:rPr lang="tr-TR" b="1" dirty="0" err="1"/>
              <a:t>work</a:t>
            </a:r>
            <a:r>
              <a:rPr lang="tr-TR" b="1" dirty="0"/>
              <a:t>, </a:t>
            </a:r>
            <a:r>
              <a:rPr lang="tr-TR" b="1" dirty="0" err="1"/>
              <a:t>learned</a:t>
            </a:r>
            <a:r>
              <a:rPr lang="tr-TR" b="1" dirty="0"/>
              <a:t> </a:t>
            </a:r>
            <a:r>
              <a:rPr lang="tr-TR" b="1" dirty="0" err="1"/>
              <a:t>about</a:t>
            </a:r>
            <a:r>
              <a:rPr lang="tr-TR" b="1" dirty="0"/>
              <a:t> </a:t>
            </a:r>
            <a:r>
              <a:rPr lang="tr-TR" b="1" dirty="0" err="1"/>
              <a:t>Nested</a:t>
            </a:r>
            <a:r>
              <a:rPr lang="tr-TR" b="1" dirty="0"/>
              <a:t> </a:t>
            </a:r>
            <a:r>
              <a:rPr lang="tr-TR" b="1" dirty="0" err="1"/>
              <a:t>Vector</a:t>
            </a:r>
            <a:r>
              <a:rPr lang="tr-TR" b="1" dirty="0"/>
              <a:t> </a:t>
            </a:r>
            <a:r>
              <a:rPr lang="tr-TR" b="1" dirty="0" err="1"/>
              <a:t>Interrupt</a:t>
            </a:r>
            <a:r>
              <a:rPr lang="tr-TR" b="1" dirty="0"/>
              <a:t> Controller (NVIC).</a:t>
            </a:r>
          </a:p>
          <a:p>
            <a:pPr marL="0" indent="0">
              <a:buNone/>
            </a:pPr>
            <a:r>
              <a:rPr lang="tr-TR" b="1" dirty="0"/>
              <a:t> </a:t>
            </a:r>
          </a:p>
          <a:p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</a:t>
            </a:r>
            <a:r>
              <a:rPr lang="tr-TR" b="1" dirty="0" err="1"/>
              <a:t>learned</a:t>
            </a:r>
            <a:r>
              <a:rPr lang="tr-TR" b="1" dirty="0"/>
              <a:t> </a:t>
            </a:r>
            <a:r>
              <a:rPr lang="tr-TR" b="1" dirty="0" err="1"/>
              <a:t>about</a:t>
            </a:r>
            <a:r>
              <a:rPr lang="tr-TR" b="1" dirty="0"/>
              <a:t> </a:t>
            </a:r>
            <a:r>
              <a:rPr lang="tr-TR" b="1" dirty="0" err="1"/>
              <a:t>using</a:t>
            </a:r>
            <a:r>
              <a:rPr lang="tr-TR" b="1" dirty="0"/>
              <a:t> LCD </a:t>
            </a:r>
            <a:r>
              <a:rPr lang="tr-TR" b="1" dirty="0" err="1"/>
              <a:t>peripheral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ease</a:t>
            </a:r>
            <a:r>
              <a:rPr lang="tr-T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1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9F127B-137D-451A-B9D7-0B8BCA57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</a:rPr>
              <a:t>Challenges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we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have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been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through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14713D-AB4E-4CA4-BE5F-4A17F821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39" y="1574930"/>
            <a:ext cx="5637269" cy="503237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an interrupt kicks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 processors doing something other than delay operation, it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to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corruptions and data losses in LCD registers which usually resulted in random drawing or erasing pixels in the screen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had a hard time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 of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commercial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uVision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Keil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4kB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2AD6718-D383-424D-A00F-9013F8386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94" y="1690688"/>
            <a:ext cx="2948450" cy="2265493"/>
          </a:xfrm>
        </p:spPr>
      </p:pic>
    </p:spTree>
    <p:extLst>
      <p:ext uri="{BB962C8B-B14F-4D97-AF65-F5344CB8AC3E}">
        <p14:creationId xmlns:p14="http://schemas.microsoft.com/office/powerpoint/2010/main" val="13208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A3A8A1-BBB0-46E9-86E4-12AF90AD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added</a:t>
            </a:r>
            <a:r>
              <a:rPr lang="tr-TR" dirty="0"/>
              <a:t>/</a:t>
            </a:r>
            <a:r>
              <a:rPr lang="tr-TR" dirty="0" err="1"/>
              <a:t>upgraded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26AAA630-8C41-4D69-BEB5-AE1F24E8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1-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 in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direction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2- A </a:t>
            </a:r>
            <a:r>
              <a:rPr lang="tr-TR" dirty="0" err="1"/>
              <a:t>loading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it</a:t>
            </a:r>
          </a:p>
          <a:p>
            <a:pPr marL="0" indent="0">
              <a:buNone/>
            </a:pPr>
            <a:r>
              <a:rPr lang="tr-TR" dirty="0"/>
              <a:t>3- A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stop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in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resume</a:t>
            </a:r>
            <a:r>
              <a:rPr lang="tr-TR" dirty="0"/>
              <a:t> it</a:t>
            </a:r>
          </a:p>
          <a:p>
            <a:pPr marL="0" indent="0">
              <a:buNone/>
            </a:pPr>
            <a:r>
              <a:rPr lang="tr-TR" dirty="0"/>
              <a:t>4- </a:t>
            </a:r>
            <a:r>
              <a:rPr lang="en-US" dirty="0"/>
              <a:t>Ball's rebound from goalkeeper can be related to </a:t>
            </a:r>
            <a:r>
              <a:rPr lang="en-US" dirty="0" err="1"/>
              <a:t>gk's</a:t>
            </a:r>
            <a:r>
              <a:rPr lang="en-US" dirty="0"/>
              <a:t> movement rather than just a plain reflection.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*Since free version of Keil only supports 4kB it is really hard to add these features and make a game that </a:t>
            </a:r>
            <a:r>
              <a:rPr lang="en-US" dirty="0" err="1"/>
              <a:t>doesnt</a:t>
            </a:r>
            <a:r>
              <a:rPr lang="en-US" dirty="0"/>
              <a:t> break.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292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4C3A5BE2-F5F9-47AE-90B0-9A081A25C2AF}"/>
              </a:ext>
            </a:extLst>
          </p:cNvPr>
          <p:cNvSpPr txBox="1"/>
          <p:nvPr/>
        </p:nvSpPr>
        <p:spPr>
          <a:xfrm>
            <a:off x="2529840" y="2766060"/>
            <a:ext cx="7688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608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F54B13-33B3-4721-BF81-E9B8319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141605"/>
            <a:ext cx="10515600" cy="1325563"/>
          </a:xfrm>
        </p:spPr>
        <p:txBody>
          <a:bodyPr/>
          <a:lstStyle/>
          <a:p>
            <a:r>
              <a:rPr lang="tr-T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tr-TR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tr-TR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384665-A7F6-4AC7-AFAC-5C5EE63F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467168"/>
            <a:ext cx="10515600" cy="4351338"/>
          </a:xfrm>
        </p:spPr>
        <p:txBody>
          <a:bodyPr/>
          <a:lstStyle/>
          <a:p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Pong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played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ARM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Cortex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M0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NESTED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Vectored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Controller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goalkeeper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positions</a:t>
            </a: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LCD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Peripheral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LCD 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  <a:endParaRPr lang="tr-T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6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78B92F-E651-48D9-9940-54F72A0A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9B614B-86D8-44A4-BC04-E1109168E7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8633"/>
            <a:ext cx="5181600" cy="4285322"/>
          </a:xfrm>
        </p:spPr>
      </p:pic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FD32CF7-7D2D-4A90-83CE-F2981234C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writing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uVision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>
            <a:extLst>
              <a:ext uri="{FF2B5EF4-FFF2-40B4-BE49-F238E27FC236}">
                <a16:creationId xmlns:a16="http://schemas.microsoft.com/office/drawing/2014/main" id="{32D80EC3-1F13-4C66-82DE-38320D42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AB9FCFFD-C5E3-499C-B191-E787764F2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7" y="1396048"/>
            <a:ext cx="2817088" cy="4351338"/>
          </a:xfrm>
        </p:spPr>
      </p:pic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19C93415-CF48-4CE8-9598-832FDD70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2691" y="1396048"/>
            <a:ext cx="8052389" cy="4351338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size 10x10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goalkeeper</a:t>
            </a:r>
            <a:r>
              <a:rPr lang="tr-TR" dirty="0"/>
              <a:t> size 20x4. 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LCD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offsets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goalkeepers</a:t>
            </a:r>
            <a:r>
              <a:rPr lang="tr-TR" dirty="0"/>
              <a:t>.</a:t>
            </a:r>
          </a:p>
          <a:p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global </a:t>
            </a:r>
            <a:r>
              <a:rPr lang="tr-TR" dirty="0" err="1"/>
              <a:t>definitons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main.</a:t>
            </a:r>
          </a:p>
          <a:p>
            <a:endParaRPr lang="tr-TR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E18F97C0-6D5E-4B13-B21C-AD24324D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91" y="4084320"/>
            <a:ext cx="5822269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14B782-996A-4D8A-AB01-CF729D0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accross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LCD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7FA5977-36AB-4EEB-9C69-D7DAC850A8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" y="1614196"/>
            <a:ext cx="3982614" cy="4562767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A2BEB15-490D-4A08-8C78-983C2384D1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9" y="1614196"/>
            <a:ext cx="4779604" cy="4562767"/>
          </a:xfrm>
        </p:spPr>
      </p:pic>
    </p:spTree>
    <p:extLst>
      <p:ext uri="{BB962C8B-B14F-4D97-AF65-F5344CB8AC3E}">
        <p14:creationId xmlns:p14="http://schemas.microsoft.com/office/powerpoint/2010/main" val="240172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2B3BF4-C3C3-4DDF-AEAA-0EFE58E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AF94E8E-5047-4118-9F8D-AB7C510C6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31" y="1545705"/>
            <a:ext cx="4478929" cy="4947169"/>
          </a:xfrm>
        </p:spPr>
      </p:pic>
    </p:spTree>
    <p:extLst>
      <p:ext uri="{BB962C8B-B14F-4D97-AF65-F5344CB8AC3E}">
        <p14:creationId xmlns:p14="http://schemas.microsoft.com/office/powerpoint/2010/main" val="30023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162E45-6287-4510-A8D8-A005B203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0D85B8-0CD4-4CFA-892F-DF5ADADFB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49612"/>
            <a:ext cx="11879580" cy="4746388"/>
          </a:xfr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57F29072-D545-4F8A-9624-88997430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430498"/>
            <a:ext cx="4777740" cy="21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D370FA-F200-4367-8B0B-2EA0D22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Goalkeeper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Movements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98E276C0-42B3-4761-8574-9E1ADE244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983387"/>
            <a:ext cx="5181600" cy="4168365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EE13012-151D-473D-B593-474CD245F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983387"/>
            <a:ext cx="5181600" cy="4035809"/>
          </a:xfrm>
        </p:spPr>
      </p:pic>
    </p:spTree>
    <p:extLst>
      <p:ext uri="{BB962C8B-B14F-4D97-AF65-F5344CB8AC3E}">
        <p14:creationId xmlns:p14="http://schemas.microsoft.com/office/powerpoint/2010/main" val="13839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30000">
              <a:schemeClr val="accent1">
                <a:lumMod val="45000"/>
                <a:lumOff val="55000"/>
              </a:schemeClr>
            </a:gs>
            <a:gs pos="59000">
              <a:srgbClr val="FFC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F506CD-179A-44C6-82BD-AE23E55B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94020" cy="1325563"/>
          </a:xfrm>
        </p:spPr>
        <p:txBody>
          <a:bodyPr>
            <a:normAutofit/>
          </a:bodyPr>
          <a:lstStyle/>
          <a:p>
            <a:r>
              <a:rPr lang="tr-T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</a:t>
            </a:r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tr-T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tr-T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  <a:endParaRPr lang="tr-T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13AFA2E-1050-4335-A324-541C75567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181600" cy="4255135"/>
          </a:xfrm>
        </p:spPr>
      </p:pic>
    </p:spTree>
    <p:extLst>
      <p:ext uri="{BB962C8B-B14F-4D97-AF65-F5344CB8AC3E}">
        <p14:creationId xmlns:p14="http://schemas.microsoft.com/office/powerpoint/2010/main" val="13596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419</Words>
  <Application>Microsoft Office PowerPoint</Application>
  <PresentationFormat>Geniş ekran</PresentationFormat>
  <Paragraphs>46</Paragraphs>
  <Slides>14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BLG 212E – TERM PROJECT</vt:lpstr>
      <vt:lpstr>Project Goals</vt:lpstr>
      <vt:lpstr>Creating the Main Algorithm</vt:lpstr>
      <vt:lpstr>Creating the Elements of the Game</vt:lpstr>
      <vt:lpstr>Moving the ball accross the LCD</vt:lpstr>
      <vt:lpstr>Deleting the preposition of ball</vt:lpstr>
      <vt:lpstr>Interrupt</vt:lpstr>
      <vt:lpstr>Goalkeeper Movements</vt:lpstr>
      <vt:lpstr>Checking if there is a goal</vt:lpstr>
      <vt:lpstr>Video of Pong Game</vt:lpstr>
      <vt:lpstr>What have we learned from this project?</vt:lpstr>
      <vt:lpstr>Challenges we have been through</vt:lpstr>
      <vt:lpstr>Some features that could be added/upgraded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212E – TERM PROJECT</dc:title>
  <dc:creator>Can Bozaci</dc:creator>
  <cp:lastModifiedBy>Can Bozaci</cp:lastModifiedBy>
  <cp:revision>21</cp:revision>
  <dcterms:created xsi:type="dcterms:W3CDTF">2021-06-04T16:52:21Z</dcterms:created>
  <dcterms:modified xsi:type="dcterms:W3CDTF">2021-06-04T20:59:36Z</dcterms:modified>
</cp:coreProperties>
</file>