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7557-AD8A-420F-B5EB-F302264C3D7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2A58-F0FC-4610-9380-D30822D27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5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7557-AD8A-420F-B5EB-F302264C3D7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2A58-F0FC-4610-9380-D30822D27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9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7557-AD8A-420F-B5EB-F302264C3D7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2A58-F0FC-4610-9380-D30822D27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7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7557-AD8A-420F-B5EB-F302264C3D7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2A58-F0FC-4610-9380-D30822D27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0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7557-AD8A-420F-B5EB-F302264C3D7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2A58-F0FC-4610-9380-D30822D27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7557-AD8A-420F-B5EB-F302264C3D7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2A58-F0FC-4610-9380-D30822D27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7557-AD8A-420F-B5EB-F302264C3D7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2A58-F0FC-4610-9380-D30822D27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3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7557-AD8A-420F-B5EB-F302264C3D7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2A58-F0FC-4610-9380-D30822D27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5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7557-AD8A-420F-B5EB-F302264C3D7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2A58-F0FC-4610-9380-D30822D27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1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7557-AD8A-420F-B5EB-F302264C3D7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2A58-F0FC-4610-9380-D30822D27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4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7557-AD8A-420F-B5EB-F302264C3D7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2A58-F0FC-4610-9380-D30822D27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7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67557-AD8A-420F-B5EB-F302264C3D7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62A58-F0FC-4610-9380-D30822D27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6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04" y="149086"/>
            <a:ext cx="10590766" cy="643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23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CCD27A6C-C08F-4C39-82E5-C025D5D68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5" y="366126"/>
            <a:ext cx="10648950" cy="1933575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23A5FD79-A441-4C74-B902-740E6F262242}"/>
              </a:ext>
            </a:extLst>
          </p:cNvPr>
          <p:cNvSpPr/>
          <p:nvPr/>
        </p:nvSpPr>
        <p:spPr>
          <a:xfrm>
            <a:off x="780951" y="1209822"/>
            <a:ext cx="1596488" cy="478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552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84494"/>
            <a:ext cx="10855187" cy="628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2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79" y="214313"/>
            <a:ext cx="9566386" cy="577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1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529" y="0"/>
            <a:ext cx="6049217" cy="667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0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822" y="524496"/>
            <a:ext cx="8218795" cy="502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3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6DC717B2-EC7C-4A71-8D3C-D3E1ACC5D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001" y="1350352"/>
            <a:ext cx="3857625" cy="443865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EC7861B-BDD7-4F6F-BF0A-AE60858F0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375" y="1671490"/>
            <a:ext cx="39147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3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C0314662-3320-4D58-934A-DCE5BE741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763538"/>
            <a:ext cx="1103947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34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6FA034BD-87BC-4B0D-BC42-665B4C955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8" y="142948"/>
            <a:ext cx="9743563" cy="3691131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2517E207-F6B8-4DED-976B-F79B5FA5E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8" y="4380107"/>
            <a:ext cx="9743563" cy="992890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9709D9B9-B98D-44BA-91B2-5BC1AFAB841C}"/>
              </a:ext>
            </a:extLst>
          </p:cNvPr>
          <p:cNvSpPr/>
          <p:nvPr/>
        </p:nvSpPr>
        <p:spPr>
          <a:xfrm>
            <a:off x="1941342" y="4380107"/>
            <a:ext cx="858129" cy="992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293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C9C44CD2-A37B-46F9-A13E-B1CDE94B0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684212"/>
            <a:ext cx="11896725" cy="3990975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B031126C-9ACA-4080-865B-8DE516863E19}"/>
              </a:ext>
            </a:extLst>
          </p:cNvPr>
          <p:cNvSpPr/>
          <p:nvPr/>
        </p:nvSpPr>
        <p:spPr>
          <a:xfrm>
            <a:off x="4635500" y="2286000"/>
            <a:ext cx="3352800" cy="596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456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0</Words>
  <Application>Microsoft Office PowerPoint</Application>
  <PresentationFormat>Geniş ekran</PresentationFormat>
  <Paragraphs>0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Seckin</dc:creator>
  <cp:lastModifiedBy>Seckin</cp:lastModifiedBy>
  <cp:revision>6</cp:revision>
  <dcterms:created xsi:type="dcterms:W3CDTF">2020-11-16T17:49:37Z</dcterms:created>
  <dcterms:modified xsi:type="dcterms:W3CDTF">2021-02-02T05:52:13Z</dcterms:modified>
</cp:coreProperties>
</file>