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7557-AD8A-420F-B5EB-F302264C3D7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04" y="149086"/>
            <a:ext cx="10590766" cy="64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4494"/>
            <a:ext cx="10855187" cy="62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79" y="214313"/>
            <a:ext cx="9566386" cy="57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29" y="0"/>
            <a:ext cx="6049217" cy="66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22" y="524496"/>
            <a:ext cx="8218795" cy="50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Seckin</dc:creator>
  <cp:lastModifiedBy>Seckin</cp:lastModifiedBy>
  <cp:revision>1</cp:revision>
  <dcterms:created xsi:type="dcterms:W3CDTF">2020-11-16T17:49:37Z</dcterms:created>
  <dcterms:modified xsi:type="dcterms:W3CDTF">2020-11-16T17:54:18Z</dcterms:modified>
</cp:coreProperties>
</file>