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안녕하세요.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운동 일정 관리 어플, 웨이트핏의 주제로 프로젝트를 진행하고 있는 02-15팀 루티너입니다. </a:t>
            </a:r>
            <a:r>
              <a:rPr lang="ko-K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산학프로젝트 2차 발표시작하겠습니다.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다음은 로그인 이후 페이지에서 바로 보이는 운동 기록 페이지입니다. 운동 기록 페이지와 데이터베이스가 존재하나 둘의 연동이 아직 안된 상태입니다.</a:t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이부분은 캘린더 화면입니다. 저희는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 날짜를 클릭 시 해당 날짜의 기록페이지가 뜹니다.</a:t>
            </a:r>
            <a:br>
              <a:rPr lang="ko-KR"/>
            </a:br>
            <a:r>
              <a:rPr lang="ko-KR"/>
              <a:t>현재 클릭 된 날짜에 맞게 날짜가 바뀌는 부분 까지 구현이 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이후 운동기록 기능이 개발되면 운동기록의 분 수와 식단 기록의 칼로리가 예시로 보여져있는 리스트뷰에 표시 될 예정입니다.</a:t>
            </a:r>
            <a:br>
              <a:rPr lang="ko-KR"/>
            </a:b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다음은 2번에서 말씀 드린 번들 내용입니다. 모든 fragement에 번들을 적용하여 어플 내 모든 페이지에서 사용자의 아이디를 인식 할 수 있습니다. 이를 베이스로 다른 데이터베이스들에 접근 할 수 있고, 다른 기능들을 이용 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마지막으로 프로젝트를 실행하여 1,2차 빌드를 진행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빌드 순서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firebase 화면 - 회원가입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로그인 아이디, 비밀번호 비우고 시도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로그인 비밀번호 비우고 시도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로그인 아이디 비우고 시도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로그인 아이디, 비밀번호 틀리고 시도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로그인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메인 화면 보여주기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캘린더 보여주기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캘린더-클릭 토스트메시지 보여주기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내 정보에서 회원 id 보여주기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감사합니다. 이상으로 발표를 마치겠습니다.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이번 2차 빌드에서는 1차에서 계획했던 캘린더의 기능을 세분화하여 개발하게되었습니다.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 세분화된 캘린더의 기능은 각각 레이아웃, 데이터베이스 연동, 클릭 이벤트입니다.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 캘린더 기능 외에도 운동 루틴 기록 기능의 일부분을 개발했습니다.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 그 후 2차 통합을 진행할 것입니다.</a:t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저희의 전체적인 유즈케이스는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/*생략가능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사용자는 캘린더를 이용할 수 있고, 캘린더의 날짜에 맞는 운동 루틴과 식단을을 기록할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또한 사용자는 회원가입을 해서 로그인을 할 수 있고, 로그인을 한 후에 회원정보 수정, 운동루틴 처방, 영양소 처방을 받을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사용자를 회원과 트레이너로 나누어, 그에 따라 기능도 같이 분할하여 트레이너만  수업관리, 회원관리,월급 계산 기능을  이용할 수 있음을 보여주는 유즈케이스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1차때는 로그인과 회원정보 수정, 회원가입을 진행했다면 이번 2차때는 저 빨간색으로 표시한 운동 루틴 기록과 캘린더 기능을 진행하였습니다.</a:t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다음은 이번 2차 개발 부분인 캘린더와 운동 루틴 기록 기능에 대한 유즈케이스 디스크립션입니다.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다음과 같은 흐름으로 캘린더와 운동 루틴 기록 기능이 어떻게 진행되는지 보실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이때, 운동 루틴 기록은 디스크립션에서 보이는 전부를 개발한 것이 아니라 운동 루틴 추가 부분 데이터베이스 연동의 일부분만 진행하였습니다. </a:t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다음은 클래스 다이어그램입니다.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/1차때 저희가 개발한 기능에 해당하는 클래스는 회색부분으로 표시된 부분이고, 2차때 개발한 기능에 해당하는 클래스는 하늘색으로 표시된 부분입니다.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 캘린더 클래스는 사용자의 아이디, 기록된 식단, 운동 기록을 한 날짜에 기록하고 이를 보여주도록 설계되었습니다.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 운동 기록 클래스는 운동을 기록하는 데에 필요한 정보를 입력받아 해당 날짜에 기록하도록 설계되었습니다.</a:t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윈도우 네비게이션 다이어그램은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 클래스 다이어 그램과 마찬가지로 하늘색으로 칠해져 있는 부분이 2차 때 개발한 부분입니다.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 사용자가 로그인을 한 후 나오는 메인화면에서 캘린더를 클릭하면 캘린더 화면이 나오고,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캘린더의 날짜를 클릭하면 해당 날짜에 수행한 운동을 기록할 수 있는 화면으로 넘어갑니다.</a:t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왼쪽의 유저 인터페이스 디자인은 어플의 1차때 계획한 전체적인 디자인입니다.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이번 2차 빌드에서는 캘린더의 화면의 연결이 미흡하다 판단하여 구체적으로 디자인했습니다.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오른쪽에 보이는 디자인이 이번 개발을 위해 계획한 유저 인터페이스 디자인입니다.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개발에 사용된 데이터베이스는 표시된 부분과 같습니다.</a:t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다음은 2차 빌드 내용입니다.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먼저, firebase가 업데이트 되면서 기존에 아이디를 입력하지 않아도 아이디를 아무것도 없는 데이터 그 자체로 인식하여 아이디 칸을 비우고 로그인을 시도하면 어플에서 오류가 발생하는 현상이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그래서 firebase와 사용자가 입력한 데이터를 먼저 비교하기 전에 사용자가 아무것도 입력하지 않을경우 데이터베이스에 접근하지 못하는 식으로 바꿔 오류를 수정했습니다.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2번은 안드로이드에서 제일 중요한 화면 이동에 관한 내용입니다. 기존의 모든 화면 전환은 Intent로 만들었으나 로그인 이후 화면은 아래 네비게이션 바를 이용하기 때문에 Fragment로 제작하였습니다.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그러나 이 경우 데이터 전송이 어렵다는 문제가 있었습니다. 그래서 Intent로 강행하려 했으나 Intent로 화면 이동을 할 경우 로딩 시에 검정 화면이 시야를 방해하기 때문에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Fragment로 다시 수정 한 후, 번들로 데이터를 전송하는 식으로 수정하였습니다.</a:t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370637" y="2812575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latin typeface="Malgun Gothic"/>
                <a:ea typeface="Malgun Gothic"/>
                <a:cs typeface="Malgun Gothic"/>
                <a:sym typeface="Malgun Gothic"/>
              </a:rPr>
              <a:t>[ 웨이트핏 : 운동 일정 관리 어플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64253" y="3044275"/>
            <a:ext cx="996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02-15 산학프로젝트 2차 발표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Routiner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859000" y="443350"/>
            <a:ext cx="8395800" cy="206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418071" y="781781"/>
            <a:ext cx="60942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 startAt="3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Workout 데이터베이스 생성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운동을 기록 할 수 있도록 userdb와 별개의 데이터 베이스를 생성 함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 startAt="3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기록 페이지 제작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071" y="2363367"/>
            <a:ext cx="9232954" cy="389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3345" y="1028700"/>
            <a:ext cx="2323307" cy="42983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0028191" y="597115"/>
            <a:ext cx="1429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[연동필요]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91825" y="1918850"/>
            <a:ext cx="10848000" cy="208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1299958" y="2323827"/>
            <a:ext cx="631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 startAt="5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Calender 구현 완료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 startAt="5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Calender 날짜 클릭 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날짜의 기록페이지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625" y="478529"/>
            <a:ext cx="2971067" cy="549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3050" y="592201"/>
            <a:ext cx="2762396" cy="54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8008500" y="2763975"/>
            <a:ext cx="241800" cy="257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484900" y="2189025"/>
            <a:ext cx="10848000" cy="167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299958" y="2603227"/>
            <a:ext cx="631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7)	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Bundle로 데이터를 주고 받아, 어플 내 모든 화면에서 user의 id를 인식 할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724" y="647700"/>
            <a:ext cx="3006637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87025" y="484900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965722" y="631150"/>
            <a:ext cx="23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개요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725" y="1361864"/>
            <a:ext cx="8807801" cy="41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339425" y="332500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944" y="766429"/>
            <a:ext cx="5446712" cy="55473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25676" y="455650"/>
            <a:ext cx="466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빌드 유스케이스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700" y="863600"/>
            <a:ext cx="4973955" cy="4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6800" y="833444"/>
            <a:ext cx="4973955" cy="479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-498750" y="3044250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274" y="333634"/>
            <a:ext cx="7172325" cy="61907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873616" y="3044255"/>
            <a:ext cx="275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1차+2차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다이어그램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-460650" y="2907775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747" y="550718"/>
            <a:ext cx="5659726" cy="55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80543" y="2877030"/>
            <a:ext cx="27558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 네비게이션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다이어그램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-214725" y="5200050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64" y="529937"/>
            <a:ext cx="4637478" cy="59867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0542" y="529937"/>
            <a:ext cx="5043198" cy="459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496135" y="5231215"/>
            <a:ext cx="42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유저 인터페이스 디자인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-311725" y="595750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893618" y="67540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884" y="1511447"/>
            <a:ext cx="8290361" cy="46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88153" y="718900"/>
            <a:ext cx="453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관리도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968975" y="2833625"/>
            <a:ext cx="2441700" cy="153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514400" y="4371125"/>
            <a:ext cx="2441700" cy="189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484900" y="1780300"/>
            <a:ext cx="10848000" cy="208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-318625" y="852050"/>
            <a:ext cx="13113300" cy="76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603400" y="954325"/>
            <a:ext cx="95124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빌드 내용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오류 수정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이후 화면 이동을 Intent에서 Fragment로 수정-Intent로 수정-Fragment로 수정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6464" y="3553462"/>
            <a:ext cx="5887272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