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달여우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330EAB-1FE9-406E-AB14-C0CFF8B2914A}">
  <a:tblStyle styleId="{96330EAB-1FE9-406E-AB14-C0CFF8B2914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aleway-regular.fntdata"/><Relationship Id="rId21" Type="http://schemas.openxmlformats.org/officeDocument/2006/relationships/slide" Target="slides/slide14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SourceSansPr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SourceSansPr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1-04T06:04:08.957">
    <p:pos x="6000" y="0"/>
    <p:text>[ 웨이트핏 : 운동 일정 관리 어플 ]
특정 사용자들 간의 식단 및 운동 일정 공유/관리 어플리케이션 개발 프로젝트[웨이트핏 : 운동 일정 관리 어플]는 서버와 데이터베이스의 상호작용을 기반으로 피트니스 센터의 트레이너와 회원의 운동 루틴/식단 등을 기록하고 공유하여 근력 운동을 도와줄 수 있는 어플이다. 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11-04T06:12:44.612">
    <p:pos x="6000" y="0"/>
    <p:text>사용자 유형 -트레이너 회원</p:text>
  </p:cm>
  <p:cm authorId="0" idx="3" dt="2022-11-04T06:12:44.612">
    <p:pos x="6000" y="0"/>
    <p:text>피트니스 센터의 트레이너 -
회원 -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11-04T06:05:17.549">
    <p:pos x="6000" y="0"/>
    <p:text>1. 웨이트핏 어플은 안드로이드 기반의 스마트폰에서 운영된다.
2. 칼로리 계산 기능 수행 시 식품의약품안전처의 식품영양성분 데이터베이스와 연동해 결과를 출력한다.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124494ec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124494ec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124494ec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8124494ec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124494ec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124494ec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124494ec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124494ec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124494ec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124494ec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124494e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8124494e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124494ec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124494ec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124494ec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124494ec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124494ec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124494ec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124494ec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124494ec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124494ec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124494ec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124494ec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124494ec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124494ec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124494ec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/>
              <a:t>[ 웨이트핏 : 운동 일정 관리 어플 ]</a:t>
            </a:r>
            <a:endParaRPr sz="44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(02-15) Routiner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천지연 ,김경욱, 한지성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 빌드 개요 -Use Case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42676" l="12998" r="3730" t="11625"/>
          <a:stretch/>
        </p:blipFill>
        <p:spPr>
          <a:xfrm>
            <a:off x="311700" y="889549"/>
            <a:ext cx="5254230" cy="40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 빌드 개요 -Use Case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41493" l="13136" r="3875" t="10839"/>
          <a:stretch/>
        </p:blipFill>
        <p:spPr>
          <a:xfrm>
            <a:off x="311700" y="914175"/>
            <a:ext cx="5040223" cy="409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3.태스트 목록과 개발환경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ko"/>
              <a:t>태스크 목록과 개발환경- 태스크 목록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" name="Google Shape;141;p25"/>
          <p:cNvGraphicFramePr/>
          <p:nvPr/>
        </p:nvGraphicFramePr>
        <p:xfrm>
          <a:off x="528013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{96330EAB-1FE9-406E-AB14-C0CFF8B2914A}</a:tableStyleId>
              </a:tblPr>
              <a:tblGrid>
                <a:gridCol w="848500"/>
                <a:gridCol w="1615225"/>
                <a:gridCol w="1032525"/>
                <a:gridCol w="1461850"/>
                <a:gridCol w="1461850"/>
                <a:gridCol w="1461850"/>
              </a:tblGrid>
              <a:tr h="317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번호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태스크명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담당자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소요기간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완료여부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비고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</a:tr>
              <a:tr h="317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서버 구축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전원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1Week(+α)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O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DB 설계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O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 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 </a:t>
                      </a:r>
                      <a:r>
                        <a:rPr lang="ko" sz="800">
                          <a:solidFill>
                            <a:schemeClr val="dk2"/>
                          </a:solidFill>
                        </a:rPr>
                        <a:t>관련 공부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O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 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레이아웃 design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전원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1Week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△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F1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회원가입 기능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김경욱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2Day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2"/>
                          </a:solidFill>
                        </a:rPr>
                        <a:t>△</a:t>
                      </a:r>
                      <a:endParaRPr sz="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DB와 연동 안됨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F2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로그인 기능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</a:tr>
              <a:tr h="33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F3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회원정보 수정 기능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천지연, 한지성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2Day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>
                          <a:solidFill>
                            <a:schemeClr val="dk2"/>
                          </a:solidFill>
                        </a:rPr>
                        <a:t>△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2"/>
                          </a:solidFill>
                        </a:rPr>
                        <a:t>DB와 연동 안됨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 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1차 통합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전원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1Week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O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</a:endParaRPr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800"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계획대비 개발 진도율 : 70.0%</a:t>
                      </a:r>
                      <a:endParaRPr sz="800"/>
                    </a:p>
                  </a:txBody>
                  <a:tcPr marT="0" marB="0" marR="28800" marL="28800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1.시스템 개요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전체 시스템명, 간단한 설명, 사용자 유형, 운영 개념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2.1차 빌드 개요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전체 Use Case diagram , Use 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3.태스크 목록과 개발환경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태스크 목록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시스템 개요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개요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 웨이트핏 : 운동 일정 관리 어플 ]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/>
              <a:t>특정 사용자들 간의 식단 및 운동 일정 공유/관리 어플리케이션 개발 프로젝트[웨이트핏 : 운동 일정 관리 어플]는 서버와 데이터베이스의 상호작용을 기반으로 피트니스 센터의 트레이너와 회원의 운동 루틴/식단 등을 기록하고 공유하여 근력 운동을 도와줄 수 있는 어플이다.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개요 - </a:t>
            </a:r>
            <a:r>
              <a:rPr lang="ko"/>
              <a:t>사용자 유형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200" y="1152475"/>
            <a:ext cx="3776076" cy="3776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7"/>
          <p:cNvCxnSpPr/>
          <p:nvPr/>
        </p:nvCxnSpPr>
        <p:spPr>
          <a:xfrm flipH="1">
            <a:off x="2006851" y="1921032"/>
            <a:ext cx="1130400" cy="4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7"/>
          <p:cNvCxnSpPr/>
          <p:nvPr/>
        </p:nvCxnSpPr>
        <p:spPr>
          <a:xfrm>
            <a:off x="5832582" y="2567286"/>
            <a:ext cx="1160700" cy="5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7"/>
          <p:cNvSpPr txBox="1"/>
          <p:nvPr/>
        </p:nvSpPr>
        <p:spPr>
          <a:xfrm>
            <a:off x="311700" y="1590425"/>
            <a:ext cx="191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latin typeface="Source Sans Pro"/>
                <a:ea typeface="Source Sans Pro"/>
                <a:cs typeface="Source Sans Pro"/>
                <a:sym typeface="Source Sans Pro"/>
              </a:rPr>
              <a:t>트레이너</a:t>
            </a:r>
            <a:endParaRPr sz="3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993275" y="2236975"/>
            <a:ext cx="10053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latin typeface="Source Sans Pro"/>
                <a:ea typeface="Source Sans Pro"/>
                <a:cs typeface="Source Sans Pro"/>
                <a:sym typeface="Source Sans Pro"/>
              </a:rPr>
              <a:t>회원</a:t>
            </a:r>
            <a:endParaRPr sz="3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개요 - 운영개념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603" y="1280488"/>
            <a:ext cx="3160398" cy="31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4638" y="1620597"/>
            <a:ext cx="2224150" cy="28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 rot="-5400000">
            <a:off x="6662975" y="2338988"/>
            <a:ext cx="1139700" cy="1043400"/>
          </a:xfrm>
          <a:prstGeom prst="bentUpArrow">
            <a:avLst>
              <a:gd fmla="val 25000" name="adj1"/>
              <a:gd fmla="val 25000" name="adj2"/>
              <a:gd fmla="val 21547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0420" y="2851540"/>
            <a:ext cx="1589350" cy="15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158400" y="4440874"/>
            <a:ext cx="284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Source Sans Pro"/>
                <a:ea typeface="Source Sans Pro"/>
                <a:cs typeface="Source Sans Pro"/>
                <a:sym typeface="Source Sans Pro"/>
              </a:rPr>
              <a:t>안드로이드 기반 스마트폰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657025" y="4440874"/>
            <a:ext cx="20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Source Sans Pro"/>
                <a:ea typeface="Source Sans Pro"/>
                <a:cs typeface="Source Sans Pro"/>
                <a:sym typeface="Source Sans Pro"/>
              </a:rPr>
              <a:t>식품 영양성분 DB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. 1차 빌드 개요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ko"/>
              <a:t>1차 빌드 개요 -전체 Use Case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025" y="1068425"/>
            <a:ext cx="3898701" cy="397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 빌드 개요 -Use Case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45467" l="12411" r="0" t="14402"/>
          <a:stretch/>
        </p:blipFill>
        <p:spPr>
          <a:xfrm>
            <a:off x="311700" y="1051612"/>
            <a:ext cx="5587424" cy="36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12155" l="12411" r="0" t="53765"/>
          <a:stretch/>
        </p:blipFill>
        <p:spPr>
          <a:xfrm>
            <a:off x="3493450" y="1836425"/>
            <a:ext cx="5587424" cy="307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