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Shanker Gupta" userId="470fbbaf7ba852b5" providerId="LiveId" clId="{A1CF0DE0-22B0-4898-A119-B6979548E657}"/>
    <pc:docChg chg="modSld">
      <pc:chgData name="Hari Shanker Gupta" userId="470fbbaf7ba852b5" providerId="LiveId" clId="{A1CF0DE0-22B0-4898-A119-B6979548E657}" dt="2024-03-01T14:17:58.768" v="1" actId="20577"/>
      <pc:docMkLst>
        <pc:docMk/>
      </pc:docMkLst>
      <pc:sldChg chg="modSp mod">
        <pc:chgData name="Hari Shanker Gupta" userId="470fbbaf7ba852b5" providerId="LiveId" clId="{A1CF0DE0-22B0-4898-A119-B6979548E657}" dt="2024-03-01T14:17:58.768" v="1" actId="20577"/>
        <pc:sldMkLst>
          <pc:docMk/>
          <pc:sldMk cId="0" sldId="256"/>
        </pc:sldMkLst>
        <pc:spChg chg="mod">
          <ac:chgData name="Hari Shanker Gupta" userId="470fbbaf7ba852b5" providerId="LiveId" clId="{A1CF0DE0-22B0-4898-A119-B6979548E657}" dt="2024-03-01T14:17:58.768" v="1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4421b6d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4421b6d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4421b6d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4421b6d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4421b6d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4421b6d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4421b6d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4421b6d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4421b6d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4421b6d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4421b6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4421b6d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492d40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492d40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492d40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492d40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492d40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492d40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492d40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492d40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9a17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9a17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492d40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492d40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492d40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492d40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492d40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492d40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492d40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492d40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d9a179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d9a179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4421b6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4421b6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4421b6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4421b6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4421b6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4421b6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4421b6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4421b6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4421b6d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4421b6d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4421b6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4421b6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888"/>
            <a:ext cx="8839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011"/>
            <a:ext cx="9144000" cy="40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423"/>
            <a:ext cx="9143999" cy="367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Data Format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204913"/>
            <a:ext cx="65913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Data format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1100150"/>
            <a:ext cx="839702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web store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"Pizza" : [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"Small",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{"Size": "Large",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"Toppings" : ["Onions", "Mushrooms"]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914400"/>
            <a:ext cx="7981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09700"/>
            <a:ext cx="75628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vs JSON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581150"/>
            <a:ext cx="6943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842963"/>
            <a:ext cx="77057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Modern technology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Application: Software that does a task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P: Programming: Program (P) that does a task in the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I: Interface: Place (I) that tell the program to run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API exist where you tell (I) a computer program (P) to run in an application (A)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 = IPA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API are great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program do not write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Platform independent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Upgrade safe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Transaction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 run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Response sent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= internet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= api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service = api that uses internet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XML or JSON to format the data over the internet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Blank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570075" y="1959025"/>
            <a:ext cx="3521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(change)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725"/>
            <a:ext cx="8625175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7284"/>
            <a:ext cx="9144000" cy="388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API</vt:lpstr>
      <vt:lpstr>Algorithmic trading</vt:lpstr>
      <vt:lpstr>What is an API</vt:lpstr>
      <vt:lpstr>Why API are great</vt:lpstr>
      <vt:lpstr>API Transaction</vt:lpstr>
      <vt:lpstr>Web Service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Data Format</vt:lpstr>
      <vt:lpstr>JSON Data format</vt:lpstr>
      <vt:lpstr>PowerPoint Presentation</vt:lpstr>
      <vt:lpstr>PowerPoint Presentation</vt:lpstr>
      <vt:lpstr>PowerPoint Presentation</vt:lpstr>
      <vt:lpstr>PowerPoint Presentation</vt:lpstr>
      <vt:lpstr>XML vs JSON</vt:lpstr>
      <vt:lpstr>SOAP</vt:lpstr>
      <vt:lpstr>REST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cp:lastModifiedBy>Hari Shanker Gupta</cp:lastModifiedBy>
  <cp:revision>1</cp:revision>
  <dcterms:modified xsi:type="dcterms:W3CDTF">2024-03-01T14:18:01Z</dcterms:modified>
</cp:coreProperties>
</file>