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afbc78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afbc78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bafbc78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bafbc78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bafbc78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bafbc78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c900dd7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c900dd7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Openai account creation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 anaconda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 github account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repo with meaningful name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Install </a:t>
            </a:r>
            <a:r>
              <a:rPr b="1" lang="en"/>
              <a:t>github desktop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at least one page about openai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 playground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Submit few questions, with limit in answer, like 2 listed point, in 200 words, in two paragraph.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information like you are a doctor and ask </a:t>
            </a:r>
            <a:r>
              <a:rPr lang="en"/>
              <a:t>medicine</a:t>
            </a:r>
            <a:r>
              <a:rPr lang="en"/>
              <a:t> related question, you are a teacher and ask teaching question, you are a sport person and add </a:t>
            </a:r>
            <a:r>
              <a:rPr lang="en"/>
              <a:t>appropriate</a:t>
            </a:r>
            <a:r>
              <a:rPr lang="en"/>
              <a:t>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way explore </a:t>
            </a:r>
            <a:r>
              <a:rPr lang="en"/>
              <a:t>prompt</a:t>
            </a:r>
            <a:r>
              <a:rPr lang="en"/>
              <a:t> engineering with some experiments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openai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Generate openai api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Copy and paste key in secret place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token in LLM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significance of </a:t>
            </a:r>
            <a:r>
              <a:rPr lang="en"/>
              <a:t>token</a:t>
            </a:r>
            <a:r>
              <a:rPr lang="en"/>
              <a:t> in LLM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