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Nunito" pitchFamily="2" charset="77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9"/>
  </p:normalViewPr>
  <p:slideViewPr>
    <p:cSldViewPr snapToGrid="0">
      <p:cViewPr varScale="1">
        <p:scale>
          <a:sx n="131" d="100"/>
          <a:sy n="131" d="100"/>
        </p:scale>
        <p:origin x="6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ed2022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ed2022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ed20227b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ed20227b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ed20227b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ed20227b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ed20227b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ed20227b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ed20227b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ed20227b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AI  (Introduction)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It was originally found in 2015 by SAM ALTMAN and ELON MUSK as a non-profit origination.</a:t>
            </a:r>
            <a:endParaRPr sz="2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Openai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is  a leading company in the field of Artificial intelligence(AI).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It’s  primarily focus on AI-based software  such as chatGPT3 , chatGPT4 and DLL-E etc.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They develop next-generation AI products holding incredible capabilities, for example, OpenAIs GPT-3 which is a Content filtering model that allows you to implement advanced text classification, outline, question-answering, and other chatbot applications.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Openai  API 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Openai API is a powerful cloud based platform , hosted on Microsoft Azure.</a:t>
            </a:r>
            <a:endParaRPr sz="19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Designed to provide developers with seamless access to state-of-the-art, pre-trained artificial intelligence models.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This API empowers developers to effortlessly integrate cutting-edge AI capabilities into their applications, regardless of the programming language they choose to work with.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Macintosh PowerPoint</Application>
  <PresentationFormat>On-screen Show (16:9)</PresentationFormat>
  <Paragraphs>10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Nunito</vt:lpstr>
      <vt:lpstr>Arial</vt:lpstr>
      <vt:lpstr>Simple Light</vt:lpstr>
      <vt:lpstr>Details</vt:lpstr>
      <vt:lpstr>OPEN AI  (Introduction)</vt:lpstr>
      <vt:lpstr>What is Openai  API 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Details</dc:title>
  <cp:lastModifiedBy>Gupta, Hari Shanker</cp:lastModifiedBy>
  <cp:revision>1</cp:revision>
  <dcterms:modified xsi:type="dcterms:W3CDTF">2024-03-15T08:09:26Z</dcterms:modified>
</cp:coreProperties>
</file>