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a9e0b8cf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a9e0b8cf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a9e0b8cf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a9e0b8cf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a9e0b8cf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a9e0b8cf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a9e0b8c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a9e0b8c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a9e0b8c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a9e0b8c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a9e0b8cf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a9e0b8c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a9e0b8c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a9e0b8c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a9e0b8cf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a9e0b8cf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a9e0b8cf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a9e0b8cf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a9e0b8cf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a9e0b8cf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a9e0b8cf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a9e0b8cf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OpenAI API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Text Generation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Prompt Engineering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Embeddings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Speech to text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Image Generation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Fine Tuning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Text to Speech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vision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QuickStart: Setup python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