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dc1b94ab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dc1b94ab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dc1b94ab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7dc1b94ab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dc1b94ab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7dc1b94ab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dc1b94ab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dc1b94ab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dc1b94ab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7dc1b94ab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dc1b94ab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7dc1b94ab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dc1b94ab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dc1b94ab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dc1b94ab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7dc1b94ab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dc1b94ab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dc1b94ab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dc1b94ab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7dc1b94ab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402e012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402e012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dc1b94ab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7dc1b94ab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dc1b94ab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7dc1b94ab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dc1b94ab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7dc1b94ab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dc1b94ab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7dc1b94ab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402e0129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402e0129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dc1b94a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dc1b94a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402e0129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402e012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dc1b94ab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dc1b94ab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dc1b94a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dc1b94a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dc1b94ab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dc1b94ab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dc1b94ab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dc1b94ab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hat.openai.com/share/ef4d003a-3602-403e-ab90-8c57e5c6d62b" TargetMode="External"/><Relationship Id="rId4" Type="http://schemas.openxmlformats.org/officeDocument/2006/relationships/hyperlink" Target="https://chat.openai.com/share/0226d6c0-0a2c-4383-ac59-688541e69208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GenAI and OpenAI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</a:t>
            </a:r>
            <a:r>
              <a:rPr lang="en"/>
              <a:t>thank you note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Design a data base schema for an online store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Regenerate: Difference response as it is AI model and prediction is different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 Chat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https://chat.openai.com/share/ef4d003a-3602-403e-ab90-8c57e5c6d62b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https://chat.openai.com/share/0226d6c0-0a2c-4383-ac59-688541e69208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DALL-E Image generation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DAAL.E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052" y="0"/>
            <a:ext cx="395589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481" y="0"/>
            <a:ext cx="590503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Surprise</a:t>
            </a:r>
            <a:r>
              <a:rPr lang="en"/>
              <a:t> me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teddy bears shopping for groceries, one-line drawing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crayon drawing of several cute colorful monsters with ice cream cone bodies on dark blue paper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"a sea otter with a pearl earring" by Johannes Vermeer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 install openai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52400" marR="152400" rtl="0" algn="l">
              <a:lnSpc>
                <a:spcPct val="15652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</a:rPr>
              <a:t>Authorization: Bearer OPENAI_API_KEY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with python package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E95D3"/>
                </a:solidFill>
              </a:rPr>
              <a:t>import</a:t>
            </a:r>
            <a:r>
              <a:rPr lang="en" sz="1150">
                <a:solidFill>
                  <a:schemeClr val="dk1"/>
                </a:solidFill>
              </a:rPr>
              <a:t> os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E95D3"/>
                </a:solidFill>
              </a:rPr>
              <a:t>import</a:t>
            </a:r>
            <a:r>
              <a:rPr lang="en" sz="1150">
                <a:solidFill>
                  <a:schemeClr val="dk1"/>
                </a:solidFill>
              </a:rPr>
              <a:t> openai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</a:rPr>
              <a:t>openai.organization = </a:t>
            </a:r>
            <a:r>
              <a:rPr lang="en" sz="1150">
                <a:solidFill>
                  <a:srgbClr val="00A67D"/>
                </a:solidFill>
              </a:rPr>
              <a:t>"org-hSQxlI1F4hRHhtwigcsf6HXe"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</a:rPr>
              <a:t>openai.api_key = os.getenv(</a:t>
            </a:r>
            <a:r>
              <a:rPr lang="en" sz="1150">
                <a:solidFill>
                  <a:srgbClr val="00A67D"/>
                </a:solidFill>
              </a:rPr>
              <a:t>"OPENAI_API_KEY"</a:t>
            </a:r>
            <a:r>
              <a:rPr lang="en" sz="1150">
                <a:solidFill>
                  <a:schemeClr val="dk1"/>
                </a:solidFill>
              </a:rPr>
              <a:t>)</a:t>
            </a:r>
            <a:endParaRPr sz="1150">
              <a:solidFill>
                <a:schemeClr val="dk1"/>
              </a:solidFill>
            </a:endParaRPr>
          </a:p>
          <a:p>
            <a:pPr indent="0" lvl="0" marL="152400" marR="152400" rtl="0" algn="l">
              <a:lnSpc>
                <a:spcPct val="15652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</a:rPr>
              <a:t>openai.Model.</a:t>
            </a:r>
            <a:r>
              <a:rPr lang="en" sz="1150">
                <a:solidFill>
                  <a:srgbClr val="E9950C"/>
                </a:solidFill>
              </a:rPr>
              <a:t>list</a:t>
            </a:r>
            <a:r>
              <a:rPr lang="en" sz="1150">
                <a:solidFill>
                  <a:schemeClr val="dk1"/>
                </a:solidFill>
              </a:rPr>
              <a:t>()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Request</a:t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Y</a:t>
            </a:r>
            <a:r>
              <a:rPr lang="en" sz="6300">
                <a:solidFill>
                  <a:schemeClr val="dk1"/>
                </a:solidFill>
              </a:rPr>
              <a:t>You can paste the command below into your terminal to run your first API request. Make sure to replace </a:t>
            </a:r>
            <a:r>
              <a:rPr lang="en" sz="6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$OPENAI_API_KEY</a:t>
            </a:r>
            <a:r>
              <a:rPr lang="en" sz="6300">
                <a:solidFill>
                  <a:schemeClr val="dk1"/>
                </a:solidFill>
              </a:rPr>
              <a:t> with your secret API key.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7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25">
                <a:solidFill>
                  <a:schemeClr val="dk1"/>
                </a:solidFill>
              </a:rPr>
              <a:t>curl https://api.openai.com/v1/chat/completions \</a:t>
            </a:r>
            <a:endParaRPr sz="462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25">
                <a:solidFill>
                  <a:schemeClr val="dk1"/>
                </a:solidFill>
              </a:rPr>
              <a:t>  -H </a:t>
            </a:r>
            <a:r>
              <a:rPr lang="en" sz="4625">
                <a:solidFill>
                  <a:srgbClr val="00A67D"/>
                </a:solidFill>
              </a:rPr>
              <a:t>"Content-Type: application/json"</a:t>
            </a:r>
            <a:r>
              <a:rPr lang="en" sz="4625">
                <a:solidFill>
                  <a:schemeClr val="dk1"/>
                </a:solidFill>
              </a:rPr>
              <a:t> \</a:t>
            </a:r>
            <a:endParaRPr sz="462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25">
                <a:solidFill>
                  <a:schemeClr val="dk1"/>
                </a:solidFill>
              </a:rPr>
              <a:t>  -H </a:t>
            </a:r>
            <a:r>
              <a:rPr lang="en" sz="4625">
                <a:solidFill>
                  <a:srgbClr val="00A67D"/>
                </a:solidFill>
              </a:rPr>
              <a:t>"Authorization: Bearer </a:t>
            </a:r>
            <a:r>
              <a:rPr lang="en" sz="4625">
                <a:solidFill>
                  <a:srgbClr val="DF3079"/>
                </a:solidFill>
              </a:rPr>
              <a:t>$OPENAI_API_KEY</a:t>
            </a:r>
            <a:r>
              <a:rPr lang="en" sz="4625">
                <a:solidFill>
                  <a:srgbClr val="00A67D"/>
                </a:solidFill>
              </a:rPr>
              <a:t>"</a:t>
            </a:r>
            <a:r>
              <a:rPr lang="en" sz="4625">
                <a:solidFill>
                  <a:schemeClr val="dk1"/>
                </a:solidFill>
              </a:rPr>
              <a:t> \</a:t>
            </a:r>
            <a:endParaRPr sz="462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25">
                <a:solidFill>
                  <a:schemeClr val="dk1"/>
                </a:solidFill>
              </a:rPr>
              <a:t>  -d </a:t>
            </a:r>
            <a:r>
              <a:rPr lang="en" sz="4625">
                <a:solidFill>
                  <a:srgbClr val="00A67D"/>
                </a:solidFill>
              </a:rPr>
              <a:t>'{</a:t>
            </a:r>
            <a:endParaRPr sz="4625">
              <a:solidFill>
                <a:srgbClr val="00A67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25">
                <a:solidFill>
                  <a:srgbClr val="00A67D"/>
                </a:solidFill>
              </a:rPr>
              <a:t>     "model": "gpt-3.5-turbo",</a:t>
            </a:r>
            <a:endParaRPr sz="4625">
              <a:solidFill>
                <a:srgbClr val="00A67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25">
                <a:solidFill>
                  <a:srgbClr val="00A67D"/>
                </a:solidFill>
              </a:rPr>
              <a:t>     "messages": [{"role": "user", "content": "Say this is a test!"}],</a:t>
            </a:r>
            <a:endParaRPr sz="4625">
              <a:solidFill>
                <a:srgbClr val="00A67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25">
                <a:solidFill>
                  <a:srgbClr val="00A67D"/>
                </a:solidFill>
              </a:rPr>
              <a:t>     "temperature": 0.7</a:t>
            </a:r>
            <a:endParaRPr sz="4625">
              <a:solidFill>
                <a:srgbClr val="00A67D"/>
              </a:solidFill>
            </a:endParaRPr>
          </a:p>
          <a:p>
            <a:pPr indent="0" lvl="0" marL="152400" marR="152400" rtl="0" algn="l">
              <a:lnSpc>
                <a:spcPct val="15652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lang="en" sz="1150">
                <a:solidFill>
                  <a:srgbClr val="00A67D"/>
                </a:solidFill>
              </a:rPr>
              <a:t>   }'</a:t>
            </a:r>
            <a:endParaRPr sz="1150">
              <a:solidFill>
                <a:srgbClr val="00A6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curl https://api.openai.com/v1/chat/completions \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-H "Content-Type: application/json" \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-H "Authorization: Bearer $OPENAI_API_KEY" \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-d '{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"model": "gpt-3.5-turbo",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"messages": [{"role": "user", "content": "Say this is a test!"}],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"temperature": 0.7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}'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GenAI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53" y="0"/>
            <a:ext cx="829389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ChatGPT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0"/>
            <a:ext cx="7715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GPT 3.5 (Free)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GPT 4.0 (plus users) 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7100" y="1793575"/>
            <a:ext cx="5991676" cy="323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Setting: 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Clear All chat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control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Export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Delete Account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55650"/>
            <a:ext cx="4467575" cy="36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