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0" r:id="rId4"/>
    <p:sldId id="262" r:id="rId5"/>
    <p:sldId id="263" r:id="rId6"/>
    <p:sldId id="264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F9F29-5788-4E77-979E-8FD0C525206B}" v="150" dt="2019-02-28T12:37:16.865"/>
    <p1510:client id="{281DE7B4-C561-4DC3-A211-C98A29DAAE9B}" v="1119" dt="2019-02-28T17:51:35.279"/>
    <p1510:client id="{97D2B5DF-5CCF-445F-BC6C-347386055581}" v="2" dt="2019-03-13T20:53:07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1"/>
  </p:normalViewPr>
  <p:slideViewPr>
    <p:cSldViewPr snapToGrid="0">
      <p:cViewPr varScale="1">
        <p:scale>
          <a:sx n="104" d="100"/>
          <a:sy n="104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 Buccini" userId="1d9118116035fd99" providerId="LiveId" clId="{281DE7B4-C561-4DC3-A211-C98A29DAAE9B}"/>
    <pc:docChg chg="undo custSel addSld delSld modSld sldOrd">
      <pc:chgData name="Vince Buccini" userId="1d9118116035fd99" providerId="LiveId" clId="{281DE7B4-C561-4DC3-A211-C98A29DAAE9B}" dt="2019-02-28T17:51:35.279" v="1111" actId="1035"/>
      <pc:docMkLst>
        <pc:docMk/>
      </pc:docMkLst>
      <pc:sldChg chg="addSp delSp modSp">
        <pc:chgData name="Vince Buccini" userId="1d9118116035fd99" providerId="LiveId" clId="{281DE7B4-C561-4DC3-A211-C98A29DAAE9B}" dt="2019-02-28T16:55:18.109" v="764" actId="207"/>
        <pc:sldMkLst>
          <pc:docMk/>
          <pc:sldMk cId="285780445" sldId="256"/>
        </pc:sldMkLst>
        <pc:spChg chg="mod">
          <ac:chgData name="Vince Buccini" userId="1d9118116035fd99" providerId="LiveId" clId="{281DE7B4-C561-4DC3-A211-C98A29DAAE9B}" dt="2019-02-28T16:55:18.109" v="764" actId="207"/>
          <ac:spMkLst>
            <pc:docMk/>
            <pc:sldMk cId="285780445" sldId="256"/>
            <ac:spMk id="2" creationId="{C21FF6FE-89A8-4882-A36A-4F055DCE05BF}"/>
          </ac:spMkLst>
        </pc:spChg>
        <pc:spChg chg="mod">
          <ac:chgData name="Vince Buccini" userId="1d9118116035fd99" providerId="LiveId" clId="{281DE7B4-C561-4DC3-A211-C98A29DAAE9B}" dt="2019-02-28T03:03:19.634" v="630" actId="20577"/>
          <ac:spMkLst>
            <pc:docMk/>
            <pc:sldMk cId="285780445" sldId="256"/>
            <ac:spMk id="3" creationId="{ED13AD3C-0B0A-40B4-A9B1-3BDCFE2BD789}"/>
          </ac:spMkLst>
        </pc:spChg>
        <pc:spChg chg="add del mod">
          <ac:chgData name="Vince Buccini" userId="1d9118116035fd99" providerId="LiveId" clId="{281DE7B4-C561-4DC3-A211-C98A29DAAE9B}" dt="2019-02-28T02:50:57.398" v="459" actId="478"/>
          <ac:spMkLst>
            <pc:docMk/>
            <pc:sldMk cId="285780445" sldId="256"/>
            <ac:spMk id="4" creationId="{49F9D450-6883-4AC1-886A-6F72C1131506}"/>
          </ac:spMkLst>
        </pc:spChg>
        <pc:spChg chg="add del mod">
          <ac:chgData name="Vince Buccini" userId="1d9118116035fd99" providerId="LiveId" clId="{281DE7B4-C561-4DC3-A211-C98A29DAAE9B}" dt="2019-02-28T02:18:32.548" v="16" actId="478"/>
          <ac:spMkLst>
            <pc:docMk/>
            <pc:sldMk cId="285780445" sldId="256"/>
            <ac:spMk id="6" creationId="{BC8F91AA-7CCE-4CF6-ABC8-03941124CD91}"/>
          </ac:spMkLst>
        </pc:spChg>
        <pc:spChg chg="add del mod">
          <ac:chgData name="Vince Buccini" userId="1d9118116035fd99" providerId="LiveId" clId="{281DE7B4-C561-4DC3-A211-C98A29DAAE9B}" dt="2019-02-28T02:28:41.419" v="53" actId="478"/>
          <ac:spMkLst>
            <pc:docMk/>
            <pc:sldMk cId="285780445" sldId="256"/>
            <ac:spMk id="7" creationId="{038DDE1F-9ECA-4265-B97A-DAD27B0A2E81}"/>
          </ac:spMkLst>
        </pc:spChg>
        <pc:spChg chg="add del mod">
          <ac:chgData name="Vince Buccini" userId="1d9118116035fd99" providerId="LiveId" clId="{281DE7B4-C561-4DC3-A211-C98A29DAAE9B}" dt="2019-02-28T02:18:35.975" v="17" actId="478"/>
          <ac:spMkLst>
            <pc:docMk/>
            <pc:sldMk cId="285780445" sldId="256"/>
            <ac:spMk id="7" creationId="{C62FB635-DFD3-4F22-842E-01298C415A83}"/>
          </ac:spMkLst>
        </pc:spChg>
        <pc:spChg chg="add del mod">
          <ac:chgData name="Vince Buccini" userId="1d9118116035fd99" providerId="LiveId" clId="{281DE7B4-C561-4DC3-A211-C98A29DAAE9B}" dt="2019-02-28T02:18:35.975" v="17" actId="478"/>
          <ac:spMkLst>
            <pc:docMk/>
            <pc:sldMk cId="285780445" sldId="256"/>
            <ac:spMk id="8" creationId="{E0BFA831-9180-4E3C-A9AE-CA63F3D47F00}"/>
          </ac:spMkLst>
        </pc:spChg>
        <pc:spChg chg="add del mod">
          <ac:chgData name="Vince Buccini" userId="1d9118116035fd99" providerId="LiveId" clId="{281DE7B4-C561-4DC3-A211-C98A29DAAE9B}" dt="2019-02-28T02:18:35.975" v="17" actId="478"/>
          <ac:spMkLst>
            <pc:docMk/>
            <pc:sldMk cId="285780445" sldId="256"/>
            <ac:spMk id="9" creationId="{6817A715-B76F-4A2D-88C9-EAC3FB96CB31}"/>
          </ac:spMkLst>
        </pc:spChg>
        <pc:spChg chg="add del mod">
          <ac:chgData name="Vince Buccini" userId="1d9118116035fd99" providerId="LiveId" clId="{281DE7B4-C561-4DC3-A211-C98A29DAAE9B}" dt="2019-02-28T02:18:35.975" v="17" actId="478"/>
          <ac:spMkLst>
            <pc:docMk/>
            <pc:sldMk cId="285780445" sldId="256"/>
            <ac:spMk id="10" creationId="{548E3799-A181-4786-A602-A4D1CE00DDAD}"/>
          </ac:spMkLst>
        </pc:spChg>
        <pc:spChg chg="add del mod">
          <ac:chgData name="Vince Buccini" userId="1d9118116035fd99" providerId="LiveId" clId="{281DE7B4-C561-4DC3-A211-C98A29DAAE9B}" dt="2019-02-28T02:18:35.975" v="17" actId="478"/>
          <ac:spMkLst>
            <pc:docMk/>
            <pc:sldMk cId="285780445" sldId="256"/>
            <ac:spMk id="11" creationId="{862EAD44-960E-4ED2-B579-3CD3B689A774}"/>
          </ac:spMkLst>
        </pc:spChg>
        <pc:spChg chg="add del mod">
          <ac:chgData name="Vince Buccini" userId="1d9118116035fd99" providerId="LiveId" clId="{281DE7B4-C561-4DC3-A211-C98A29DAAE9B}" dt="2019-02-28T02:18:35.975" v="17" actId="478"/>
          <ac:spMkLst>
            <pc:docMk/>
            <pc:sldMk cId="285780445" sldId="256"/>
            <ac:spMk id="12" creationId="{73CC71BC-71EA-496A-AC05-87C23B740B1F}"/>
          </ac:spMkLst>
        </pc:spChg>
        <pc:spChg chg="add del mod">
          <ac:chgData name="Vince Buccini" userId="1d9118116035fd99" providerId="LiveId" clId="{281DE7B4-C561-4DC3-A211-C98A29DAAE9B}" dt="2019-02-28T02:18:35.975" v="17" actId="478"/>
          <ac:spMkLst>
            <pc:docMk/>
            <pc:sldMk cId="285780445" sldId="256"/>
            <ac:spMk id="19" creationId="{F8826EC6-0EC6-4D68-9B38-A61A0C1A9BF2}"/>
          </ac:spMkLst>
        </pc:spChg>
        <pc:spChg chg="add del">
          <ac:chgData name="Vince Buccini" userId="1d9118116035fd99" providerId="LiveId" clId="{281DE7B4-C561-4DC3-A211-C98A29DAAE9B}" dt="2019-02-28T02:18:51.833" v="20" actId="478"/>
          <ac:spMkLst>
            <pc:docMk/>
            <pc:sldMk cId="285780445" sldId="256"/>
            <ac:spMk id="20" creationId="{3ABF16E6-4D25-4328-861A-A4EEA2CD74DA}"/>
          </ac:spMkLst>
        </pc:spChg>
        <pc:spChg chg="add mod">
          <ac:chgData name="Vince Buccini" userId="1d9118116035fd99" providerId="LiveId" clId="{281DE7B4-C561-4DC3-A211-C98A29DAAE9B}" dt="2019-02-28T02:33:21.981" v="155" actId="1038"/>
          <ac:spMkLst>
            <pc:docMk/>
            <pc:sldMk cId="285780445" sldId="256"/>
            <ac:spMk id="21" creationId="{7807BA6C-DC6B-4D09-9CB4-14CF06BF8C41}"/>
          </ac:spMkLst>
        </pc:spChg>
        <pc:spChg chg="add del">
          <ac:chgData name="Vince Buccini" userId="1d9118116035fd99" providerId="LiveId" clId="{281DE7B4-C561-4DC3-A211-C98A29DAAE9B}" dt="2019-02-28T02:18:50.654" v="19" actId="478"/>
          <ac:spMkLst>
            <pc:docMk/>
            <pc:sldMk cId="285780445" sldId="256"/>
            <ac:spMk id="22" creationId="{B5D85796-978E-45D4-9ED7-9609AA665237}"/>
          </ac:spMkLst>
        </pc:spChg>
        <pc:spChg chg="add del">
          <ac:chgData name="Vince Buccini" userId="1d9118116035fd99" providerId="LiveId" clId="{281DE7B4-C561-4DC3-A211-C98A29DAAE9B}" dt="2019-02-28T02:18:50.654" v="19" actId="478"/>
          <ac:spMkLst>
            <pc:docMk/>
            <pc:sldMk cId="285780445" sldId="256"/>
            <ac:spMk id="23" creationId="{1E47D448-2B2A-434F-A7EF-C2005C70926C}"/>
          </ac:spMkLst>
        </pc:spChg>
        <pc:spChg chg="add del">
          <ac:chgData name="Vince Buccini" userId="1d9118116035fd99" providerId="LiveId" clId="{281DE7B4-C561-4DC3-A211-C98A29DAAE9B}" dt="2019-02-28T02:18:50.654" v="19" actId="478"/>
          <ac:spMkLst>
            <pc:docMk/>
            <pc:sldMk cId="285780445" sldId="256"/>
            <ac:spMk id="24" creationId="{9869BA43-C079-4CF7-AA2E-6228EE0E78F5}"/>
          </ac:spMkLst>
        </pc:spChg>
        <pc:spChg chg="add del">
          <ac:chgData name="Vince Buccini" userId="1d9118116035fd99" providerId="LiveId" clId="{281DE7B4-C561-4DC3-A211-C98A29DAAE9B}" dt="2019-02-28T02:18:54.686" v="21" actId="478"/>
          <ac:spMkLst>
            <pc:docMk/>
            <pc:sldMk cId="285780445" sldId="256"/>
            <ac:spMk id="25" creationId="{CE9B47B5-D77C-45E2-B595-E0386D028646}"/>
          </ac:spMkLst>
        </pc:spChg>
        <pc:spChg chg="add del">
          <ac:chgData name="Vince Buccini" userId="1d9118116035fd99" providerId="LiveId" clId="{281DE7B4-C561-4DC3-A211-C98A29DAAE9B}" dt="2019-02-28T02:18:54.686" v="21" actId="478"/>
          <ac:spMkLst>
            <pc:docMk/>
            <pc:sldMk cId="285780445" sldId="256"/>
            <ac:spMk id="26" creationId="{C576136C-A756-48FC-B45E-56C23C134C41}"/>
          </ac:spMkLst>
        </pc:spChg>
        <pc:spChg chg="add del">
          <ac:chgData name="Vince Buccini" userId="1d9118116035fd99" providerId="LiveId" clId="{281DE7B4-C561-4DC3-A211-C98A29DAAE9B}" dt="2019-02-28T02:18:54.686" v="21" actId="478"/>
          <ac:spMkLst>
            <pc:docMk/>
            <pc:sldMk cId="285780445" sldId="256"/>
            <ac:spMk id="33" creationId="{75EA8528-CC70-41F1-AFC4-007AD6080734}"/>
          </ac:spMkLst>
        </pc:spChg>
        <pc:grpChg chg="add del mod">
          <ac:chgData name="Vince Buccini" userId="1d9118116035fd99" providerId="LiveId" clId="{281DE7B4-C561-4DC3-A211-C98A29DAAE9B}" dt="2019-02-28T02:18:35.975" v="17" actId="478"/>
          <ac:grpSpMkLst>
            <pc:docMk/>
            <pc:sldMk cId="285780445" sldId="256"/>
            <ac:grpSpMk id="13" creationId="{9CBCCAA0-A356-4DF1-8EE2-6D18CB8271EC}"/>
          </ac:grpSpMkLst>
        </pc:grpChg>
        <pc:grpChg chg="add del">
          <ac:chgData name="Vince Buccini" userId="1d9118116035fd99" providerId="LiveId" clId="{281DE7B4-C561-4DC3-A211-C98A29DAAE9B}" dt="2019-02-28T02:18:50.654" v="19" actId="478"/>
          <ac:grpSpMkLst>
            <pc:docMk/>
            <pc:sldMk cId="285780445" sldId="256"/>
            <ac:grpSpMk id="27" creationId="{C5F460B3-51BD-4EE5-8CB1-260C56BE59A6}"/>
          </ac:grpSpMkLst>
        </pc:grpChg>
        <pc:picChg chg="add del mod">
          <ac:chgData name="Vince Buccini" userId="1d9118116035fd99" providerId="LiveId" clId="{281DE7B4-C561-4DC3-A211-C98A29DAAE9B}" dt="2019-02-28T02:17:06.454" v="12" actId="478"/>
          <ac:picMkLst>
            <pc:docMk/>
            <pc:sldMk cId="285780445" sldId="256"/>
            <ac:picMk id="5" creationId="{A565AA7F-EED1-46BD-875F-6A0F20B34CB2}"/>
          </ac:picMkLst>
        </pc:picChg>
        <pc:picChg chg="add mod modCrop">
          <ac:chgData name="Vince Buccini" userId="1d9118116035fd99" providerId="LiveId" clId="{281DE7B4-C561-4DC3-A211-C98A29DAAE9B}" dt="2019-02-28T02:33:21.981" v="155" actId="1038"/>
          <ac:picMkLst>
            <pc:docMk/>
            <pc:sldMk cId="285780445" sldId="256"/>
            <ac:picMk id="35" creationId="{08D4A183-C45E-4EAB-9986-4C8F108429B3}"/>
          </ac:picMkLst>
        </pc:picChg>
      </pc:sldChg>
      <pc:sldChg chg="addSp delSp modSp">
        <pc:chgData name="Vince Buccini" userId="1d9118116035fd99" providerId="LiveId" clId="{281DE7B4-C561-4DC3-A211-C98A29DAAE9B}" dt="2019-02-28T17:51:35.279" v="1111" actId="1035"/>
        <pc:sldMkLst>
          <pc:docMk/>
          <pc:sldMk cId="3096245898" sldId="260"/>
        </pc:sldMkLst>
        <pc:spChg chg="mod">
          <ac:chgData name="Vince Buccini" userId="1d9118116035fd99" providerId="LiveId" clId="{281DE7B4-C561-4DC3-A211-C98A29DAAE9B}" dt="2019-02-28T02:38:24.904" v="291" actId="2711"/>
          <ac:spMkLst>
            <pc:docMk/>
            <pc:sldMk cId="3096245898" sldId="260"/>
            <ac:spMk id="2" creationId="{73905E1D-BF76-49B4-8D1E-6E0EE407A6C8}"/>
          </ac:spMkLst>
        </pc:spChg>
        <pc:spChg chg="mod">
          <ac:chgData name="Vince Buccini" userId="1d9118116035fd99" providerId="LiveId" clId="{281DE7B4-C561-4DC3-A211-C98A29DAAE9B}" dt="2019-02-28T17:06:34.200" v="858" actId="20577"/>
          <ac:spMkLst>
            <pc:docMk/>
            <pc:sldMk cId="3096245898" sldId="260"/>
            <ac:spMk id="3" creationId="{D3F28F98-EDEC-4946-9410-9BA537EC7663}"/>
          </ac:spMkLst>
        </pc:spChg>
        <pc:picChg chg="add mod modCrop">
          <ac:chgData name="Vince Buccini" userId="1d9118116035fd99" providerId="LiveId" clId="{281DE7B4-C561-4DC3-A211-C98A29DAAE9B}" dt="2019-02-28T17:51:35.279" v="1111" actId="1035"/>
          <ac:picMkLst>
            <pc:docMk/>
            <pc:sldMk cId="3096245898" sldId="260"/>
            <ac:picMk id="5" creationId="{D6350B13-7EE8-46EE-8D36-84DC9A11326D}"/>
          </ac:picMkLst>
        </pc:picChg>
        <pc:picChg chg="mod">
          <ac:chgData name="Vince Buccini" userId="1d9118116035fd99" providerId="LiveId" clId="{281DE7B4-C561-4DC3-A211-C98A29DAAE9B}" dt="2019-02-28T17:51:35.279" v="1111" actId="1035"/>
          <ac:picMkLst>
            <pc:docMk/>
            <pc:sldMk cId="3096245898" sldId="260"/>
            <ac:picMk id="6" creationId="{FBCDA5B6-82AB-4D57-82FB-1279AA01F540}"/>
          </ac:picMkLst>
        </pc:picChg>
        <pc:picChg chg="add del mod modCrop">
          <ac:chgData name="Vince Buccini" userId="1d9118116035fd99" providerId="LiveId" clId="{281DE7B4-C561-4DC3-A211-C98A29DAAE9B}" dt="2019-02-28T03:00:48.280" v="508"/>
          <ac:picMkLst>
            <pc:docMk/>
            <pc:sldMk cId="3096245898" sldId="260"/>
            <ac:picMk id="7" creationId="{0AF6F1E0-1F1B-4799-8C5D-C944F2579546}"/>
          </ac:picMkLst>
        </pc:picChg>
        <pc:picChg chg="mod modCrop">
          <ac:chgData name="Vince Buccini" userId="1d9118116035fd99" providerId="LiveId" clId="{281DE7B4-C561-4DC3-A211-C98A29DAAE9B}" dt="2019-02-28T17:51:35.279" v="1111" actId="1035"/>
          <ac:picMkLst>
            <pc:docMk/>
            <pc:sldMk cId="3096245898" sldId="260"/>
            <ac:picMk id="8" creationId="{36858CF5-E37A-4F8F-8392-DA4D362BDEF7}"/>
          </ac:picMkLst>
        </pc:picChg>
      </pc:sldChg>
      <pc:sldChg chg="addSp modSp">
        <pc:chgData name="Vince Buccini" userId="1d9118116035fd99" providerId="LiveId" clId="{281DE7B4-C561-4DC3-A211-C98A29DAAE9B}" dt="2019-02-28T16:56:48.428" v="776" actId="207"/>
        <pc:sldMkLst>
          <pc:docMk/>
          <pc:sldMk cId="2341012740" sldId="262"/>
        </pc:sldMkLst>
        <pc:spChg chg="mod">
          <ac:chgData name="Vince Buccini" userId="1d9118116035fd99" providerId="LiveId" clId="{281DE7B4-C561-4DC3-A211-C98A29DAAE9B}" dt="2019-02-28T02:39:33.817" v="293" actId="2711"/>
          <ac:spMkLst>
            <pc:docMk/>
            <pc:sldMk cId="2341012740" sldId="262"/>
            <ac:spMk id="2" creationId="{20C0ED59-C311-46ED-A3AA-86FBDD974290}"/>
          </ac:spMkLst>
        </pc:spChg>
        <pc:spChg chg="mod">
          <ac:chgData name="Vince Buccini" userId="1d9118116035fd99" providerId="LiveId" clId="{281DE7B4-C561-4DC3-A211-C98A29DAAE9B}" dt="2019-02-28T16:56:48.428" v="776" actId="207"/>
          <ac:spMkLst>
            <pc:docMk/>
            <pc:sldMk cId="2341012740" sldId="262"/>
            <ac:spMk id="3" creationId="{C11FAC02-B41A-447D-8C6A-D101096346F4}"/>
          </ac:spMkLst>
        </pc:spChg>
        <pc:spChg chg="mod">
          <ac:chgData name="Vince Buccini" userId="1d9118116035fd99" providerId="LiveId" clId="{281DE7B4-C561-4DC3-A211-C98A29DAAE9B}" dt="2019-02-28T02:39:33.817" v="293" actId="2711"/>
          <ac:spMkLst>
            <pc:docMk/>
            <pc:sldMk cId="2341012740" sldId="262"/>
            <ac:spMk id="4" creationId="{9EFF9A6D-C6E2-4C9A-AEC5-A1CD32860A47}"/>
          </ac:spMkLst>
        </pc:spChg>
        <pc:picChg chg="add mod ord">
          <ac:chgData name="Vince Buccini" userId="1d9118116035fd99" providerId="LiveId" clId="{281DE7B4-C561-4DC3-A211-C98A29DAAE9B}" dt="2019-02-28T16:53:55.517" v="697" actId="29295"/>
          <ac:picMkLst>
            <pc:docMk/>
            <pc:sldMk cId="2341012740" sldId="262"/>
            <ac:picMk id="6" creationId="{45B80E0A-4E6B-45D8-A500-A042AB56F562}"/>
          </ac:picMkLst>
        </pc:picChg>
      </pc:sldChg>
      <pc:sldChg chg="addSp modSp setBg">
        <pc:chgData name="Vince Buccini" userId="1d9118116035fd99" providerId="LiveId" clId="{281DE7B4-C561-4DC3-A211-C98A29DAAE9B}" dt="2019-02-28T17:06:02.690" v="854" actId="29295"/>
        <pc:sldMkLst>
          <pc:docMk/>
          <pc:sldMk cId="916909410" sldId="263"/>
        </pc:sldMkLst>
        <pc:spChg chg="mod">
          <ac:chgData name="Vince Buccini" userId="1d9118116035fd99" providerId="LiveId" clId="{281DE7B4-C561-4DC3-A211-C98A29DAAE9B}" dt="2019-02-28T17:04:06.191" v="816" actId="207"/>
          <ac:spMkLst>
            <pc:docMk/>
            <pc:sldMk cId="916909410" sldId="263"/>
            <ac:spMk id="2" creationId="{4958A829-4641-499E-BF22-7226A2DC9DAF}"/>
          </ac:spMkLst>
        </pc:spChg>
        <pc:spChg chg="mod">
          <ac:chgData name="Vince Buccini" userId="1d9118116035fd99" providerId="LiveId" clId="{281DE7B4-C561-4DC3-A211-C98A29DAAE9B}" dt="2019-02-28T17:04:04.137" v="815" actId="207"/>
          <ac:spMkLst>
            <pc:docMk/>
            <pc:sldMk cId="916909410" sldId="263"/>
            <ac:spMk id="3" creationId="{FC0640F8-C76B-4D45-9642-075D99D98647}"/>
          </ac:spMkLst>
        </pc:spChg>
        <pc:picChg chg="add mod">
          <ac:chgData name="Vince Buccini" userId="1d9118116035fd99" providerId="LiveId" clId="{281DE7B4-C561-4DC3-A211-C98A29DAAE9B}" dt="2019-02-28T17:04:32.916" v="820" actId="1076"/>
          <ac:picMkLst>
            <pc:docMk/>
            <pc:sldMk cId="916909410" sldId="263"/>
            <ac:picMk id="4" creationId="{20AA5571-19DC-4719-A66B-C434B7B2E89A}"/>
          </ac:picMkLst>
        </pc:picChg>
        <pc:picChg chg="add mod">
          <ac:chgData name="Vince Buccini" userId="1d9118116035fd99" providerId="LiveId" clId="{281DE7B4-C561-4DC3-A211-C98A29DAAE9B}" dt="2019-02-28T17:06:02.690" v="854" actId="29295"/>
          <ac:picMkLst>
            <pc:docMk/>
            <pc:sldMk cId="916909410" sldId="263"/>
            <ac:picMk id="5" creationId="{C2ED728F-4C96-416C-8AE5-D9A1D54A33C4}"/>
          </ac:picMkLst>
        </pc:picChg>
      </pc:sldChg>
      <pc:sldChg chg="addSp delSp modSp ord">
        <pc:chgData name="Vince Buccini" userId="1d9118116035fd99" providerId="LiveId" clId="{281DE7B4-C561-4DC3-A211-C98A29DAAE9B}" dt="2019-02-28T17:50:39.238" v="1079"/>
        <pc:sldMkLst>
          <pc:docMk/>
          <pc:sldMk cId="1901756245" sldId="264"/>
        </pc:sldMkLst>
        <pc:spChg chg="mod">
          <ac:chgData name="Vince Buccini" userId="1d9118116035fd99" providerId="LiveId" clId="{281DE7B4-C561-4DC3-A211-C98A29DAAE9B}" dt="2019-02-28T17:16:09.527" v="987" actId="20577"/>
          <ac:spMkLst>
            <pc:docMk/>
            <pc:sldMk cId="1901756245" sldId="264"/>
            <ac:spMk id="2" creationId="{A1C45BAE-65A1-4949-B51D-9393A17B8C41}"/>
          </ac:spMkLst>
        </pc:spChg>
        <pc:spChg chg="mod">
          <ac:chgData name="Vince Buccini" userId="1d9118116035fd99" providerId="LiveId" clId="{281DE7B4-C561-4DC3-A211-C98A29DAAE9B}" dt="2019-02-28T16:48:17.955" v="632" actId="2711"/>
          <ac:spMkLst>
            <pc:docMk/>
            <pc:sldMk cId="1901756245" sldId="264"/>
            <ac:spMk id="3" creationId="{177A1FAD-4084-4EB2-BAA9-754AAA02C75E}"/>
          </ac:spMkLst>
        </pc:spChg>
        <pc:picChg chg="del mod ord">
          <ac:chgData name="Vince Buccini" userId="1d9118116035fd99" providerId="LiveId" clId="{281DE7B4-C561-4DC3-A211-C98A29DAAE9B}" dt="2019-02-28T17:16:39.727" v="991" actId="478"/>
          <ac:picMkLst>
            <pc:docMk/>
            <pc:sldMk cId="1901756245" sldId="264"/>
            <ac:picMk id="5" creationId="{6B0ADB70-A0EC-4B86-9DC6-ABF159DFC153}"/>
          </ac:picMkLst>
        </pc:picChg>
        <pc:picChg chg="add mod ord">
          <ac:chgData name="Vince Buccini" userId="1d9118116035fd99" providerId="LiveId" clId="{281DE7B4-C561-4DC3-A211-C98A29DAAE9B}" dt="2019-02-28T17:17:21.219" v="1000" actId="29295"/>
          <ac:picMkLst>
            <pc:docMk/>
            <pc:sldMk cId="1901756245" sldId="264"/>
            <ac:picMk id="6" creationId="{DC256637-318D-4F03-A295-D270AC65A845}"/>
          </ac:picMkLst>
        </pc:picChg>
      </pc:sldChg>
      <pc:sldChg chg="addSp modSp">
        <pc:chgData name="Vince Buccini" userId="1d9118116035fd99" providerId="LiveId" clId="{281DE7B4-C561-4DC3-A211-C98A29DAAE9B}" dt="2019-02-28T17:24:15.111" v="1038" actId="20577"/>
        <pc:sldMkLst>
          <pc:docMk/>
          <pc:sldMk cId="1579111544" sldId="267"/>
        </pc:sldMkLst>
        <pc:spChg chg="mod">
          <ac:chgData name="Vince Buccini" userId="1d9118116035fd99" providerId="LiveId" clId="{281DE7B4-C561-4DC3-A211-C98A29DAAE9B}" dt="2019-02-28T17:23:31.071" v="1028" actId="20577"/>
          <ac:spMkLst>
            <pc:docMk/>
            <pc:sldMk cId="1579111544" sldId="267"/>
            <ac:spMk id="2" creationId="{7F77C2A7-86C1-486B-A808-06761D9C68E4}"/>
          </ac:spMkLst>
        </pc:spChg>
        <pc:spChg chg="mod">
          <ac:chgData name="Vince Buccini" userId="1d9118116035fd99" providerId="LiveId" clId="{281DE7B4-C561-4DC3-A211-C98A29DAAE9B}" dt="2019-02-28T17:24:15.111" v="1038" actId="20577"/>
          <ac:spMkLst>
            <pc:docMk/>
            <pc:sldMk cId="1579111544" sldId="267"/>
            <ac:spMk id="3" creationId="{72A5EA95-FA21-45D2-A1A8-F656672AE6CB}"/>
          </ac:spMkLst>
        </pc:spChg>
        <pc:picChg chg="add mod ord">
          <ac:chgData name="Vince Buccini" userId="1d9118116035fd99" providerId="LiveId" clId="{281DE7B4-C561-4DC3-A211-C98A29DAAE9B}" dt="2019-02-28T17:23:46.307" v="1031" actId="29295"/>
          <ac:picMkLst>
            <pc:docMk/>
            <pc:sldMk cId="1579111544" sldId="267"/>
            <ac:picMk id="4" creationId="{7D6099F0-A23B-489C-8436-3B84C5A16F53}"/>
          </ac:picMkLst>
        </pc:picChg>
      </pc:sldChg>
      <pc:sldChg chg="addSp delSp modSp">
        <pc:chgData name="Vince Buccini" userId="1d9118116035fd99" providerId="LiveId" clId="{281DE7B4-C561-4DC3-A211-C98A29DAAE9B}" dt="2019-02-28T17:48:58.270" v="1055" actId="29295"/>
        <pc:sldMkLst>
          <pc:docMk/>
          <pc:sldMk cId="768593130" sldId="268"/>
        </pc:sldMkLst>
        <pc:spChg chg="mod">
          <ac:chgData name="Vince Buccini" userId="1d9118116035fd99" providerId="LiveId" clId="{281DE7B4-C561-4DC3-A211-C98A29DAAE9B}" dt="2019-02-28T16:48:24.361" v="633" actId="2711"/>
          <ac:spMkLst>
            <pc:docMk/>
            <pc:sldMk cId="768593130" sldId="268"/>
            <ac:spMk id="2" creationId="{D57B0332-60D3-48B0-A724-346A787FF950}"/>
          </ac:spMkLst>
        </pc:spChg>
        <pc:spChg chg="mod">
          <ac:chgData name="Vince Buccini" userId="1d9118116035fd99" providerId="LiveId" clId="{281DE7B4-C561-4DC3-A211-C98A29DAAE9B}" dt="2019-02-28T16:48:24.361" v="633" actId="2711"/>
          <ac:spMkLst>
            <pc:docMk/>
            <pc:sldMk cId="768593130" sldId="268"/>
            <ac:spMk id="3" creationId="{1B11D98A-9915-402C-8ABB-6D9DB22C942C}"/>
          </ac:spMkLst>
        </pc:spChg>
        <pc:grpChg chg="add mod">
          <ac:chgData name="Vince Buccini" userId="1d9118116035fd99" providerId="LiveId" clId="{281DE7B4-C561-4DC3-A211-C98A29DAAE9B}" dt="2019-02-28T17:47:00.038" v="1046" actId="207"/>
          <ac:grpSpMkLst>
            <pc:docMk/>
            <pc:sldMk cId="768593130" sldId="268"/>
            <ac:grpSpMk id="14" creationId="{0D5C87E6-CC57-4861-840E-188A54F7EA7E}"/>
          </ac:grpSpMkLst>
        </pc:grpChg>
        <pc:picChg chg="add mod">
          <ac:chgData name="Vince Buccini" userId="1d9118116035fd99" providerId="LiveId" clId="{281DE7B4-C561-4DC3-A211-C98A29DAAE9B}" dt="2019-02-28T17:21:41.955" v="1016" actId="164"/>
          <ac:picMkLst>
            <pc:docMk/>
            <pc:sldMk cId="768593130" sldId="268"/>
            <ac:picMk id="5" creationId="{5F370907-69C2-4330-99C9-3CE4AA23A17D}"/>
          </ac:picMkLst>
        </pc:picChg>
        <pc:picChg chg="add del mod">
          <ac:chgData name="Vince Buccini" userId="1d9118116035fd99" providerId="LiveId" clId="{281DE7B4-C561-4DC3-A211-C98A29DAAE9B}" dt="2019-02-28T17:20:53.786" v="1009" actId="478"/>
          <ac:picMkLst>
            <pc:docMk/>
            <pc:sldMk cId="768593130" sldId="268"/>
            <ac:picMk id="7" creationId="{415D2942-8C55-420B-8462-179FBEB69757}"/>
          </ac:picMkLst>
        </pc:picChg>
        <pc:picChg chg="add mod">
          <ac:chgData name="Vince Buccini" userId="1d9118116035fd99" providerId="LiveId" clId="{281DE7B4-C561-4DC3-A211-C98A29DAAE9B}" dt="2019-02-28T17:21:41.955" v="1016" actId="164"/>
          <ac:picMkLst>
            <pc:docMk/>
            <pc:sldMk cId="768593130" sldId="268"/>
            <ac:picMk id="9" creationId="{9F829C02-A7C1-4636-8829-EF6F37B35AF3}"/>
          </ac:picMkLst>
        </pc:picChg>
        <pc:picChg chg="add mod">
          <ac:chgData name="Vince Buccini" userId="1d9118116035fd99" providerId="LiveId" clId="{281DE7B4-C561-4DC3-A211-C98A29DAAE9B}" dt="2019-02-28T17:21:41.955" v="1016" actId="164"/>
          <ac:picMkLst>
            <pc:docMk/>
            <pc:sldMk cId="768593130" sldId="268"/>
            <ac:picMk id="11" creationId="{18E38397-4528-488C-A430-9FCD2B2D8560}"/>
          </ac:picMkLst>
        </pc:picChg>
        <pc:picChg chg="add mod">
          <ac:chgData name="Vince Buccini" userId="1d9118116035fd99" providerId="LiveId" clId="{281DE7B4-C561-4DC3-A211-C98A29DAAE9B}" dt="2019-02-28T17:21:41.955" v="1016" actId="164"/>
          <ac:picMkLst>
            <pc:docMk/>
            <pc:sldMk cId="768593130" sldId="268"/>
            <ac:picMk id="13" creationId="{1EA1DD51-7A3F-4B72-8A15-3AEF62AF7175}"/>
          </ac:picMkLst>
        </pc:picChg>
        <pc:picChg chg="add mod ord">
          <ac:chgData name="Vince Buccini" userId="1d9118116035fd99" providerId="LiveId" clId="{281DE7B4-C561-4DC3-A211-C98A29DAAE9B}" dt="2019-02-28T17:48:58.270" v="1055" actId="29295"/>
          <ac:picMkLst>
            <pc:docMk/>
            <pc:sldMk cId="768593130" sldId="268"/>
            <ac:picMk id="15" creationId="{A675BA8A-3CC4-4232-ABA3-3B0D9D54F6CE}"/>
          </ac:picMkLst>
        </pc:picChg>
      </pc:sldChg>
      <pc:sldChg chg="addSp delSp modSp add delAnim modAnim">
        <pc:chgData name="Vince Buccini" userId="1d9118116035fd99" providerId="LiveId" clId="{281DE7B4-C561-4DC3-A211-C98A29DAAE9B}" dt="2019-02-28T17:17:47.293" v="1002" actId="207"/>
        <pc:sldMkLst>
          <pc:docMk/>
          <pc:sldMk cId="2556079421" sldId="269"/>
        </pc:sldMkLst>
        <pc:spChg chg="del mod">
          <ac:chgData name="Vince Buccini" userId="1d9118116035fd99" providerId="LiveId" clId="{281DE7B4-C561-4DC3-A211-C98A29DAAE9B}" dt="2019-02-28T17:08:10.174" v="876" actId="478"/>
          <ac:spMkLst>
            <pc:docMk/>
            <pc:sldMk cId="2556079421" sldId="269"/>
            <ac:spMk id="2" creationId="{2F9AD023-EF59-44E8-BB5D-CDFE5AB7C577}"/>
          </ac:spMkLst>
        </pc:spChg>
        <pc:spChg chg="del">
          <ac:chgData name="Vince Buccini" userId="1d9118116035fd99" providerId="LiveId" clId="{281DE7B4-C561-4DC3-A211-C98A29DAAE9B}" dt="2019-02-28T17:01:51.766" v="811" actId="478"/>
          <ac:spMkLst>
            <pc:docMk/>
            <pc:sldMk cId="2556079421" sldId="269"/>
            <ac:spMk id="3" creationId="{A5071678-B43A-4CFA-876A-1D88634D9F4B}"/>
          </ac:spMkLst>
        </pc:spChg>
        <pc:spChg chg="add mod">
          <ac:chgData name="Vince Buccini" userId="1d9118116035fd99" providerId="LiveId" clId="{281DE7B4-C561-4DC3-A211-C98A29DAAE9B}" dt="2019-02-28T17:17:47.293" v="1002" actId="207"/>
          <ac:spMkLst>
            <pc:docMk/>
            <pc:sldMk cId="2556079421" sldId="269"/>
            <ac:spMk id="8" creationId="{B31CD3D1-37F6-43D3-84AE-E266724E5488}"/>
          </ac:spMkLst>
        </pc:spChg>
        <pc:grpChg chg="add del mod">
          <ac:chgData name="Vince Buccini" userId="1d9118116035fd99" providerId="LiveId" clId="{281DE7B4-C561-4DC3-A211-C98A29DAAE9B}" dt="2019-02-28T17:08:22.047" v="880" actId="165"/>
          <ac:grpSpMkLst>
            <pc:docMk/>
            <pc:sldMk cId="2556079421" sldId="269"/>
            <ac:grpSpMk id="6" creationId="{5C56C840-C6BE-4754-833A-C897E2C2EF9D}"/>
          </ac:grpSpMkLst>
        </pc:grpChg>
        <pc:grpChg chg="add mod">
          <ac:chgData name="Vince Buccini" userId="1d9118116035fd99" providerId="LiveId" clId="{281DE7B4-C561-4DC3-A211-C98A29DAAE9B}" dt="2019-02-28T17:14:21.361" v="939" actId="12788"/>
          <ac:grpSpMkLst>
            <pc:docMk/>
            <pc:sldMk cId="2556079421" sldId="269"/>
            <ac:grpSpMk id="22" creationId="{6FDBE9C4-23BB-4ABC-9473-69EF877C6C88}"/>
          </ac:grpSpMkLst>
        </pc:grpChg>
        <pc:picChg chg="add del mod">
          <ac:chgData name="Vince Buccini" userId="1d9118116035fd99" providerId="LiveId" clId="{281DE7B4-C561-4DC3-A211-C98A29DAAE9B}" dt="2019-02-28T17:13:14.474" v="921" actId="478"/>
          <ac:picMkLst>
            <pc:docMk/>
            <pc:sldMk cId="2556079421" sldId="269"/>
            <ac:picMk id="3" creationId="{C1B1DBD6-037A-4E53-9534-F107F5506A36}"/>
          </ac:picMkLst>
        </pc:picChg>
        <pc:picChg chg="add del mod topLvl">
          <ac:chgData name="Vince Buccini" userId="1d9118116035fd99" providerId="LiveId" clId="{281DE7B4-C561-4DC3-A211-C98A29DAAE9B}" dt="2019-02-28T17:10:24.692" v="891" actId="478"/>
          <ac:picMkLst>
            <pc:docMk/>
            <pc:sldMk cId="2556079421" sldId="269"/>
            <ac:picMk id="4" creationId="{5834277A-8972-4394-B20E-12AC04C86577}"/>
          </ac:picMkLst>
        </pc:picChg>
        <pc:picChg chg="add del mod">
          <ac:chgData name="Vince Buccini" userId="1d9118116035fd99" providerId="LiveId" clId="{281DE7B4-C561-4DC3-A211-C98A29DAAE9B}" dt="2019-02-28T17:13:14.474" v="921" actId="478"/>
          <ac:picMkLst>
            <pc:docMk/>
            <pc:sldMk cId="2556079421" sldId="269"/>
            <ac:picMk id="5" creationId="{A70535FC-E366-4705-B791-5E279AA29B8E}"/>
          </ac:picMkLst>
        </pc:picChg>
        <pc:picChg chg="add del mod topLvl">
          <ac:chgData name="Vince Buccini" userId="1d9118116035fd99" providerId="LiveId" clId="{281DE7B4-C561-4DC3-A211-C98A29DAAE9B}" dt="2019-02-28T17:09:49.691" v="890" actId="478"/>
          <ac:picMkLst>
            <pc:docMk/>
            <pc:sldMk cId="2556079421" sldId="269"/>
            <ac:picMk id="5" creationId="{EFF70953-4CC0-4220-9707-0B8C42800D90}"/>
          </ac:picMkLst>
        </pc:picChg>
        <pc:picChg chg="add del mod">
          <ac:chgData name="Vince Buccini" userId="1d9118116035fd99" providerId="LiveId" clId="{281DE7B4-C561-4DC3-A211-C98A29DAAE9B}" dt="2019-02-28T17:13:14.474" v="921" actId="478"/>
          <ac:picMkLst>
            <pc:docMk/>
            <pc:sldMk cId="2556079421" sldId="269"/>
            <ac:picMk id="7" creationId="{0F5F8F41-730B-4965-8CE9-CFDF7663C037}"/>
          </ac:picMkLst>
        </pc:picChg>
        <pc:picChg chg="add del mod">
          <ac:chgData name="Vince Buccini" userId="1d9118116035fd99" providerId="LiveId" clId="{281DE7B4-C561-4DC3-A211-C98A29DAAE9B}" dt="2019-02-28T17:12:12.275" v="895" actId="478"/>
          <ac:picMkLst>
            <pc:docMk/>
            <pc:sldMk cId="2556079421" sldId="269"/>
            <ac:picMk id="9" creationId="{95D4A1B2-B9B2-48EB-B1E7-469AE4B6C77E}"/>
          </ac:picMkLst>
        </pc:picChg>
        <pc:picChg chg="add del mod">
          <ac:chgData name="Vince Buccini" userId="1d9118116035fd99" providerId="LiveId" clId="{281DE7B4-C561-4DC3-A211-C98A29DAAE9B}" dt="2019-02-28T17:13:14.474" v="921" actId="478"/>
          <ac:picMkLst>
            <pc:docMk/>
            <pc:sldMk cId="2556079421" sldId="269"/>
            <ac:picMk id="11" creationId="{AD422A8C-9F66-48D2-A2E6-7348BFA0B7BB}"/>
          </ac:picMkLst>
        </pc:picChg>
        <pc:picChg chg="add del mod">
          <ac:chgData name="Vince Buccini" userId="1d9118116035fd99" providerId="LiveId" clId="{281DE7B4-C561-4DC3-A211-C98A29DAAE9B}" dt="2019-02-28T17:13:09.308" v="919" actId="478"/>
          <ac:picMkLst>
            <pc:docMk/>
            <pc:sldMk cId="2556079421" sldId="269"/>
            <ac:picMk id="13" creationId="{77CD7CF0-1CB4-4A60-B612-28B972493C7F}"/>
          </ac:picMkLst>
        </pc:picChg>
        <pc:picChg chg="add del mod">
          <ac:chgData name="Vince Buccini" userId="1d9118116035fd99" providerId="LiveId" clId="{281DE7B4-C561-4DC3-A211-C98A29DAAE9B}" dt="2019-02-28T17:13:09.890" v="920" actId="478"/>
          <ac:picMkLst>
            <pc:docMk/>
            <pc:sldMk cId="2556079421" sldId="269"/>
            <ac:picMk id="15" creationId="{67857B42-2075-4414-A147-20B6130CB313}"/>
          </ac:picMkLst>
        </pc:picChg>
        <pc:picChg chg="add mod">
          <ac:chgData name="Vince Buccini" userId="1d9118116035fd99" providerId="LiveId" clId="{281DE7B4-C561-4DC3-A211-C98A29DAAE9B}" dt="2019-02-28T17:14:17.181" v="938" actId="164"/>
          <ac:picMkLst>
            <pc:docMk/>
            <pc:sldMk cId="2556079421" sldId="269"/>
            <ac:picMk id="17" creationId="{B1597E0F-3A65-4B81-B57A-067B7A68DA0D}"/>
          </ac:picMkLst>
        </pc:picChg>
        <pc:picChg chg="add mod">
          <ac:chgData name="Vince Buccini" userId="1d9118116035fd99" providerId="LiveId" clId="{281DE7B4-C561-4DC3-A211-C98A29DAAE9B}" dt="2019-02-28T17:14:17.181" v="938" actId="164"/>
          <ac:picMkLst>
            <pc:docMk/>
            <pc:sldMk cId="2556079421" sldId="269"/>
            <ac:picMk id="19" creationId="{E766DA37-BFE2-437A-B165-863D4B0829FC}"/>
          </ac:picMkLst>
        </pc:picChg>
        <pc:picChg chg="add mod">
          <ac:chgData name="Vince Buccini" userId="1d9118116035fd99" providerId="LiveId" clId="{281DE7B4-C561-4DC3-A211-C98A29DAAE9B}" dt="2019-02-28T17:14:17.181" v="938" actId="164"/>
          <ac:picMkLst>
            <pc:docMk/>
            <pc:sldMk cId="2556079421" sldId="269"/>
            <ac:picMk id="21" creationId="{D489FC05-07AA-4DD2-B352-817F90CC2944}"/>
          </ac:picMkLst>
        </pc:picChg>
        <pc:picChg chg="add">
          <ac:chgData name="Vince Buccini" userId="1d9118116035fd99" providerId="LiveId" clId="{281DE7B4-C561-4DC3-A211-C98A29DAAE9B}" dt="2019-02-28T17:14:57.096" v="954"/>
          <ac:picMkLst>
            <pc:docMk/>
            <pc:sldMk cId="2556079421" sldId="269"/>
            <ac:picMk id="23" creationId="{08D4A183-C45E-4EAB-9986-4C8F108429B3}"/>
          </ac:picMkLst>
        </pc:picChg>
      </pc:sldChg>
      <pc:sldChg chg="del">
        <pc:chgData name="Vince Buccini" userId="1d9118116035fd99" providerId="LiveId" clId="{281DE7B4-C561-4DC3-A211-C98A29DAAE9B}" dt="2019-02-28T16:49:36.732" v="635" actId="2696"/>
        <pc:sldMkLst>
          <pc:docMk/>
          <pc:sldMk cId="2824078588" sldId="269"/>
        </pc:sldMkLst>
      </pc:sldChg>
      <pc:sldChg chg="addSp delSp modSp add">
        <pc:chgData name="Vince Buccini" userId="1d9118116035fd99" providerId="LiveId" clId="{281DE7B4-C561-4DC3-A211-C98A29DAAE9B}" dt="2019-02-28T17:15:37.436" v="972" actId="962"/>
        <pc:sldMkLst>
          <pc:docMk/>
          <pc:sldMk cId="1910658623" sldId="270"/>
        </pc:sldMkLst>
        <pc:grpChg chg="del">
          <ac:chgData name="Vince Buccini" userId="1d9118116035fd99" providerId="LiveId" clId="{281DE7B4-C561-4DC3-A211-C98A29DAAE9B}" dt="2019-02-28T17:15:05.148" v="956" actId="165"/>
          <ac:grpSpMkLst>
            <pc:docMk/>
            <pc:sldMk cId="1910658623" sldId="270"/>
            <ac:grpSpMk id="22" creationId="{6FDBE9C4-23BB-4ABC-9473-69EF877C6C88}"/>
          </ac:grpSpMkLst>
        </pc:grpChg>
        <pc:picChg chg="add mod">
          <ac:chgData name="Vince Buccini" userId="1d9118116035fd99" providerId="LiveId" clId="{281DE7B4-C561-4DC3-A211-C98A29DAAE9B}" dt="2019-02-28T17:15:22.168" v="963" actId="1076"/>
          <ac:picMkLst>
            <pc:docMk/>
            <pc:sldMk cId="1910658623" sldId="270"/>
            <ac:picMk id="3" creationId="{ACA68197-E537-4563-9BC2-311CD8F83FB7}"/>
          </ac:picMkLst>
        </pc:picChg>
        <pc:picChg chg="add mod">
          <ac:chgData name="Vince Buccini" userId="1d9118116035fd99" providerId="LiveId" clId="{281DE7B4-C561-4DC3-A211-C98A29DAAE9B}" dt="2019-02-28T17:15:28.051" v="967" actId="962"/>
          <ac:picMkLst>
            <pc:docMk/>
            <pc:sldMk cId="1910658623" sldId="270"/>
            <ac:picMk id="5" creationId="{53029A60-C1A4-4538-8373-2CF6C6FA7428}"/>
          </ac:picMkLst>
        </pc:picChg>
        <pc:picChg chg="add mod">
          <ac:chgData name="Vince Buccini" userId="1d9118116035fd99" providerId="LiveId" clId="{281DE7B4-C561-4DC3-A211-C98A29DAAE9B}" dt="2019-02-28T17:15:37.436" v="972" actId="962"/>
          <ac:picMkLst>
            <pc:docMk/>
            <pc:sldMk cId="1910658623" sldId="270"/>
            <ac:picMk id="7" creationId="{94A55FBE-B5A3-40DC-9512-653DC73B5A4D}"/>
          </ac:picMkLst>
        </pc:picChg>
        <pc:picChg chg="del mod topLvl">
          <ac:chgData name="Vince Buccini" userId="1d9118116035fd99" providerId="LiveId" clId="{281DE7B4-C561-4DC3-A211-C98A29DAAE9B}" dt="2019-02-28T17:15:16.678" v="962" actId="478"/>
          <ac:picMkLst>
            <pc:docMk/>
            <pc:sldMk cId="1910658623" sldId="270"/>
            <ac:picMk id="17" creationId="{B1597E0F-3A65-4B81-B57A-067B7A68DA0D}"/>
          </ac:picMkLst>
        </pc:picChg>
        <pc:picChg chg="del mod topLvl">
          <ac:chgData name="Vince Buccini" userId="1d9118116035fd99" providerId="LiveId" clId="{281DE7B4-C561-4DC3-A211-C98A29DAAE9B}" dt="2019-02-28T17:15:24.022" v="964" actId="478"/>
          <ac:picMkLst>
            <pc:docMk/>
            <pc:sldMk cId="1910658623" sldId="270"/>
            <ac:picMk id="19" creationId="{E766DA37-BFE2-437A-B165-863D4B0829FC}"/>
          </ac:picMkLst>
        </pc:picChg>
        <pc:picChg chg="del mod topLvl">
          <ac:chgData name="Vince Buccini" userId="1d9118116035fd99" providerId="LiveId" clId="{281DE7B4-C561-4DC3-A211-C98A29DAAE9B}" dt="2019-02-28T17:15:30.670" v="968" actId="478"/>
          <ac:picMkLst>
            <pc:docMk/>
            <pc:sldMk cId="1910658623" sldId="270"/>
            <ac:picMk id="21" creationId="{D489FC05-07AA-4DD2-B352-817F90CC2944}"/>
          </ac:picMkLst>
        </pc:picChg>
      </pc:sldChg>
      <pc:sldChg chg="addSp delSp modSp add">
        <pc:chgData name="Vince Buccini" userId="1d9118116035fd99" providerId="LiveId" clId="{281DE7B4-C561-4DC3-A211-C98A29DAAE9B}" dt="2019-02-28T17:50:07.340" v="1077" actId="1076"/>
        <pc:sldMkLst>
          <pc:docMk/>
          <pc:sldMk cId="3315105914" sldId="271"/>
        </pc:sldMkLst>
        <pc:spChg chg="del">
          <ac:chgData name="Vince Buccini" userId="1d9118116035fd99" providerId="LiveId" clId="{281DE7B4-C561-4DC3-A211-C98A29DAAE9B}" dt="2019-02-28T17:49:20.020" v="1057" actId="478"/>
          <ac:spMkLst>
            <pc:docMk/>
            <pc:sldMk cId="3315105914" sldId="271"/>
            <ac:spMk id="2" creationId="{2BC8A762-91A6-40FE-B5FF-1E40CD977BA4}"/>
          </ac:spMkLst>
        </pc:spChg>
        <pc:spChg chg="del">
          <ac:chgData name="Vince Buccini" userId="1d9118116035fd99" providerId="LiveId" clId="{281DE7B4-C561-4DC3-A211-C98A29DAAE9B}" dt="2019-02-28T17:49:20.020" v="1057" actId="478"/>
          <ac:spMkLst>
            <pc:docMk/>
            <pc:sldMk cId="3315105914" sldId="271"/>
            <ac:spMk id="3" creationId="{5892848A-41A7-4A1F-87C3-308E14B2DDEE}"/>
          </ac:spMkLst>
        </pc:spChg>
        <pc:spChg chg="add mod">
          <ac:chgData name="Vince Buccini" userId="1d9118116035fd99" providerId="LiveId" clId="{281DE7B4-C561-4DC3-A211-C98A29DAAE9B}" dt="2019-02-28T17:50:07.340" v="1077" actId="1076"/>
          <ac:spMkLst>
            <pc:docMk/>
            <pc:sldMk cId="3315105914" sldId="271"/>
            <ac:spMk id="4" creationId="{7121F830-5ED3-489C-87CA-769C49C024C0}"/>
          </ac:spMkLst>
        </pc:spChg>
        <pc:picChg chg="add mod">
          <ac:chgData name="Vince Buccini" userId="1d9118116035fd99" providerId="LiveId" clId="{281DE7B4-C561-4DC3-A211-C98A29DAAE9B}" dt="2019-02-28T17:49:59.283" v="1076" actId="1076"/>
          <ac:picMkLst>
            <pc:docMk/>
            <pc:sldMk cId="3315105914" sldId="271"/>
            <ac:picMk id="5" creationId="{DE89CB46-DDD1-46A0-AABE-9A9D74766FA9}"/>
          </ac:picMkLst>
        </pc:picChg>
      </pc:sldChg>
    </pc:docChg>
  </pc:docChgLst>
  <pc:docChgLst>
    <pc:chgData name=" " userId="91eb01e865bbd36f" providerId="LiveId" clId="{25CF9F29-5788-4E77-979E-8FD0C525206B}"/>
    <pc:docChg chg="undo custSel addSld modSld">
      <pc:chgData name=" " userId="91eb01e865bbd36f" providerId="LiveId" clId="{25CF9F29-5788-4E77-979E-8FD0C525206B}" dt="2019-02-28T12:40:04.602" v="154" actId="108"/>
      <pc:docMkLst>
        <pc:docMk/>
      </pc:docMkLst>
      <pc:sldChg chg="modSp">
        <pc:chgData name=" " userId="91eb01e865bbd36f" providerId="LiveId" clId="{25CF9F29-5788-4E77-979E-8FD0C525206B}" dt="2019-02-28T02:22:05.896" v="26" actId="113"/>
        <pc:sldMkLst>
          <pc:docMk/>
          <pc:sldMk cId="285780445" sldId="256"/>
        </pc:sldMkLst>
        <pc:spChg chg="mod">
          <ac:chgData name=" " userId="91eb01e865bbd36f" providerId="LiveId" clId="{25CF9F29-5788-4E77-979E-8FD0C525206B}" dt="2019-02-28T02:22:05.896" v="26" actId="113"/>
          <ac:spMkLst>
            <pc:docMk/>
            <pc:sldMk cId="285780445" sldId="256"/>
            <ac:spMk id="2" creationId="{C21FF6FE-89A8-4882-A36A-4F055DCE05BF}"/>
          </ac:spMkLst>
        </pc:spChg>
      </pc:sldChg>
      <pc:sldChg chg="addSp delSp modSp">
        <pc:chgData name=" " userId="91eb01e865bbd36f" providerId="LiveId" clId="{25CF9F29-5788-4E77-979E-8FD0C525206B}" dt="2019-02-28T12:40:04.602" v="154" actId="108"/>
        <pc:sldMkLst>
          <pc:docMk/>
          <pc:sldMk cId="3096245898" sldId="260"/>
        </pc:sldMkLst>
        <pc:spChg chg="mod">
          <ac:chgData name=" " userId="91eb01e865bbd36f" providerId="LiveId" clId="{25CF9F29-5788-4E77-979E-8FD0C525206B}" dt="2019-02-28T02:51:19.872" v="29" actId="962"/>
          <ac:spMkLst>
            <pc:docMk/>
            <pc:sldMk cId="3096245898" sldId="260"/>
            <ac:spMk id="3" creationId="{D3F28F98-EDEC-4946-9410-9BA537EC7663}"/>
          </ac:spMkLst>
        </pc:spChg>
        <pc:spChg chg="add del">
          <ac:chgData name=" " userId="91eb01e865bbd36f" providerId="LiveId" clId="{25CF9F29-5788-4E77-979E-8FD0C525206B}" dt="2019-02-28T04:12:46.900" v="133"/>
          <ac:spMkLst>
            <pc:docMk/>
            <pc:sldMk cId="3096245898" sldId="260"/>
            <ac:spMk id="9" creationId="{2BA7C336-1BB4-48FF-B08D-D996F2A966DD}"/>
          </ac:spMkLst>
        </pc:spChg>
        <pc:spChg chg="add del mod">
          <ac:chgData name=" " userId="91eb01e865bbd36f" providerId="LiveId" clId="{25CF9F29-5788-4E77-979E-8FD0C525206B}" dt="2019-02-28T04:15:52.540" v="148"/>
          <ac:spMkLst>
            <pc:docMk/>
            <pc:sldMk cId="3096245898" sldId="260"/>
            <ac:spMk id="10" creationId="{2F9716DD-588F-4ED9-AB8D-286B7A0E9115}"/>
          </ac:spMkLst>
        </pc:spChg>
        <pc:picChg chg="mod">
          <ac:chgData name=" " userId="91eb01e865bbd36f" providerId="LiveId" clId="{25CF9F29-5788-4E77-979E-8FD0C525206B}" dt="2019-02-28T02:54:59.127" v="34" actId="1076"/>
          <ac:picMkLst>
            <pc:docMk/>
            <pc:sldMk cId="3096245898" sldId="260"/>
            <ac:picMk id="5" creationId="{D6350B13-7EE8-46EE-8D36-84DC9A11326D}"/>
          </ac:picMkLst>
        </pc:picChg>
        <pc:picChg chg="add mod">
          <ac:chgData name=" " userId="91eb01e865bbd36f" providerId="LiveId" clId="{25CF9F29-5788-4E77-979E-8FD0C525206B}" dt="2019-02-28T12:40:00.658" v="153" actId="108"/>
          <ac:picMkLst>
            <pc:docMk/>
            <pc:sldMk cId="3096245898" sldId="260"/>
            <ac:picMk id="6" creationId="{FBCDA5B6-82AB-4D57-82FB-1279AA01F540}"/>
          </ac:picMkLst>
        </pc:picChg>
        <pc:picChg chg="del">
          <ac:chgData name=" " userId="91eb01e865bbd36f" providerId="LiveId" clId="{25CF9F29-5788-4E77-979E-8FD0C525206B}" dt="2019-02-28T04:10:20.043" v="123" actId="478"/>
          <ac:picMkLst>
            <pc:docMk/>
            <pc:sldMk cId="3096245898" sldId="260"/>
            <ac:picMk id="7" creationId="{0AF6F1E0-1F1B-4799-8C5D-C944F2579546}"/>
          </ac:picMkLst>
        </pc:picChg>
        <pc:picChg chg="add mod">
          <ac:chgData name=" " userId="91eb01e865bbd36f" providerId="LiveId" clId="{25CF9F29-5788-4E77-979E-8FD0C525206B}" dt="2019-02-28T12:40:04.602" v="154" actId="108"/>
          <ac:picMkLst>
            <pc:docMk/>
            <pc:sldMk cId="3096245898" sldId="260"/>
            <ac:picMk id="8" creationId="{36858CF5-E37A-4F8F-8392-DA4D362BDEF7}"/>
          </ac:picMkLst>
        </pc:picChg>
      </pc:sldChg>
      <pc:sldChg chg="modSp">
        <pc:chgData name=" " userId="91eb01e865bbd36f" providerId="LiveId" clId="{25CF9F29-5788-4E77-979E-8FD0C525206B}" dt="2019-02-28T02:16:00.647" v="21" actId="207"/>
        <pc:sldMkLst>
          <pc:docMk/>
          <pc:sldMk cId="2341012740" sldId="262"/>
        </pc:sldMkLst>
        <pc:spChg chg="mod">
          <ac:chgData name=" " userId="91eb01e865bbd36f" providerId="LiveId" clId="{25CF9F29-5788-4E77-979E-8FD0C525206B}" dt="2019-02-28T02:16:00.647" v="21" actId="207"/>
          <ac:spMkLst>
            <pc:docMk/>
            <pc:sldMk cId="2341012740" sldId="262"/>
            <ac:spMk id="3" creationId="{C11FAC02-B41A-447D-8C6A-D101096346F4}"/>
          </ac:spMkLst>
        </pc:spChg>
      </pc:sldChg>
      <pc:sldChg chg="modSp">
        <pc:chgData name=" " userId="91eb01e865bbd36f" providerId="LiveId" clId="{25CF9F29-5788-4E77-979E-8FD0C525206B}" dt="2019-02-28T02:16:18.106" v="25" actId="20577"/>
        <pc:sldMkLst>
          <pc:docMk/>
          <pc:sldMk cId="916909410" sldId="263"/>
        </pc:sldMkLst>
        <pc:spChg chg="mod">
          <ac:chgData name=" " userId="91eb01e865bbd36f" providerId="LiveId" clId="{25CF9F29-5788-4E77-979E-8FD0C525206B}" dt="2019-02-28T02:16:18.106" v="25" actId="20577"/>
          <ac:spMkLst>
            <pc:docMk/>
            <pc:sldMk cId="916909410" sldId="263"/>
            <ac:spMk id="3" creationId="{FC0640F8-C76B-4D45-9642-075D99D98647}"/>
          </ac:spMkLst>
        </pc:spChg>
      </pc:sldChg>
      <pc:sldChg chg="addSp delSp modSp">
        <pc:chgData name=" " userId="91eb01e865bbd36f" providerId="LiveId" clId="{25CF9F29-5788-4E77-979E-8FD0C525206B}" dt="2019-02-28T02:57:46.799" v="43" actId="14100"/>
        <pc:sldMkLst>
          <pc:docMk/>
          <pc:sldMk cId="1901756245" sldId="264"/>
        </pc:sldMkLst>
        <pc:picChg chg="add mod">
          <ac:chgData name=" " userId="91eb01e865bbd36f" providerId="LiveId" clId="{25CF9F29-5788-4E77-979E-8FD0C525206B}" dt="2019-02-28T02:57:46.799" v="43" actId="14100"/>
          <ac:picMkLst>
            <pc:docMk/>
            <pc:sldMk cId="1901756245" sldId="264"/>
            <ac:picMk id="5" creationId="{6B0ADB70-A0EC-4B86-9DC6-ABF159DFC153}"/>
          </ac:picMkLst>
        </pc:picChg>
        <pc:picChg chg="del">
          <ac:chgData name=" " userId="91eb01e865bbd36f" providerId="LiveId" clId="{25CF9F29-5788-4E77-979E-8FD0C525206B}" dt="2019-02-28T02:55:14.274" v="36" actId="478"/>
          <ac:picMkLst>
            <pc:docMk/>
            <pc:sldMk cId="1901756245" sldId="264"/>
            <ac:picMk id="1026" creationId="{ED54A159-7292-4B66-A58C-DDC430315EBC}"/>
          </ac:picMkLst>
        </pc:picChg>
      </pc:sldChg>
      <pc:sldChg chg="modSp">
        <pc:chgData name=" " userId="91eb01e865bbd36f" providerId="LiveId" clId="{25CF9F29-5788-4E77-979E-8FD0C525206B}" dt="2019-02-28T03:06:01.511" v="115" actId="20577"/>
        <pc:sldMkLst>
          <pc:docMk/>
          <pc:sldMk cId="1579111544" sldId="267"/>
        </pc:sldMkLst>
        <pc:spChg chg="mod">
          <ac:chgData name=" " userId="91eb01e865bbd36f" providerId="LiveId" clId="{25CF9F29-5788-4E77-979E-8FD0C525206B}" dt="2019-02-28T03:06:01.511" v="115" actId="20577"/>
          <ac:spMkLst>
            <pc:docMk/>
            <pc:sldMk cId="1579111544" sldId="267"/>
            <ac:spMk id="3" creationId="{72A5EA95-FA21-45D2-A1A8-F656672AE6CB}"/>
          </ac:spMkLst>
        </pc:spChg>
      </pc:sldChg>
      <pc:sldChg chg="addSp delSp modSp add">
        <pc:chgData name=" " userId="91eb01e865bbd36f" providerId="LiveId" clId="{25CF9F29-5788-4E77-979E-8FD0C525206B}" dt="2019-02-28T03:07:06.981" v="122" actId="1076"/>
        <pc:sldMkLst>
          <pc:docMk/>
          <pc:sldMk cId="2824078588" sldId="269"/>
        </pc:sldMkLst>
        <pc:spChg chg="del">
          <ac:chgData name=" " userId="91eb01e865bbd36f" providerId="LiveId" clId="{25CF9F29-5788-4E77-979E-8FD0C525206B}" dt="2019-02-28T03:06:19.708" v="117" actId="478"/>
          <ac:spMkLst>
            <pc:docMk/>
            <pc:sldMk cId="2824078588" sldId="269"/>
            <ac:spMk id="2" creationId="{03B1E6CD-B0BB-4B49-9FC0-D5237F0AD18F}"/>
          </ac:spMkLst>
        </pc:spChg>
        <pc:spChg chg="del">
          <ac:chgData name=" " userId="91eb01e865bbd36f" providerId="LiveId" clId="{25CF9F29-5788-4E77-979E-8FD0C525206B}" dt="2019-02-28T03:06:22.097" v="118" actId="478"/>
          <ac:spMkLst>
            <pc:docMk/>
            <pc:sldMk cId="2824078588" sldId="269"/>
            <ac:spMk id="3" creationId="{18C111C3-24F4-4A3F-A75C-82B7BDBC2EF6}"/>
          </ac:spMkLst>
        </pc:spChg>
        <pc:picChg chg="add mod">
          <ac:chgData name=" " userId="91eb01e865bbd36f" providerId="LiveId" clId="{25CF9F29-5788-4E77-979E-8FD0C525206B}" dt="2019-02-28T03:07:06.981" v="122" actId="1076"/>
          <ac:picMkLst>
            <pc:docMk/>
            <pc:sldMk cId="2824078588" sldId="269"/>
            <ac:picMk id="4" creationId="{76643072-AA63-44D6-B6AD-90CAD700E923}"/>
          </ac:picMkLst>
        </pc:picChg>
      </pc:sldChg>
    </pc:docChg>
  </pc:docChgLst>
  <pc:docChgLst>
    <pc:chgData name="Vince Buccini" userId="1d9118116035fd99" providerId="Windows Live" clId="Web-{97D2B5DF-5CCF-445F-BC6C-347386055581}"/>
    <pc:docChg chg="addSld modSld">
      <pc:chgData name="Vince Buccini" userId="1d9118116035fd99" providerId="Windows Live" clId="Web-{97D2B5DF-5CCF-445F-BC6C-347386055581}" dt="2019-03-13T20:53:15.205" v="18" actId="1076"/>
      <pc:docMkLst>
        <pc:docMk/>
      </pc:docMkLst>
      <pc:sldChg chg="addSp delSp">
        <pc:chgData name="Vince Buccini" userId="1d9118116035fd99" providerId="Windows Live" clId="Web-{97D2B5DF-5CCF-445F-BC6C-347386055581}" dt="2019-03-13T20:50:47.033" v="1"/>
        <pc:sldMkLst>
          <pc:docMk/>
          <pc:sldMk cId="285780445" sldId="256"/>
        </pc:sldMkLst>
        <pc:picChg chg="add del">
          <ac:chgData name="Vince Buccini" userId="1d9118116035fd99" providerId="Windows Live" clId="Web-{97D2B5DF-5CCF-445F-BC6C-347386055581}" dt="2019-03-13T20:50:47.033" v="1"/>
          <ac:picMkLst>
            <pc:docMk/>
            <pc:sldMk cId="285780445" sldId="256"/>
            <ac:picMk id="6" creationId="{A26770AF-32B7-4A38-A809-5BE6E90FEE15}"/>
          </ac:picMkLst>
        </pc:picChg>
      </pc:sldChg>
      <pc:sldChg chg="addSp delSp modSp add mod replId setBg">
        <pc:chgData name="Vince Buccini" userId="1d9118116035fd99" providerId="Windows Live" clId="Web-{97D2B5DF-5CCF-445F-BC6C-347386055581}" dt="2019-03-13T20:53:15.205" v="18" actId="1076"/>
        <pc:sldMkLst>
          <pc:docMk/>
          <pc:sldMk cId="560373360" sldId="272"/>
        </pc:sldMkLst>
        <pc:spChg chg="del">
          <ac:chgData name="Vince Buccini" userId="1d9118116035fd99" providerId="Windows Live" clId="Web-{97D2B5DF-5CCF-445F-BC6C-347386055581}" dt="2019-03-13T20:52:44.455" v="6"/>
          <ac:spMkLst>
            <pc:docMk/>
            <pc:sldMk cId="560373360" sldId="272"/>
            <ac:spMk id="2" creationId="{C21FF6FE-89A8-4882-A36A-4F055DCE05BF}"/>
          </ac:spMkLst>
        </pc:spChg>
        <pc:spChg chg="del">
          <ac:chgData name="Vince Buccini" userId="1d9118116035fd99" providerId="Windows Live" clId="Web-{97D2B5DF-5CCF-445F-BC6C-347386055581}" dt="2019-03-13T20:52:47.471" v="7"/>
          <ac:spMkLst>
            <pc:docMk/>
            <pc:sldMk cId="560373360" sldId="272"/>
            <ac:spMk id="3" creationId="{ED13AD3C-0B0A-40B4-A9B1-3BDCFE2BD789}"/>
          </ac:spMkLst>
        </pc:spChg>
        <pc:spChg chg="add del mod">
          <ac:chgData name="Vince Buccini" userId="1d9118116035fd99" providerId="Windows Live" clId="Web-{97D2B5DF-5CCF-445F-BC6C-347386055581}" dt="2019-03-13T20:53:13.658" v="17"/>
          <ac:spMkLst>
            <pc:docMk/>
            <pc:sldMk cId="560373360" sldId="272"/>
            <ac:spMk id="5" creationId="{502E3CB9-CA95-4A41-84FF-DD3DE2C37651}"/>
          </ac:spMkLst>
        </pc:spChg>
        <pc:spChg chg="add del mod">
          <ac:chgData name="Vince Buccini" userId="1d9118116035fd99" providerId="Windows Live" clId="Web-{97D2B5DF-5CCF-445F-BC6C-347386055581}" dt="2019-03-13T20:52:48.033" v="8"/>
          <ac:spMkLst>
            <pc:docMk/>
            <pc:sldMk cId="560373360" sldId="272"/>
            <ac:spMk id="7" creationId="{4F8B0CC5-02BD-4C60-9535-520379382064}"/>
          </ac:spMkLst>
        </pc:spChg>
        <pc:spChg chg="del">
          <ac:chgData name="Vince Buccini" userId="1d9118116035fd99" providerId="Windows Live" clId="Web-{97D2B5DF-5CCF-445F-BC6C-347386055581}" dt="2019-03-13T20:52:43.986" v="5"/>
          <ac:spMkLst>
            <pc:docMk/>
            <pc:sldMk cId="560373360" sldId="272"/>
            <ac:spMk id="21" creationId="{7807BA6C-DC6B-4D09-9CB4-14CF06BF8C41}"/>
          </ac:spMkLst>
        </pc:spChg>
        <pc:picChg chg="mod">
          <ac:chgData name="Vince Buccini" userId="1d9118116035fd99" providerId="Windows Live" clId="Web-{97D2B5DF-5CCF-445F-BC6C-347386055581}" dt="2019-03-13T20:53:15.205" v="18" actId="1076"/>
          <ac:picMkLst>
            <pc:docMk/>
            <pc:sldMk cId="560373360" sldId="272"/>
            <ac:picMk id="35" creationId="{08D4A183-C45E-4EAB-9986-4C8F108429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95DA-4958-4ED8-B08D-872E0F017FB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4287-418C-49EC-ABFF-459F6E3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95DA-4958-4ED8-B08D-872E0F017FB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4287-418C-49EC-ABFF-459F6E3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95DA-4958-4ED8-B08D-872E0F017FB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4287-418C-49EC-ABFF-459F6E3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95DA-4958-4ED8-B08D-872E0F017FB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4287-418C-49EC-ABFF-459F6E3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95DA-4958-4ED8-B08D-872E0F017FB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4287-418C-49EC-ABFF-459F6E3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9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95DA-4958-4ED8-B08D-872E0F017FB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4287-418C-49EC-ABFF-459F6E3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95DA-4958-4ED8-B08D-872E0F017FB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4287-418C-49EC-ABFF-459F6E3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95DA-4958-4ED8-B08D-872E0F017FB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4287-418C-49EC-ABFF-459F6E3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95DA-4958-4ED8-B08D-872E0F017FB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4287-418C-49EC-ABFF-459F6E3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0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95DA-4958-4ED8-B08D-872E0F017FB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4287-418C-49EC-ABFF-459F6E3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8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95DA-4958-4ED8-B08D-872E0F017FB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4287-418C-49EC-ABFF-459F6E3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595DA-4958-4ED8-B08D-872E0F017FB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4287-418C-49EC-ABFF-459F6E34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79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F6FE-89A8-4882-A36A-4F055DCE0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981" y="1816148"/>
            <a:ext cx="4730248" cy="919163"/>
          </a:xfrm>
        </p:spPr>
        <p:txBody>
          <a:bodyPr>
            <a:noAutofit/>
          </a:bodyPr>
          <a:lstStyle/>
          <a:p>
            <a:pPr algn="l"/>
            <a:r>
              <a:rPr lang="en-US" sz="8000" b="1" spc="300" err="1">
                <a:gradFill flip="none" rotWithShape="1">
                  <a:gsLst>
                    <a:gs pos="100000">
                      <a:schemeClr val="tx1"/>
                    </a:gs>
                    <a:gs pos="0">
                      <a:srgbClr val="C00000"/>
                    </a:gs>
                  </a:gsLst>
                  <a:lin ang="10800000" scaled="1"/>
                  <a:tileRect/>
                </a:gradFill>
                <a:latin typeface="Abadi" panose="020B0604020104020204" pitchFamily="34" charset="0"/>
              </a:rPr>
              <a:t>LineUp</a:t>
            </a:r>
            <a:endParaRPr lang="en-US" sz="8000" b="1" spc="300">
              <a:gradFill flip="none" rotWithShape="1">
                <a:gsLst>
                  <a:gs pos="100000">
                    <a:schemeClr val="tx1"/>
                  </a:gs>
                  <a:gs pos="0">
                    <a:srgbClr val="C00000"/>
                  </a:gs>
                </a:gsLst>
                <a:lin ang="10800000" scaled="1"/>
                <a:tileRect/>
              </a:gradFill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3AD3C-0B0A-40B4-A9B1-3BDCFE2BD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981" y="3079524"/>
            <a:ext cx="7350225" cy="2968937"/>
          </a:xfrm>
        </p:spPr>
        <p:txBody>
          <a:bodyPr>
            <a:noAutofit/>
          </a:bodyPr>
          <a:lstStyle/>
          <a:p>
            <a:pPr algn="l"/>
            <a:r>
              <a:rPr lang="en-US" altLang="zh-CN">
                <a:latin typeface="Abadi" panose="020B0604020104020204" pitchFamily="34" charset="0"/>
              </a:rPr>
              <a:t>Helping people be more productive with their time.</a:t>
            </a:r>
            <a:endParaRPr lang="en-US" sz="1200">
              <a:latin typeface="Abadi" panose="020B0604020104020204" pitchFamily="34" charset="0"/>
            </a:endParaRPr>
          </a:p>
          <a:p>
            <a:pPr algn="l"/>
            <a:endParaRPr lang="en-US" sz="1200">
              <a:solidFill>
                <a:schemeClr val="tx1">
                  <a:lumMod val="85000"/>
                </a:schemeClr>
              </a:solidFill>
              <a:latin typeface="Abadi" panose="020B0604020104020204" pitchFamily="34" charset="0"/>
            </a:endParaRPr>
          </a:p>
          <a:p>
            <a:pPr algn="l"/>
            <a:endParaRPr lang="en-US" sz="1200">
              <a:solidFill>
                <a:schemeClr val="tx1">
                  <a:lumMod val="85000"/>
                </a:schemeClr>
              </a:solidFill>
              <a:latin typeface="Abadi" panose="020B0604020104020204" pitchFamily="34" charset="0"/>
            </a:endParaRPr>
          </a:p>
          <a:p>
            <a:pPr algn="l"/>
            <a:r>
              <a:rPr lang="en-US" sz="1200">
                <a:solidFill>
                  <a:schemeClr val="tx1">
                    <a:lumMod val="85000"/>
                  </a:schemeClr>
                </a:solidFill>
                <a:latin typeface="Abadi" panose="020B0604020104020204" pitchFamily="34" charset="0"/>
              </a:rPr>
              <a:t>Presented by Vincent Buccini, Alex </a:t>
            </a:r>
            <a:r>
              <a:rPr lang="en-US" sz="1200" err="1">
                <a:solidFill>
                  <a:schemeClr val="tx1">
                    <a:lumMod val="85000"/>
                  </a:schemeClr>
                </a:solidFill>
                <a:latin typeface="Abadi" panose="020B0604020104020204" pitchFamily="34" charset="0"/>
              </a:rPr>
              <a:t>Paulius</a:t>
            </a:r>
            <a:r>
              <a:rPr lang="en-US" sz="1200">
                <a:solidFill>
                  <a:schemeClr val="tx1">
                    <a:lumMod val="85000"/>
                  </a:schemeClr>
                </a:solidFill>
                <a:latin typeface="Abadi" panose="020B0604020104020204" pitchFamily="34" charset="0"/>
              </a:rPr>
              <a:t>, and Lewis Hunter for Backers and Hackers</a:t>
            </a:r>
          </a:p>
          <a:p>
            <a:pPr algn="l"/>
            <a:r>
              <a:rPr lang="en-US" sz="1200">
                <a:solidFill>
                  <a:schemeClr val="tx1">
                    <a:lumMod val="85000"/>
                  </a:schemeClr>
                </a:solidFill>
                <a:latin typeface="Abadi" panose="020B0604020104020204" pitchFamily="34" charset="0"/>
              </a:rPr>
              <a:t>| February 28, 2019</a:t>
            </a:r>
          </a:p>
          <a:p>
            <a:pPr algn="l"/>
            <a:endParaRPr lang="en-US">
              <a:latin typeface="Abadi" panose="020B0604020104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07BA6C-DC6B-4D09-9CB4-14CF06BF8C41}"/>
              </a:ext>
            </a:extLst>
          </p:cNvPr>
          <p:cNvSpPr/>
          <p:nvPr/>
        </p:nvSpPr>
        <p:spPr>
          <a:xfrm>
            <a:off x="3908430" y="4735287"/>
            <a:ext cx="1130631" cy="515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08D4A183-C45E-4EAB-9986-4C8F10842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2651" r="1239" b="2791"/>
          <a:stretch/>
        </p:blipFill>
        <p:spPr>
          <a:xfrm>
            <a:off x="383739" y="1407495"/>
            <a:ext cx="3935951" cy="404300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78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08D4A183-C45E-4EAB-9986-4C8F10842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2651" r="1239" b="2791"/>
          <a:stretch/>
        </p:blipFill>
        <p:spPr>
          <a:xfrm>
            <a:off x="1854265" y="685600"/>
            <a:ext cx="3935951" cy="404300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037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5E1D-BF76-49B4-8D1E-6E0EE407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About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8F98-EDEC-4946-9410-9BA537EC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Owned by </a:t>
            </a:r>
            <a:r>
              <a:rPr lang="en-US" err="1">
                <a:latin typeface="Abadi" panose="020B0604020104020204" pitchFamily="34" charset="0"/>
              </a:rPr>
              <a:t>LineSkip</a:t>
            </a:r>
            <a:r>
              <a:rPr lang="en-US">
                <a:latin typeface="Abadi" panose="020B0604020104020204" pitchFamily="34" charset="0"/>
              </a:rPr>
              <a:t> LLC Incorporated in December</a:t>
            </a:r>
          </a:p>
          <a:p>
            <a:r>
              <a:rPr lang="en-US">
                <a:latin typeface="Abadi" panose="020B0604020104020204" pitchFamily="34" charset="0"/>
              </a:rPr>
              <a:t>“How can we figure out a better way to wait in line?”</a:t>
            </a:r>
          </a:p>
          <a:p>
            <a:endParaRPr lang="en-US">
              <a:latin typeface="Abadi" panose="020B0604020104020204" pitchFamily="34" charset="0"/>
            </a:endParaRPr>
          </a:p>
          <a:p>
            <a:endParaRPr lang="en-US">
              <a:latin typeface="Abadi" panose="020B0604020104020204" pitchFamily="34" charset="0"/>
            </a:endParaRPr>
          </a:p>
        </p:txBody>
      </p:sp>
      <p:pic>
        <p:nvPicPr>
          <p:cNvPr id="5" name="Picture 4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D6350B13-7EE8-46EE-8D36-84DC9A113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88" t="9157" r="388" b="19415"/>
          <a:stretch/>
        </p:blipFill>
        <p:spPr>
          <a:xfrm>
            <a:off x="1137581" y="3577076"/>
            <a:ext cx="2250746" cy="2250746"/>
          </a:xfrm>
          <a:prstGeom prst="ellipse">
            <a:avLst/>
          </a:prstGeom>
          <a:effectLst>
            <a:glow rad="393700">
              <a:srgbClr val="C00000">
                <a:alpha val="31000"/>
              </a:srgbClr>
            </a:glow>
          </a:effectLst>
        </p:spPr>
      </p:pic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BCDA5B6-82AB-4D57-82FB-1279AA01F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59" y="3577076"/>
            <a:ext cx="2355362" cy="2355362"/>
          </a:xfrm>
          <a:prstGeom prst="ellipse">
            <a:avLst/>
          </a:prstGeom>
          <a:effectLst>
            <a:glow rad="393700">
              <a:srgbClr val="C00000">
                <a:alpha val="31000"/>
              </a:srgbClr>
            </a:glow>
          </a:effectLst>
        </p:spPr>
      </p:pic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36858CF5-E37A-4F8F-8392-DA4D362BDE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0" t="6147" r="1313" b="28479"/>
          <a:stretch/>
        </p:blipFill>
        <p:spPr>
          <a:xfrm>
            <a:off x="8585753" y="3524768"/>
            <a:ext cx="2355362" cy="2355362"/>
          </a:xfrm>
          <a:prstGeom prst="ellipse">
            <a:avLst/>
          </a:prstGeom>
          <a:effectLst>
            <a:glow rad="393700">
              <a:srgbClr val="C00000">
                <a:alpha val="31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09624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45B80E0A-4E6B-45D8-A500-A042AB56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0ED59-C311-46ED-A3AA-86FBDD97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The dangers of Lines for a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AC02-B41A-447D-8C6A-D101096346F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b="0" i="0">
                <a:effectLst/>
                <a:latin typeface="Abadi" panose="020B0604020104020204" pitchFamily="34" charset="0"/>
              </a:rPr>
              <a:t> “Often the psychology of queuing is more important than the statistics of the wait itself” – Dr. Richard Larson, MIT</a:t>
            </a:r>
          </a:p>
          <a:p>
            <a:r>
              <a:rPr lang="en-US">
                <a:latin typeface="Abadi" panose="020B0604020104020204" pitchFamily="34" charset="0"/>
              </a:rPr>
              <a:t>People overestimate how much they have waited by 36%</a:t>
            </a:r>
          </a:p>
          <a:p>
            <a:r>
              <a:rPr lang="en-US">
                <a:latin typeface="Abadi" panose="020B0604020104020204" pitchFamily="34" charset="0"/>
              </a:rPr>
              <a:t>This issue can be seen in almost any facet of consumption based/service based business.</a:t>
            </a:r>
          </a:p>
          <a:p>
            <a:r>
              <a:rPr lang="en-US">
                <a:latin typeface="Abadi" panose="020B0604020104020204" pitchFamily="34" charset="0"/>
              </a:rPr>
              <a:t>Americans spend roughly 37 billion hours each year waiting in line according to the New York Times.</a:t>
            </a:r>
          </a:p>
          <a:p>
            <a:r>
              <a:rPr lang="en-US">
                <a:latin typeface="Abadi" panose="020B0604020104020204" pitchFamily="34" charset="0"/>
              </a:rPr>
              <a:t>Psychologically “empty time” i.e. time spend waiting in a line feels longer than occupied time.</a:t>
            </a:r>
          </a:p>
          <a:p>
            <a:endParaRPr lang="en-US">
              <a:latin typeface="Abadi" panose="020B0604020104020204" pitchFamily="34" charset="0"/>
            </a:endParaRPr>
          </a:p>
          <a:p>
            <a:endParaRPr lang="en-US"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F9A6D-C6E2-4C9A-AEC5-A1CD32860A47}"/>
              </a:ext>
            </a:extLst>
          </p:cNvPr>
          <p:cNvSpPr/>
          <p:nvPr/>
        </p:nvSpPr>
        <p:spPr>
          <a:xfrm>
            <a:off x="5124450" y="38686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1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A829-4641-499E-BF22-7226A2DC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Abadi" panose="020B0604020104020204" pitchFamily="34" charset="0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40F8-C76B-4D45-9642-075D99D9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badi" panose="020B0604020104020204" pitchFamily="34" charset="0"/>
              </a:rPr>
              <a:t>We aim to provide consumers and venues choices pertaining to lines</a:t>
            </a:r>
          </a:p>
          <a:p>
            <a:endParaRPr lang="en-US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badi" panose="020B0604020104020204" pitchFamily="34" charset="0"/>
              </a:rPr>
              <a:t>Price discrimination</a:t>
            </a:r>
          </a:p>
          <a:p>
            <a:endParaRPr lang="en-US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altLang="zh-CN">
                <a:solidFill>
                  <a:schemeClr val="bg1"/>
                </a:solidFill>
                <a:latin typeface="Abadi" panose="020B0604020104020204" pitchFamily="34" charset="0"/>
              </a:rPr>
              <a:t>Risk mitigation, pre-purchasing tabs</a:t>
            </a:r>
            <a:endParaRPr lang="en-US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US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A5571-19DC-4719-A66B-C434B7B2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4232"/>
            <a:ext cx="5070937" cy="4449536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2ED728F-4C96-416C-8AE5-D9A1D54A33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2651" r="1239" b="2791"/>
          <a:stretch/>
        </p:blipFill>
        <p:spPr>
          <a:xfrm>
            <a:off x="8153030" y="2794097"/>
            <a:ext cx="1090496" cy="1120157"/>
          </a:xfrm>
          <a:prstGeom prst="round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1690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indoor, clothing&#10;&#10;Description automatically generated">
            <a:extLst>
              <a:ext uri="{FF2B5EF4-FFF2-40B4-BE49-F238E27FC236}">
                <a16:creationId xmlns:a16="http://schemas.microsoft.com/office/drawing/2014/main" id="{DC256637-318D-4F03-A295-D270AC65A8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0"/>
            <a:ext cx="1371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C45BAE-65A1-4949-B51D-9393A17B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Market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1FAD-4084-4EB2-BAA9-754AAA02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Six Flags</a:t>
            </a:r>
          </a:p>
          <a:p>
            <a:r>
              <a:rPr lang="en-US">
                <a:latin typeface="Abadi" panose="020B0604020104020204" pitchFamily="34" charset="0"/>
              </a:rPr>
              <a:t>Disney</a:t>
            </a:r>
          </a:p>
          <a:p>
            <a:r>
              <a:rPr lang="en-US">
                <a:latin typeface="Abadi" panose="020B0604020104020204" pitchFamily="34" charset="0"/>
              </a:rPr>
              <a:t>USC ticketing services</a:t>
            </a:r>
          </a:p>
        </p:txBody>
      </p:sp>
    </p:spTree>
    <p:extLst>
      <p:ext uri="{BB962C8B-B14F-4D97-AF65-F5344CB8AC3E}">
        <p14:creationId xmlns:p14="http://schemas.microsoft.com/office/powerpoint/2010/main" val="190175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21F830-5ED3-489C-87CA-769C49C024C0}"/>
              </a:ext>
            </a:extLst>
          </p:cNvPr>
          <p:cNvSpPr txBox="1"/>
          <p:nvPr/>
        </p:nvSpPr>
        <p:spPr>
          <a:xfrm>
            <a:off x="4035979" y="113121"/>
            <a:ext cx="41200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>
                <a:latin typeface="Abadi" panose="020B0604020104020204" pitchFamily="34" charset="0"/>
              </a:rPr>
              <a:t>Thank you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E89CB46-DDD1-46A0-AABE-9A9D74766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2651" r="1239" b="2791"/>
          <a:stretch/>
        </p:blipFill>
        <p:spPr>
          <a:xfrm>
            <a:off x="4128022" y="1407496"/>
            <a:ext cx="3935951" cy="4043008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51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90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Office Theme</vt:lpstr>
      <vt:lpstr>LineUp</vt:lpstr>
      <vt:lpstr>PowerPoint Presentation</vt:lpstr>
      <vt:lpstr>About the Company</vt:lpstr>
      <vt:lpstr>The dangers of Lines for a business</vt:lpstr>
      <vt:lpstr>Application</vt:lpstr>
      <vt:lpstr>Market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Lineup LLC</dc:title>
  <dc:creator> </dc:creator>
  <cp:lastModifiedBy>Microsoft Office User</cp:lastModifiedBy>
  <cp:revision>16</cp:revision>
  <dcterms:created xsi:type="dcterms:W3CDTF">2019-02-27T18:36:26Z</dcterms:created>
  <dcterms:modified xsi:type="dcterms:W3CDTF">2019-04-15T12:56:43Z</dcterms:modified>
</cp:coreProperties>
</file>