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26" d="100"/>
          <a:sy n="26" d="100"/>
        </p:scale>
        <p:origin x="1244" y="40"/>
      </p:cViewPr>
      <p:guideLst>
        <p:guide orient="horz" pos="3120"/>
        <p:guide pos="4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3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2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6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4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0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4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3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34CB-5F58-4F25-91F7-F1FCEF5087E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5E9D-E214-41AF-9A44-C0BF270AA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3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3780CC0-572E-4358-95F6-04157D73A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82354"/>
              </p:ext>
            </p:extLst>
          </p:nvPr>
        </p:nvGraphicFramePr>
        <p:xfrm>
          <a:off x="0" y="0"/>
          <a:ext cx="13208000" cy="999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85397579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566578187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350254778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91368022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237063421"/>
                    </a:ext>
                  </a:extLst>
                </a:gridCol>
              </a:tblGrid>
              <a:tr h="123825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OSI Model 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Layer</a:t>
                      </a:r>
                    </a:p>
                    <a:p>
                      <a:pPr lvl="0" algn="ctr" latinLnBrk="1"/>
                      <a:r>
                        <a:rPr lang="en-US" altLang="ko-KR" sz="3600" dirty="0"/>
                        <a:t>Number 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TCP / IP </a:t>
                      </a:r>
                    </a:p>
                    <a:p>
                      <a:pPr lvl="0" algn="ctr" latinLnBrk="1"/>
                      <a:r>
                        <a:rPr lang="en-US" altLang="ko-KR" sz="3600" dirty="0"/>
                        <a:t>Layer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Other </a:t>
                      </a:r>
                    </a:p>
                    <a:p>
                      <a:pPr lvl="0" algn="ctr" latinLnBrk="1"/>
                      <a:r>
                        <a:rPr lang="en-US" altLang="ko-KR" sz="3600" dirty="0"/>
                        <a:t>Protocol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71053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Alligator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Application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HTTP</a:t>
                      </a:r>
                      <a:endParaRPr lang="ko-KR" altLang="en-US" sz="3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SSH, FTP</a:t>
                      </a:r>
                    </a:p>
                    <a:p>
                      <a:pPr lvl="0" algn="ctr" latinLnBrk="1"/>
                      <a:r>
                        <a:rPr lang="en-US" altLang="ko-KR" sz="3600" dirty="0"/>
                        <a:t>SMTP, POP3</a:t>
                      </a:r>
                    </a:p>
                    <a:p>
                      <a:pPr lvl="0" algn="ctr" latinLnBrk="1"/>
                      <a:r>
                        <a:rPr lang="en-US" altLang="ko-KR" sz="3600" dirty="0"/>
                        <a:t>Telnet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29941"/>
                  </a:ext>
                </a:extLst>
              </a:tr>
              <a:tr h="132437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Pet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Presentation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34293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Steve’s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Session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22710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Touch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Transport 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TCP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UDP,SCTP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5655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Not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Network 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IP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IPv6, ARP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63228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Do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Data Link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Ethernet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HDLC, Frame-Relay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70458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Please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600" dirty="0"/>
                        <a:t>Physical 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8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45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seunga0208@hanmail.net</dc:creator>
  <cp:lastModifiedBy>seunga0208@hanmail.net</cp:lastModifiedBy>
  <cp:revision>11</cp:revision>
  <dcterms:created xsi:type="dcterms:W3CDTF">2020-07-12T06:30:28Z</dcterms:created>
  <dcterms:modified xsi:type="dcterms:W3CDTF">2020-07-12T13:37:08Z</dcterms:modified>
</cp:coreProperties>
</file>