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Default Extension="xlsm" ContentType="application/vnd.ms-excel.sheet.macroEnabled.12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81" r:id="rId2"/>
    <p:sldId id="279" r:id="rId3"/>
    <p:sldId id="273" r:id="rId4"/>
    <p:sldId id="266" r:id="rId5"/>
    <p:sldId id="298" r:id="rId6"/>
    <p:sldId id="276" r:id="rId7"/>
    <p:sldId id="277" r:id="rId8"/>
    <p:sldId id="274" r:id="rId9"/>
    <p:sldId id="289" r:id="rId10"/>
    <p:sldId id="290" r:id="rId11"/>
    <p:sldId id="299" r:id="rId12"/>
    <p:sldId id="300" r:id="rId13"/>
    <p:sldId id="301" r:id="rId14"/>
    <p:sldId id="280" r:id="rId15"/>
    <p:sldId id="275" r:id="rId16"/>
    <p:sldId id="282" r:id="rId17"/>
  </p:sldIdLst>
  <p:sldSz cx="9906000" cy="6858000" type="A4"/>
  <p:notesSz cx="6858000" cy="9144000"/>
  <p:defaultTextStyle>
    <a:defPPr>
      <a:defRPr lang="ko-KR"/>
    </a:defPPr>
    <a:lvl1pPr marL="0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FFFF"/>
    <a:srgbClr val="23CFBF"/>
    <a:srgbClr val="F62291"/>
    <a:srgbClr val="D8268C"/>
    <a:srgbClr val="3333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19" autoAdjust="0"/>
    <p:restoredTop sz="93519" autoAdjust="0"/>
  </p:normalViewPr>
  <p:slideViewPr>
    <p:cSldViewPr>
      <p:cViewPr varScale="1">
        <p:scale>
          <a:sx n="106" d="100"/>
          <a:sy n="106" d="100"/>
        </p:scale>
        <p:origin x="-444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_______1.xlsm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_______2.xlsm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autoTitleDeleted val="1"/>
    <c:plotArea>
      <c:layout>
        <c:manualLayout>
          <c:layoutTarget val="inner"/>
          <c:xMode val="edge"/>
          <c:yMode val="edge"/>
          <c:x val="2.1459227467811306E-3"/>
          <c:y val="8.6757990867580154E-2"/>
          <c:w val="0.98497854077253078"/>
          <c:h val="0.86301369863013822"/>
        </c:manualLayout>
      </c:layout>
      <c:barChart>
        <c:barDir val="col"/>
        <c:grouping val="clustered"/>
        <c:axId val="86828160"/>
        <c:axId val="95069312"/>
      </c:barChart>
      <c:catAx>
        <c:axId val="86828160"/>
        <c:scaling>
          <c:orientation val="minMax"/>
        </c:scaling>
        <c:axPos val="b"/>
        <c:numFmt formatCode="General" sourceLinked="1"/>
        <c:tickLblPos val="low"/>
        <c:spPr>
          <a:ln w="9037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81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ko-KR"/>
          </a:p>
        </c:txPr>
        <c:crossAx val="95069312"/>
        <c:crosses val="autoZero"/>
        <c:auto val="1"/>
        <c:lblAlgn val="ctr"/>
        <c:lblOffset val="100"/>
        <c:tickLblSkip val="1"/>
        <c:tickMarkSkip val="1"/>
      </c:catAx>
      <c:valAx>
        <c:axId val="95069312"/>
        <c:scaling>
          <c:orientation val="minMax"/>
        </c:scaling>
        <c:axPos val="l"/>
        <c:numFmt formatCode="General" sourceLinked="1"/>
        <c:majorTickMark val="none"/>
        <c:tickLblPos val="none"/>
        <c:spPr>
          <a:ln w="6778">
            <a:noFill/>
          </a:ln>
        </c:spPr>
        <c:crossAx val="8682816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281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>
        <c:manualLayout>
          <c:layoutTarget val="inner"/>
          <c:xMode val="edge"/>
          <c:yMode val="edge"/>
          <c:x val="2.1459227467811302E-3"/>
          <c:y val="8.675799086758014E-2"/>
          <c:w val="0.98497854077253078"/>
          <c:h val="0.86301369863013822"/>
        </c:manualLayout>
      </c:layout>
      <c:barChart>
        <c:barDir val="col"/>
        <c:grouping val="clustered"/>
        <c:axId val="114665344"/>
        <c:axId val="114666880"/>
      </c:barChart>
      <c:catAx>
        <c:axId val="114665344"/>
        <c:scaling>
          <c:orientation val="minMax"/>
        </c:scaling>
        <c:axPos val="b"/>
        <c:numFmt formatCode="General" sourceLinked="1"/>
        <c:tickLblPos val="low"/>
        <c:spPr>
          <a:ln w="9037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81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ko-KR"/>
          </a:p>
        </c:txPr>
        <c:crossAx val="114666880"/>
        <c:crosses val="autoZero"/>
        <c:auto val="1"/>
        <c:lblAlgn val="ctr"/>
        <c:lblOffset val="100"/>
        <c:tickLblSkip val="1"/>
        <c:tickMarkSkip val="1"/>
      </c:catAx>
      <c:valAx>
        <c:axId val="114666880"/>
        <c:scaling>
          <c:orientation val="minMax"/>
        </c:scaling>
        <c:axPos val="l"/>
        <c:numFmt formatCode="General" sourceLinked="1"/>
        <c:majorTickMark val="none"/>
        <c:tickLblPos val="none"/>
        <c:spPr>
          <a:ln w="6778">
            <a:noFill/>
          </a:ln>
        </c:spPr>
        <c:crossAx val="11466534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281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ko-KR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AB0A2E-ECF8-4F9D-9FA9-AE85FCAAA18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EFE7193-39A4-4B7D-80BE-21548745C546}">
      <dgm:prSet phldrT="[텍스트]"/>
      <dgm:spPr/>
      <dgm:t>
        <a:bodyPr/>
        <a:lstStyle/>
        <a:p>
          <a:pPr latinLnBrk="1"/>
          <a:r>
            <a:rPr lang="en-US" altLang="ko-KR" b="1" smtClean="0">
              <a:latin typeface="새굴림" pitchFamily="18" charset="-127"/>
              <a:ea typeface="새굴림" pitchFamily="18" charset="-127"/>
            </a:rPr>
            <a:t>Java</a:t>
          </a:r>
          <a:endParaRPr lang="ko-KR" altLang="en-US" b="1">
            <a:latin typeface="새굴림" pitchFamily="18" charset="-127"/>
            <a:ea typeface="새굴림" pitchFamily="18" charset="-127"/>
          </a:endParaRPr>
        </a:p>
      </dgm:t>
    </dgm:pt>
    <dgm:pt modelId="{E61C8076-086B-48E2-9B36-B0441A654E39}" type="parTrans" cxnId="{B55BE453-EF82-4574-B763-CA97C6AE5D68}">
      <dgm:prSet/>
      <dgm:spPr/>
      <dgm:t>
        <a:bodyPr/>
        <a:lstStyle/>
        <a:p>
          <a:pPr latinLnBrk="1"/>
          <a:endParaRPr lang="ko-KR" altLang="en-US"/>
        </a:p>
      </dgm:t>
    </dgm:pt>
    <dgm:pt modelId="{4BE5A207-961D-4C26-A8B1-8817951E9631}" type="sibTrans" cxnId="{B55BE453-EF82-4574-B763-CA97C6AE5D68}">
      <dgm:prSet/>
      <dgm:spPr/>
      <dgm:t>
        <a:bodyPr/>
        <a:lstStyle/>
        <a:p>
          <a:pPr latinLnBrk="1"/>
          <a:endParaRPr lang="ko-KR" altLang="en-US"/>
        </a:p>
      </dgm:t>
    </dgm:pt>
    <dgm:pt modelId="{13021566-CEDA-4E2F-98F3-1E2A679733F5}">
      <dgm:prSet phldrT="[텍스트]"/>
      <dgm:spPr/>
      <dgm:t>
        <a:bodyPr/>
        <a:lstStyle/>
        <a:p>
          <a:pPr latinLnBrk="1"/>
          <a:r>
            <a:rPr lang="en-US" altLang="ko-KR" smtClean="0">
              <a:latin typeface="새굴림" pitchFamily="18" charset="-127"/>
              <a:ea typeface="새굴림" pitchFamily="18" charset="-127"/>
            </a:rPr>
            <a:t>Aspect</a:t>
          </a:r>
          <a:endParaRPr lang="ko-KR" altLang="en-US">
            <a:latin typeface="새굴림" pitchFamily="18" charset="-127"/>
            <a:ea typeface="새굴림" pitchFamily="18" charset="-127"/>
          </a:endParaRPr>
        </a:p>
      </dgm:t>
    </dgm:pt>
    <dgm:pt modelId="{8AF01447-6545-41A0-87EB-12AE7B0220FB}" type="parTrans" cxnId="{80E60787-C62C-4F47-8A9A-1DE9A8468F21}">
      <dgm:prSet/>
      <dgm:spPr/>
      <dgm:t>
        <a:bodyPr/>
        <a:lstStyle/>
        <a:p>
          <a:pPr latinLnBrk="1"/>
          <a:endParaRPr lang="ko-KR" altLang="en-US"/>
        </a:p>
      </dgm:t>
    </dgm:pt>
    <dgm:pt modelId="{8DBCD2AB-7778-48B2-A1C0-1F65BD873FCD}" type="sibTrans" cxnId="{80E60787-C62C-4F47-8A9A-1DE9A8468F21}">
      <dgm:prSet/>
      <dgm:spPr/>
      <dgm:t>
        <a:bodyPr/>
        <a:lstStyle/>
        <a:p>
          <a:pPr latinLnBrk="1"/>
          <a:endParaRPr lang="ko-KR" altLang="en-US"/>
        </a:p>
      </dgm:t>
    </dgm:pt>
    <dgm:pt modelId="{DB0C0446-DF26-4B36-A5FF-737003951BE4}">
      <dgm:prSet phldrT="[텍스트]"/>
      <dgm:spPr/>
      <dgm:t>
        <a:bodyPr/>
        <a:lstStyle/>
        <a:p>
          <a:pPr latinLnBrk="1"/>
          <a:r>
            <a:rPr lang="en-US" altLang="ko-KR" smtClean="0">
              <a:latin typeface="새굴림" pitchFamily="18" charset="-127"/>
              <a:ea typeface="새굴림" pitchFamily="18" charset="-127"/>
            </a:rPr>
            <a:t>Controller</a:t>
          </a:r>
          <a:endParaRPr lang="ko-KR" altLang="en-US">
            <a:latin typeface="새굴림" pitchFamily="18" charset="-127"/>
            <a:ea typeface="새굴림" pitchFamily="18" charset="-127"/>
          </a:endParaRPr>
        </a:p>
      </dgm:t>
    </dgm:pt>
    <dgm:pt modelId="{D78F3776-F6F5-4D85-AC38-1B20309F7A46}" type="parTrans" cxnId="{691751D0-ADA4-4066-B2D2-887C2E5137B6}">
      <dgm:prSet/>
      <dgm:spPr/>
      <dgm:t>
        <a:bodyPr/>
        <a:lstStyle/>
        <a:p>
          <a:pPr latinLnBrk="1"/>
          <a:endParaRPr lang="ko-KR" altLang="en-US"/>
        </a:p>
      </dgm:t>
    </dgm:pt>
    <dgm:pt modelId="{F9FE79C2-1060-47DD-868E-6CF7933385C8}" type="sibTrans" cxnId="{691751D0-ADA4-4066-B2D2-887C2E5137B6}">
      <dgm:prSet/>
      <dgm:spPr/>
      <dgm:t>
        <a:bodyPr/>
        <a:lstStyle/>
        <a:p>
          <a:pPr latinLnBrk="1"/>
          <a:endParaRPr lang="ko-KR" altLang="en-US"/>
        </a:p>
      </dgm:t>
    </dgm:pt>
    <dgm:pt modelId="{426C1669-76DA-41E3-BF1C-37EAEB03E76D}">
      <dgm:prSet phldrT="[텍스트]"/>
      <dgm:spPr/>
      <dgm:t>
        <a:bodyPr/>
        <a:lstStyle/>
        <a:p>
          <a:pPr latinLnBrk="1"/>
          <a:r>
            <a:rPr lang="en-US" altLang="ko-KR" b="1" smtClean="0">
              <a:latin typeface="새굴림" pitchFamily="18" charset="-127"/>
              <a:ea typeface="새굴림" pitchFamily="18" charset="-127"/>
            </a:rPr>
            <a:t>Views</a:t>
          </a:r>
          <a:endParaRPr lang="ko-KR" altLang="en-US" b="1">
            <a:latin typeface="새굴림" pitchFamily="18" charset="-127"/>
            <a:ea typeface="새굴림" pitchFamily="18" charset="-127"/>
          </a:endParaRPr>
        </a:p>
      </dgm:t>
    </dgm:pt>
    <dgm:pt modelId="{6D17F9C2-5070-421D-9B6D-4DDFC4C5727B}" type="parTrans" cxnId="{D100F951-0E16-4E0F-AB26-51F6A7958DD3}">
      <dgm:prSet/>
      <dgm:spPr/>
      <dgm:t>
        <a:bodyPr/>
        <a:lstStyle/>
        <a:p>
          <a:pPr latinLnBrk="1"/>
          <a:endParaRPr lang="ko-KR" altLang="en-US"/>
        </a:p>
      </dgm:t>
    </dgm:pt>
    <dgm:pt modelId="{03B2048E-F135-4914-84A8-A40E71177273}" type="sibTrans" cxnId="{D100F951-0E16-4E0F-AB26-51F6A7958DD3}">
      <dgm:prSet/>
      <dgm:spPr/>
      <dgm:t>
        <a:bodyPr/>
        <a:lstStyle/>
        <a:p>
          <a:pPr latinLnBrk="1"/>
          <a:endParaRPr lang="ko-KR" altLang="en-US"/>
        </a:p>
      </dgm:t>
    </dgm:pt>
    <dgm:pt modelId="{0C6DE0F7-FCD7-4C01-9684-27F629412C1F}">
      <dgm:prSet phldrT="[텍스트]"/>
      <dgm:spPr/>
      <dgm:t>
        <a:bodyPr/>
        <a:lstStyle/>
        <a:p>
          <a:pPr latinLnBrk="1"/>
          <a:r>
            <a:rPr lang="en-US" altLang="ko-KR" smtClean="0">
              <a:latin typeface="새굴림" pitchFamily="18" charset="-127"/>
              <a:ea typeface="새굴림" pitchFamily="18" charset="-127"/>
            </a:rPr>
            <a:t>Member</a:t>
          </a:r>
          <a:endParaRPr lang="ko-KR" altLang="en-US">
            <a:latin typeface="새굴림" pitchFamily="18" charset="-127"/>
            <a:ea typeface="새굴림" pitchFamily="18" charset="-127"/>
          </a:endParaRPr>
        </a:p>
      </dgm:t>
    </dgm:pt>
    <dgm:pt modelId="{C7A8FA07-A899-4915-8C44-40BE5C780AF3}" type="parTrans" cxnId="{6574EE05-D5EE-4637-A7F9-55BE666D18AD}">
      <dgm:prSet/>
      <dgm:spPr/>
      <dgm:t>
        <a:bodyPr/>
        <a:lstStyle/>
        <a:p>
          <a:pPr latinLnBrk="1"/>
          <a:endParaRPr lang="ko-KR" altLang="en-US"/>
        </a:p>
      </dgm:t>
    </dgm:pt>
    <dgm:pt modelId="{7CB9CE00-FFAF-44DE-8AE2-0D9385EC8D41}" type="sibTrans" cxnId="{6574EE05-D5EE-4637-A7F9-55BE666D18AD}">
      <dgm:prSet/>
      <dgm:spPr/>
      <dgm:t>
        <a:bodyPr/>
        <a:lstStyle/>
        <a:p>
          <a:pPr latinLnBrk="1"/>
          <a:endParaRPr lang="ko-KR" altLang="en-US"/>
        </a:p>
      </dgm:t>
    </dgm:pt>
    <dgm:pt modelId="{3849905F-4BE3-415F-A190-96D55B05B30B}">
      <dgm:prSet phldrT="[텍스트]"/>
      <dgm:spPr/>
      <dgm:t>
        <a:bodyPr/>
        <a:lstStyle/>
        <a:p>
          <a:pPr latinLnBrk="1"/>
          <a:r>
            <a:rPr lang="en-US" altLang="ko-KR" smtClean="0">
              <a:latin typeface="새굴림" pitchFamily="18" charset="-127"/>
              <a:ea typeface="새굴림" pitchFamily="18" charset="-127"/>
            </a:rPr>
            <a:t>Product</a:t>
          </a:r>
          <a:endParaRPr lang="ko-KR" altLang="en-US">
            <a:latin typeface="새굴림" pitchFamily="18" charset="-127"/>
            <a:ea typeface="새굴림" pitchFamily="18" charset="-127"/>
          </a:endParaRPr>
        </a:p>
      </dgm:t>
    </dgm:pt>
    <dgm:pt modelId="{DE86981A-1A35-454E-9192-FE558D1CEE00}" type="parTrans" cxnId="{6F98A660-8714-41FB-A2C9-01DDE784717B}">
      <dgm:prSet/>
      <dgm:spPr/>
      <dgm:t>
        <a:bodyPr/>
        <a:lstStyle/>
        <a:p>
          <a:pPr latinLnBrk="1"/>
          <a:endParaRPr lang="ko-KR" altLang="en-US"/>
        </a:p>
      </dgm:t>
    </dgm:pt>
    <dgm:pt modelId="{1881FD0E-4510-4138-80F2-91A57D4C7D5F}" type="sibTrans" cxnId="{6F98A660-8714-41FB-A2C9-01DDE784717B}">
      <dgm:prSet/>
      <dgm:spPr/>
      <dgm:t>
        <a:bodyPr/>
        <a:lstStyle/>
        <a:p>
          <a:pPr latinLnBrk="1"/>
          <a:endParaRPr lang="ko-KR" altLang="en-US"/>
        </a:p>
      </dgm:t>
    </dgm:pt>
    <dgm:pt modelId="{9252267A-333B-4C0B-8E9D-DC7579E0E4C6}">
      <dgm:prSet phldrT="[텍스트]"/>
      <dgm:spPr/>
      <dgm:t>
        <a:bodyPr/>
        <a:lstStyle/>
        <a:p>
          <a:pPr latinLnBrk="1"/>
          <a:r>
            <a:rPr lang="en-US" altLang="ko-KR" b="1" dirty="0" smtClean="0">
              <a:latin typeface="새굴림" pitchFamily="18" charset="-127"/>
              <a:ea typeface="새굴림" pitchFamily="18" charset="-127"/>
            </a:rPr>
            <a:t>Resources</a:t>
          </a:r>
          <a:endParaRPr lang="ko-KR" altLang="en-US" b="1" dirty="0">
            <a:latin typeface="새굴림" pitchFamily="18" charset="-127"/>
            <a:ea typeface="새굴림" pitchFamily="18" charset="-127"/>
          </a:endParaRPr>
        </a:p>
      </dgm:t>
    </dgm:pt>
    <dgm:pt modelId="{6AFF2F51-1DDE-4698-A693-C4332D801117}" type="parTrans" cxnId="{2871EF49-2AF0-447E-A9E2-E0347F886D74}">
      <dgm:prSet/>
      <dgm:spPr/>
      <dgm:t>
        <a:bodyPr/>
        <a:lstStyle/>
        <a:p>
          <a:pPr latinLnBrk="1"/>
          <a:endParaRPr lang="ko-KR" altLang="en-US"/>
        </a:p>
      </dgm:t>
    </dgm:pt>
    <dgm:pt modelId="{E560DBCB-F8B2-4AD8-BE6D-425383072458}" type="sibTrans" cxnId="{2871EF49-2AF0-447E-A9E2-E0347F886D74}">
      <dgm:prSet/>
      <dgm:spPr/>
      <dgm:t>
        <a:bodyPr/>
        <a:lstStyle/>
        <a:p>
          <a:pPr latinLnBrk="1"/>
          <a:endParaRPr lang="ko-KR" altLang="en-US"/>
        </a:p>
      </dgm:t>
    </dgm:pt>
    <dgm:pt modelId="{84AB3C1F-FA03-4315-8E45-B1BF1310BA08}">
      <dgm:prSet phldrT="[텍스트]"/>
      <dgm:spPr/>
      <dgm:t>
        <a:bodyPr/>
        <a:lstStyle/>
        <a:p>
          <a:pPr latinLnBrk="1"/>
          <a:r>
            <a:rPr lang="en-US" altLang="ko-KR" smtClean="0">
              <a:latin typeface="새굴림" pitchFamily="18" charset="-127"/>
              <a:ea typeface="새굴림" pitchFamily="18" charset="-127"/>
            </a:rPr>
            <a:t>CSS</a:t>
          </a:r>
          <a:endParaRPr lang="ko-KR" altLang="en-US">
            <a:latin typeface="새굴림" pitchFamily="18" charset="-127"/>
            <a:ea typeface="새굴림" pitchFamily="18" charset="-127"/>
          </a:endParaRPr>
        </a:p>
      </dgm:t>
    </dgm:pt>
    <dgm:pt modelId="{76277F54-B792-49E8-BAEB-C9898623D46C}" type="parTrans" cxnId="{E5FD3C62-4D9D-4686-B6A2-65CEE9B7DB4B}">
      <dgm:prSet/>
      <dgm:spPr/>
      <dgm:t>
        <a:bodyPr/>
        <a:lstStyle/>
        <a:p>
          <a:pPr latinLnBrk="1"/>
          <a:endParaRPr lang="ko-KR" altLang="en-US"/>
        </a:p>
      </dgm:t>
    </dgm:pt>
    <dgm:pt modelId="{D8A94144-533D-4968-9969-07C41D01336B}" type="sibTrans" cxnId="{E5FD3C62-4D9D-4686-B6A2-65CEE9B7DB4B}">
      <dgm:prSet/>
      <dgm:spPr/>
      <dgm:t>
        <a:bodyPr/>
        <a:lstStyle/>
        <a:p>
          <a:pPr latinLnBrk="1"/>
          <a:endParaRPr lang="ko-KR" altLang="en-US"/>
        </a:p>
      </dgm:t>
    </dgm:pt>
    <dgm:pt modelId="{B91B21B9-D8EA-41C7-B2D2-5F059B73687F}">
      <dgm:prSet phldrT="[텍스트]"/>
      <dgm:spPr/>
      <dgm:t>
        <a:bodyPr/>
        <a:lstStyle/>
        <a:p>
          <a:pPr latinLnBrk="1"/>
          <a:r>
            <a:rPr lang="en-US" altLang="ko-KR" smtClean="0">
              <a:latin typeface="새굴림" pitchFamily="18" charset="-127"/>
              <a:ea typeface="새굴림" pitchFamily="18" charset="-127"/>
            </a:rPr>
            <a:t>Images</a:t>
          </a:r>
          <a:endParaRPr lang="ko-KR" altLang="en-US">
            <a:latin typeface="새굴림" pitchFamily="18" charset="-127"/>
            <a:ea typeface="새굴림" pitchFamily="18" charset="-127"/>
          </a:endParaRPr>
        </a:p>
      </dgm:t>
    </dgm:pt>
    <dgm:pt modelId="{F03CF848-D188-4BD7-ADCD-51CA752D7BED}" type="parTrans" cxnId="{6A323447-B6BF-434E-8F69-D1999239B980}">
      <dgm:prSet/>
      <dgm:spPr/>
      <dgm:t>
        <a:bodyPr/>
        <a:lstStyle/>
        <a:p>
          <a:pPr latinLnBrk="1"/>
          <a:endParaRPr lang="ko-KR" altLang="en-US"/>
        </a:p>
      </dgm:t>
    </dgm:pt>
    <dgm:pt modelId="{A787C370-2CB5-4F08-9761-FA45F1A09526}" type="sibTrans" cxnId="{6A323447-B6BF-434E-8F69-D1999239B980}">
      <dgm:prSet/>
      <dgm:spPr/>
      <dgm:t>
        <a:bodyPr/>
        <a:lstStyle/>
        <a:p>
          <a:pPr latinLnBrk="1"/>
          <a:endParaRPr lang="ko-KR" altLang="en-US"/>
        </a:p>
      </dgm:t>
    </dgm:pt>
    <dgm:pt modelId="{6B107D8E-FADA-404D-AE3A-16E7E8346D3A}">
      <dgm:prSet phldrT="[텍스트]"/>
      <dgm:spPr/>
      <dgm:t>
        <a:bodyPr/>
        <a:lstStyle/>
        <a:p>
          <a:pPr latinLnBrk="1"/>
          <a:r>
            <a:rPr lang="en-US" altLang="ko-KR" b="1" err="1" smtClean="0">
              <a:latin typeface="새굴림" pitchFamily="18" charset="-127"/>
              <a:ea typeface="새굴림" pitchFamily="18" charset="-127"/>
            </a:rPr>
            <a:t>MariaDB</a:t>
          </a:r>
          <a:endParaRPr lang="ko-KR" altLang="en-US" b="1">
            <a:latin typeface="새굴림" pitchFamily="18" charset="-127"/>
            <a:ea typeface="새굴림" pitchFamily="18" charset="-127"/>
          </a:endParaRPr>
        </a:p>
      </dgm:t>
    </dgm:pt>
    <dgm:pt modelId="{126B37BC-33E3-47D3-843A-8E747E1BCCD6}" type="parTrans" cxnId="{253D4FAF-5449-4E8A-A1E5-FE237AAF2E33}">
      <dgm:prSet/>
      <dgm:spPr/>
      <dgm:t>
        <a:bodyPr/>
        <a:lstStyle/>
        <a:p>
          <a:pPr latinLnBrk="1"/>
          <a:endParaRPr lang="ko-KR" altLang="en-US"/>
        </a:p>
      </dgm:t>
    </dgm:pt>
    <dgm:pt modelId="{7B20CE9D-432D-452A-BD98-4AB00E0B6425}" type="sibTrans" cxnId="{253D4FAF-5449-4E8A-A1E5-FE237AAF2E33}">
      <dgm:prSet/>
      <dgm:spPr/>
      <dgm:t>
        <a:bodyPr/>
        <a:lstStyle/>
        <a:p>
          <a:pPr latinLnBrk="1"/>
          <a:endParaRPr lang="ko-KR" altLang="en-US"/>
        </a:p>
      </dgm:t>
    </dgm:pt>
    <dgm:pt modelId="{5DCA9577-0D00-48F8-AA29-568FF3057371}">
      <dgm:prSet phldrT="[텍스트]"/>
      <dgm:spPr/>
      <dgm:t>
        <a:bodyPr/>
        <a:lstStyle/>
        <a:p>
          <a:pPr latinLnBrk="1"/>
          <a:r>
            <a:rPr lang="en-US" altLang="ko-KR" smtClean="0">
              <a:latin typeface="새굴림" pitchFamily="18" charset="-127"/>
              <a:ea typeface="새굴림" pitchFamily="18" charset="-127"/>
            </a:rPr>
            <a:t>Model</a:t>
          </a:r>
          <a:endParaRPr lang="ko-KR" altLang="en-US">
            <a:latin typeface="새굴림" pitchFamily="18" charset="-127"/>
            <a:ea typeface="새굴림" pitchFamily="18" charset="-127"/>
          </a:endParaRPr>
        </a:p>
      </dgm:t>
    </dgm:pt>
    <dgm:pt modelId="{4BF4DF86-0BCA-48CA-A8F7-3036548B48DE}" type="parTrans" cxnId="{04027773-AEE7-4E5C-92A7-920F555B1E3E}">
      <dgm:prSet/>
      <dgm:spPr/>
      <dgm:t>
        <a:bodyPr/>
        <a:lstStyle/>
        <a:p>
          <a:pPr latinLnBrk="1"/>
          <a:endParaRPr lang="ko-KR" altLang="en-US"/>
        </a:p>
      </dgm:t>
    </dgm:pt>
    <dgm:pt modelId="{91D4D918-3B22-4982-91F3-BC7D5E777588}" type="sibTrans" cxnId="{04027773-AEE7-4E5C-92A7-920F555B1E3E}">
      <dgm:prSet/>
      <dgm:spPr/>
      <dgm:t>
        <a:bodyPr/>
        <a:lstStyle/>
        <a:p>
          <a:pPr latinLnBrk="1"/>
          <a:endParaRPr lang="ko-KR" altLang="en-US"/>
        </a:p>
      </dgm:t>
    </dgm:pt>
    <dgm:pt modelId="{27565F2A-20B9-4D14-B729-AE97351BE233}">
      <dgm:prSet phldrT="[텍스트]"/>
      <dgm:spPr/>
      <dgm:t>
        <a:bodyPr/>
        <a:lstStyle/>
        <a:p>
          <a:pPr latinLnBrk="1"/>
          <a:r>
            <a:rPr lang="en-US" altLang="ko-KR" err="1" smtClean="0">
              <a:latin typeface="새굴림" pitchFamily="18" charset="-127"/>
              <a:ea typeface="새굴림" pitchFamily="18" charset="-127"/>
            </a:rPr>
            <a:t>MyBatis</a:t>
          </a:r>
          <a:endParaRPr lang="ko-KR" altLang="en-US">
            <a:latin typeface="새굴림" pitchFamily="18" charset="-127"/>
            <a:ea typeface="새굴림" pitchFamily="18" charset="-127"/>
          </a:endParaRPr>
        </a:p>
      </dgm:t>
    </dgm:pt>
    <dgm:pt modelId="{EA9CCC48-8E56-470D-A9B1-F6737FA4957F}" type="parTrans" cxnId="{1216F0B3-2B21-47DA-85F3-F0C9CA5D9BB2}">
      <dgm:prSet/>
      <dgm:spPr/>
      <dgm:t>
        <a:bodyPr/>
        <a:lstStyle/>
        <a:p>
          <a:pPr latinLnBrk="1"/>
          <a:endParaRPr lang="ko-KR" altLang="en-US"/>
        </a:p>
      </dgm:t>
    </dgm:pt>
    <dgm:pt modelId="{E23EDD0E-632D-4E8E-9C42-BBE453C54920}" type="sibTrans" cxnId="{1216F0B3-2B21-47DA-85F3-F0C9CA5D9BB2}">
      <dgm:prSet/>
      <dgm:spPr/>
      <dgm:t>
        <a:bodyPr/>
        <a:lstStyle/>
        <a:p>
          <a:pPr latinLnBrk="1"/>
          <a:endParaRPr lang="ko-KR" altLang="en-US"/>
        </a:p>
      </dgm:t>
    </dgm:pt>
    <dgm:pt modelId="{0335CBC2-469A-425F-AC9D-915D46B8DD85}">
      <dgm:prSet phldrT="[텍스트]"/>
      <dgm:spPr/>
      <dgm:t>
        <a:bodyPr/>
        <a:lstStyle/>
        <a:p>
          <a:pPr latinLnBrk="1"/>
          <a:r>
            <a:rPr lang="en-US" altLang="ko-KR" err="1" smtClean="0">
              <a:latin typeface="새굴림" pitchFamily="18" charset="-127"/>
              <a:ea typeface="새굴림" pitchFamily="18" charset="-127"/>
            </a:rPr>
            <a:t>FirstPage</a:t>
          </a:r>
          <a:endParaRPr lang="ko-KR" altLang="en-US">
            <a:latin typeface="새굴림" pitchFamily="18" charset="-127"/>
            <a:ea typeface="새굴림" pitchFamily="18" charset="-127"/>
          </a:endParaRPr>
        </a:p>
      </dgm:t>
    </dgm:pt>
    <dgm:pt modelId="{B632CFF3-DCD8-45B1-8A24-689B92D8F94D}" type="parTrans" cxnId="{ABD37C74-DA1B-49FD-9FF1-A51C2ED3471F}">
      <dgm:prSet/>
      <dgm:spPr/>
      <dgm:t>
        <a:bodyPr/>
        <a:lstStyle/>
        <a:p>
          <a:pPr latinLnBrk="1"/>
          <a:endParaRPr lang="ko-KR" altLang="en-US"/>
        </a:p>
      </dgm:t>
    </dgm:pt>
    <dgm:pt modelId="{D1D0CCF9-C8C0-4AD8-81A9-7FCABC5EE775}" type="sibTrans" cxnId="{ABD37C74-DA1B-49FD-9FF1-A51C2ED3471F}">
      <dgm:prSet/>
      <dgm:spPr/>
      <dgm:t>
        <a:bodyPr/>
        <a:lstStyle/>
        <a:p>
          <a:pPr latinLnBrk="1"/>
          <a:endParaRPr lang="ko-KR" altLang="en-US"/>
        </a:p>
      </dgm:t>
    </dgm:pt>
    <dgm:pt modelId="{F301D959-112F-4543-851D-6B433F26A066}">
      <dgm:prSet phldrT="[텍스트]"/>
      <dgm:spPr/>
      <dgm:t>
        <a:bodyPr/>
        <a:lstStyle/>
        <a:p>
          <a:pPr latinLnBrk="1"/>
          <a:r>
            <a:rPr lang="en-US" altLang="ko-KR" smtClean="0">
              <a:latin typeface="새굴림" pitchFamily="18" charset="-127"/>
              <a:ea typeface="새굴림" pitchFamily="18" charset="-127"/>
            </a:rPr>
            <a:t>JavaScript</a:t>
          </a:r>
          <a:endParaRPr lang="ko-KR" altLang="en-US">
            <a:latin typeface="새굴림" pitchFamily="18" charset="-127"/>
            <a:ea typeface="새굴림" pitchFamily="18" charset="-127"/>
          </a:endParaRPr>
        </a:p>
      </dgm:t>
    </dgm:pt>
    <dgm:pt modelId="{DA15609E-B7CB-40C7-9463-EC1F921AD3AD}" type="parTrans" cxnId="{38733C54-4D79-4B71-AE69-6A63C48A03BB}">
      <dgm:prSet/>
      <dgm:spPr/>
      <dgm:t>
        <a:bodyPr/>
        <a:lstStyle/>
        <a:p>
          <a:pPr latinLnBrk="1"/>
          <a:endParaRPr lang="ko-KR" altLang="en-US"/>
        </a:p>
      </dgm:t>
    </dgm:pt>
    <dgm:pt modelId="{5E8523A0-4C62-43C1-99AC-27766CC98CAA}" type="sibTrans" cxnId="{38733C54-4D79-4B71-AE69-6A63C48A03BB}">
      <dgm:prSet/>
      <dgm:spPr/>
      <dgm:t>
        <a:bodyPr/>
        <a:lstStyle/>
        <a:p>
          <a:pPr latinLnBrk="1"/>
          <a:endParaRPr lang="ko-KR" altLang="en-US"/>
        </a:p>
      </dgm:t>
    </dgm:pt>
    <dgm:pt modelId="{E3C8F70A-3E9B-4321-BB07-68D35AEF918B}">
      <dgm:prSet phldrT="[텍스트]"/>
      <dgm:spPr/>
      <dgm:t>
        <a:bodyPr/>
        <a:lstStyle/>
        <a:p>
          <a:pPr latinLnBrk="1"/>
          <a:r>
            <a:rPr lang="en-US" altLang="ko-KR" smtClean="0">
              <a:latin typeface="새굴림" pitchFamily="18" charset="-127"/>
              <a:ea typeface="새굴림" pitchFamily="18" charset="-127"/>
            </a:rPr>
            <a:t>Select</a:t>
          </a:r>
          <a:endParaRPr lang="ko-KR" altLang="en-US">
            <a:latin typeface="새굴림" pitchFamily="18" charset="-127"/>
            <a:ea typeface="새굴림" pitchFamily="18" charset="-127"/>
          </a:endParaRPr>
        </a:p>
      </dgm:t>
    </dgm:pt>
    <dgm:pt modelId="{A272EEEC-8B61-46C0-A94D-6FD1CB841269}" type="parTrans" cxnId="{76DA8671-444A-4A1D-B10F-A31B25513A01}">
      <dgm:prSet/>
      <dgm:spPr/>
      <dgm:t>
        <a:bodyPr/>
        <a:lstStyle/>
        <a:p>
          <a:pPr latinLnBrk="1"/>
          <a:endParaRPr lang="ko-KR" altLang="en-US"/>
        </a:p>
      </dgm:t>
    </dgm:pt>
    <dgm:pt modelId="{588233E1-A479-47DB-8F1B-2183FA6240FD}" type="sibTrans" cxnId="{76DA8671-444A-4A1D-B10F-A31B25513A01}">
      <dgm:prSet/>
      <dgm:spPr/>
      <dgm:t>
        <a:bodyPr/>
        <a:lstStyle/>
        <a:p>
          <a:pPr latinLnBrk="1"/>
          <a:endParaRPr lang="ko-KR" altLang="en-US"/>
        </a:p>
      </dgm:t>
    </dgm:pt>
    <dgm:pt modelId="{87825274-D89E-4928-AB92-4482E01D5AF4}">
      <dgm:prSet phldrT="[텍스트]"/>
      <dgm:spPr/>
      <dgm:t>
        <a:bodyPr/>
        <a:lstStyle/>
        <a:p>
          <a:pPr latinLnBrk="1"/>
          <a:r>
            <a:rPr lang="en-US" altLang="ko-KR" smtClean="0">
              <a:latin typeface="새굴림" pitchFamily="18" charset="-127"/>
              <a:ea typeface="새굴림" pitchFamily="18" charset="-127"/>
            </a:rPr>
            <a:t>Insert</a:t>
          </a:r>
          <a:endParaRPr lang="ko-KR" altLang="en-US">
            <a:latin typeface="새굴림" pitchFamily="18" charset="-127"/>
            <a:ea typeface="새굴림" pitchFamily="18" charset="-127"/>
          </a:endParaRPr>
        </a:p>
      </dgm:t>
    </dgm:pt>
    <dgm:pt modelId="{76C33D00-EACE-4511-8EDE-302ED9164B53}" type="parTrans" cxnId="{E5AFC6D5-9174-46C7-9B44-7F8F031D049B}">
      <dgm:prSet/>
      <dgm:spPr/>
      <dgm:t>
        <a:bodyPr/>
        <a:lstStyle/>
        <a:p>
          <a:pPr latinLnBrk="1"/>
          <a:endParaRPr lang="ko-KR" altLang="en-US"/>
        </a:p>
      </dgm:t>
    </dgm:pt>
    <dgm:pt modelId="{7A40F24D-9ACE-4807-9174-C21153E73875}" type="sibTrans" cxnId="{E5AFC6D5-9174-46C7-9B44-7F8F031D049B}">
      <dgm:prSet/>
      <dgm:spPr/>
      <dgm:t>
        <a:bodyPr/>
        <a:lstStyle/>
        <a:p>
          <a:pPr latinLnBrk="1"/>
          <a:endParaRPr lang="ko-KR" altLang="en-US"/>
        </a:p>
      </dgm:t>
    </dgm:pt>
    <dgm:pt modelId="{0E58778C-EAF5-4C66-B58F-049157DC6A01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새굴림" pitchFamily="18" charset="-127"/>
              <a:ea typeface="새굴림" pitchFamily="18" charset="-127"/>
            </a:rPr>
            <a:t>Delete</a:t>
          </a:r>
          <a:endParaRPr lang="ko-KR" altLang="en-US" dirty="0">
            <a:latin typeface="새굴림" pitchFamily="18" charset="-127"/>
            <a:ea typeface="새굴림" pitchFamily="18" charset="-127"/>
          </a:endParaRPr>
        </a:p>
      </dgm:t>
    </dgm:pt>
    <dgm:pt modelId="{E9B0100C-B84D-4D23-836E-B126EDE3FA0E}" type="parTrans" cxnId="{27344262-7B6D-4246-8C49-AB2E595D508F}">
      <dgm:prSet/>
      <dgm:spPr/>
      <dgm:t>
        <a:bodyPr/>
        <a:lstStyle/>
        <a:p>
          <a:pPr latinLnBrk="1"/>
          <a:endParaRPr lang="ko-KR" altLang="en-US"/>
        </a:p>
      </dgm:t>
    </dgm:pt>
    <dgm:pt modelId="{D3F32C88-45C4-4C09-B7D7-34BDBF882F2D}" type="sibTrans" cxnId="{27344262-7B6D-4246-8C49-AB2E595D508F}">
      <dgm:prSet/>
      <dgm:spPr/>
      <dgm:t>
        <a:bodyPr/>
        <a:lstStyle/>
        <a:p>
          <a:pPr latinLnBrk="1"/>
          <a:endParaRPr lang="ko-KR" altLang="en-US"/>
        </a:p>
      </dgm:t>
    </dgm:pt>
    <dgm:pt modelId="{B3C20063-7521-40CC-B916-D9B14C707E75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새굴림" pitchFamily="18" charset="-127"/>
              <a:ea typeface="새굴림" pitchFamily="18" charset="-127"/>
            </a:rPr>
            <a:t>Update</a:t>
          </a:r>
          <a:endParaRPr lang="ko-KR" altLang="en-US" dirty="0">
            <a:latin typeface="새굴림" pitchFamily="18" charset="-127"/>
            <a:ea typeface="새굴림" pitchFamily="18" charset="-127"/>
          </a:endParaRPr>
        </a:p>
      </dgm:t>
    </dgm:pt>
    <dgm:pt modelId="{5150BCA1-B184-473A-9B1A-B601C4F3AF77}" type="parTrans" cxnId="{94897F0D-F434-4284-9325-502826420EE8}">
      <dgm:prSet/>
      <dgm:spPr/>
      <dgm:t>
        <a:bodyPr/>
        <a:lstStyle/>
        <a:p>
          <a:pPr latinLnBrk="1"/>
          <a:endParaRPr lang="ko-KR" altLang="en-US"/>
        </a:p>
      </dgm:t>
    </dgm:pt>
    <dgm:pt modelId="{293E54E1-2B64-47E5-8BAC-298D5423CEC0}" type="sibTrans" cxnId="{94897F0D-F434-4284-9325-502826420EE8}">
      <dgm:prSet/>
      <dgm:spPr/>
      <dgm:t>
        <a:bodyPr/>
        <a:lstStyle/>
        <a:p>
          <a:pPr latinLnBrk="1"/>
          <a:endParaRPr lang="ko-KR" altLang="en-US"/>
        </a:p>
      </dgm:t>
    </dgm:pt>
    <dgm:pt modelId="{BC5DBB62-4A77-4476-9F41-57120B6077D3}" type="pres">
      <dgm:prSet presAssocID="{FCAB0A2E-ECF8-4F9D-9FA9-AE85FCAAA18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22016CF-89D2-4B17-8AAB-4EEBAF6CCE48}" type="pres">
      <dgm:prSet presAssocID="{3EFE7193-39A4-4B7D-80BE-21548745C546}" presName="composite" presStyleCnt="0"/>
      <dgm:spPr/>
    </dgm:pt>
    <dgm:pt modelId="{E27B716F-4F1B-4244-B26E-C2151D5446B3}" type="pres">
      <dgm:prSet presAssocID="{3EFE7193-39A4-4B7D-80BE-21548745C546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5BD52E-E9B9-4F63-B860-CC53F5BACE92}" type="pres">
      <dgm:prSet presAssocID="{3EFE7193-39A4-4B7D-80BE-21548745C546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C1DD89-2EAC-4A12-BFB8-91E07110EC0D}" type="pres">
      <dgm:prSet presAssocID="{4BE5A207-961D-4C26-A8B1-8817951E9631}" presName="space" presStyleCnt="0"/>
      <dgm:spPr/>
    </dgm:pt>
    <dgm:pt modelId="{59D6E8D7-973B-4EF2-A29D-ECF814CBB4A0}" type="pres">
      <dgm:prSet presAssocID="{426C1669-76DA-41E3-BF1C-37EAEB03E76D}" presName="composite" presStyleCnt="0"/>
      <dgm:spPr/>
    </dgm:pt>
    <dgm:pt modelId="{FD365404-84BE-4BE1-9F6D-A91EAFEA2821}" type="pres">
      <dgm:prSet presAssocID="{426C1669-76DA-41E3-BF1C-37EAEB03E76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317EDB-4E15-4035-96AB-81CA9CC4EB27}" type="pres">
      <dgm:prSet presAssocID="{426C1669-76DA-41E3-BF1C-37EAEB03E76D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145CFEF-1C95-4707-90BF-E73A1A5E4937}" type="pres">
      <dgm:prSet presAssocID="{03B2048E-F135-4914-84A8-A40E71177273}" presName="space" presStyleCnt="0"/>
      <dgm:spPr/>
    </dgm:pt>
    <dgm:pt modelId="{3C865985-E2D1-4287-AA2E-32B3569C64D8}" type="pres">
      <dgm:prSet presAssocID="{9252267A-333B-4C0B-8E9D-DC7579E0E4C6}" presName="composite" presStyleCnt="0"/>
      <dgm:spPr/>
    </dgm:pt>
    <dgm:pt modelId="{9607B213-1EB5-481B-93E0-8C7C0099BC07}" type="pres">
      <dgm:prSet presAssocID="{9252267A-333B-4C0B-8E9D-DC7579E0E4C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13CC834-394B-496B-9419-3C7A14FE8741}" type="pres">
      <dgm:prSet presAssocID="{9252267A-333B-4C0B-8E9D-DC7579E0E4C6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E7C4AA-7743-4656-9641-D32FCADE3527}" type="pres">
      <dgm:prSet presAssocID="{E560DBCB-F8B2-4AD8-BE6D-425383072458}" presName="space" presStyleCnt="0"/>
      <dgm:spPr/>
    </dgm:pt>
    <dgm:pt modelId="{5704B920-6051-40BE-ADE4-E423E193BF1B}" type="pres">
      <dgm:prSet presAssocID="{6B107D8E-FADA-404D-AE3A-16E7E8346D3A}" presName="composite" presStyleCnt="0"/>
      <dgm:spPr/>
    </dgm:pt>
    <dgm:pt modelId="{46E83BF6-9B4A-4578-AF47-CD759251CC1A}" type="pres">
      <dgm:prSet presAssocID="{6B107D8E-FADA-404D-AE3A-16E7E8346D3A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89F14A1-4845-4744-8815-9FE63E938E32}" type="pres">
      <dgm:prSet presAssocID="{6B107D8E-FADA-404D-AE3A-16E7E8346D3A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89A04CA-FDC3-472A-B34A-F1774CF4AD75}" type="presOf" srcId="{426C1669-76DA-41E3-BF1C-37EAEB03E76D}" destId="{FD365404-84BE-4BE1-9F6D-A91EAFEA2821}" srcOrd="0" destOrd="0" presId="urn:microsoft.com/office/officeart/2005/8/layout/hList1"/>
    <dgm:cxn modelId="{B55BE453-EF82-4574-B763-CA97C6AE5D68}" srcId="{FCAB0A2E-ECF8-4F9D-9FA9-AE85FCAAA180}" destId="{3EFE7193-39A4-4B7D-80BE-21548745C546}" srcOrd="0" destOrd="0" parTransId="{E61C8076-086B-48E2-9B36-B0441A654E39}" sibTransId="{4BE5A207-961D-4C26-A8B1-8817951E9631}"/>
    <dgm:cxn modelId="{E5AFC6D5-9174-46C7-9B44-7F8F031D049B}" srcId="{6B107D8E-FADA-404D-AE3A-16E7E8346D3A}" destId="{87825274-D89E-4928-AB92-4482E01D5AF4}" srcOrd="1" destOrd="0" parTransId="{76C33D00-EACE-4511-8EDE-302ED9164B53}" sibTransId="{7A40F24D-9ACE-4807-9174-C21153E73875}"/>
    <dgm:cxn modelId="{2871EF49-2AF0-447E-A9E2-E0347F886D74}" srcId="{FCAB0A2E-ECF8-4F9D-9FA9-AE85FCAAA180}" destId="{9252267A-333B-4C0B-8E9D-DC7579E0E4C6}" srcOrd="2" destOrd="0" parTransId="{6AFF2F51-1DDE-4698-A693-C4332D801117}" sibTransId="{E560DBCB-F8B2-4AD8-BE6D-425383072458}"/>
    <dgm:cxn modelId="{E5FD3C62-4D9D-4686-B6A2-65CEE9B7DB4B}" srcId="{9252267A-333B-4C0B-8E9D-DC7579E0E4C6}" destId="{84AB3C1F-FA03-4315-8E45-B1BF1310BA08}" srcOrd="0" destOrd="0" parTransId="{76277F54-B792-49E8-BAEB-C9898623D46C}" sibTransId="{D8A94144-533D-4968-9969-07C41D01336B}"/>
    <dgm:cxn modelId="{6574EE05-D5EE-4637-A7F9-55BE666D18AD}" srcId="{426C1669-76DA-41E3-BF1C-37EAEB03E76D}" destId="{0C6DE0F7-FCD7-4C01-9684-27F629412C1F}" srcOrd="0" destOrd="0" parTransId="{C7A8FA07-A899-4915-8C44-40BE5C780AF3}" sibTransId="{7CB9CE00-FFAF-44DE-8AE2-0D9385EC8D41}"/>
    <dgm:cxn modelId="{C8791AFF-52E6-4A86-ABFF-D368670085A6}" type="presOf" srcId="{6B107D8E-FADA-404D-AE3A-16E7E8346D3A}" destId="{46E83BF6-9B4A-4578-AF47-CD759251CC1A}" srcOrd="0" destOrd="0" presId="urn:microsoft.com/office/officeart/2005/8/layout/hList1"/>
    <dgm:cxn modelId="{289C87F1-4D03-4623-ADA1-660E2420DF6D}" type="presOf" srcId="{0E58778C-EAF5-4C66-B58F-049157DC6A01}" destId="{089F14A1-4845-4744-8815-9FE63E938E32}" srcOrd="0" destOrd="2" presId="urn:microsoft.com/office/officeart/2005/8/layout/hList1"/>
    <dgm:cxn modelId="{691751D0-ADA4-4066-B2D2-887C2E5137B6}" srcId="{3EFE7193-39A4-4B7D-80BE-21548745C546}" destId="{DB0C0446-DF26-4B36-A5FF-737003951BE4}" srcOrd="1" destOrd="0" parTransId="{D78F3776-F6F5-4D85-AC38-1B20309F7A46}" sibTransId="{F9FE79C2-1060-47DD-868E-6CF7933385C8}"/>
    <dgm:cxn modelId="{04027773-AEE7-4E5C-92A7-920F555B1E3E}" srcId="{3EFE7193-39A4-4B7D-80BE-21548745C546}" destId="{5DCA9577-0D00-48F8-AA29-568FF3057371}" srcOrd="2" destOrd="0" parTransId="{4BF4DF86-0BCA-48CA-A8F7-3036548B48DE}" sibTransId="{91D4D918-3B22-4982-91F3-BC7D5E777588}"/>
    <dgm:cxn modelId="{1216F0B3-2B21-47DA-85F3-F0C9CA5D9BB2}" srcId="{3EFE7193-39A4-4B7D-80BE-21548745C546}" destId="{27565F2A-20B9-4D14-B729-AE97351BE233}" srcOrd="3" destOrd="0" parTransId="{EA9CCC48-8E56-470D-A9B1-F6737FA4957F}" sibTransId="{E23EDD0E-632D-4E8E-9C42-BBE453C54920}"/>
    <dgm:cxn modelId="{253D4FAF-5449-4E8A-A1E5-FE237AAF2E33}" srcId="{FCAB0A2E-ECF8-4F9D-9FA9-AE85FCAAA180}" destId="{6B107D8E-FADA-404D-AE3A-16E7E8346D3A}" srcOrd="3" destOrd="0" parTransId="{126B37BC-33E3-47D3-843A-8E747E1BCCD6}" sibTransId="{7B20CE9D-432D-452A-BD98-4AB00E0B6425}"/>
    <dgm:cxn modelId="{6F98A660-8714-41FB-A2C9-01DDE784717B}" srcId="{426C1669-76DA-41E3-BF1C-37EAEB03E76D}" destId="{3849905F-4BE3-415F-A190-96D55B05B30B}" srcOrd="1" destOrd="0" parTransId="{DE86981A-1A35-454E-9192-FE558D1CEE00}" sibTransId="{1881FD0E-4510-4138-80F2-91A57D4C7D5F}"/>
    <dgm:cxn modelId="{76DA8671-444A-4A1D-B10F-A31B25513A01}" srcId="{6B107D8E-FADA-404D-AE3A-16E7E8346D3A}" destId="{E3C8F70A-3E9B-4321-BB07-68D35AEF918B}" srcOrd="0" destOrd="0" parTransId="{A272EEEC-8B61-46C0-A94D-6FD1CB841269}" sibTransId="{588233E1-A479-47DB-8F1B-2183FA6240FD}"/>
    <dgm:cxn modelId="{359A9FE8-8CF6-41BB-B3EA-B8CE5A3CEA53}" type="presOf" srcId="{13021566-CEDA-4E2F-98F3-1E2A679733F5}" destId="{9C5BD52E-E9B9-4F63-B860-CC53F5BACE92}" srcOrd="0" destOrd="0" presId="urn:microsoft.com/office/officeart/2005/8/layout/hList1"/>
    <dgm:cxn modelId="{E14223D2-C8B1-4F89-BD94-54A25725ADEA}" type="presOf" srcId="{5DCA9577-0D00-48F8-AA29-568FF3057371}" destId="{9C5BD52E-E9B9-4F63-B860-CC53F5BACE92}" srcOrd="0" destOrd="2" presId="urn:microsoft.com/office/officeart/2005/8/layout/hList1"/>
    <dgm:cxn modelId="{6440E55B-C88B-4E7A-8A84-8DFC7A217A6A}" type="presOf" srcId="{3EFE7193-39A4-4B7D-80BE-21548745C546}" destId="{E27B716F-4F1B-4244-B26E-C2151D5446B3}" srcOrd="0" destOrd="0" presId="urn:microsoft.com/office/officeart/2005/8/layout/hList1"/>
    <dgm:cxn modelId="{D24A5461-8D1E-4453-9BCA-DC685559C3A9}" type="presOf" srcId="{27565F2A-20B9-4D14-B729-AE97351BE233}" destId="{9C5BD52E-E9B9-4F63-B860-CC53F5BACE92}" srcOrd="0" destOrd="3" presId="urn:microsoft.com/office/officeart/2005/8/layout/hList1"/>
    <dgm:cxn modelId="{FDE54517-3843-4142-96ED-2A99CC4B9779}" type="presOf" srcId="{0C6DE0F7-FCD7-4C01-9684-27F629412C1F}" destId="{24317EDB-4E15-4035-96AB-81CA9CC4EB27}" srcOrd="0" destOrd="0" presId="urn:microsoft.com/office/officeart/2005/8/layout/hList1"/>
    <dgm:cxn modelId="{C4A85B89-C6C7-41B8-8B28-038C6D756032}" type="presOf" srcId="{B3C20063-7521-40CC-B916-D9B14C707E75}" destId="{089F14A1-4845-4744-8815-9FE63E938E32}" srcOrd="0" destOrd="3" presId="urn:microsoft.com/office/officeart/2005/8/layout/hList1"/>
    <dgm:cxn modelId="{E3838FF5-2DCC-4ACD-92F2-EB2597E41870}" type="presOf" srcId="{B91B21B9-D8EA-41C7-B2D2-5F059B73687F}" destId="{913CC834-394B-496B-9419-3C7A14FE8741}" srcOrd="0" destOrd="1" presId="urn:microsoft.com/office/officeart/2005/8/layout/hList1"/>
    <dgm:cxn modelId="{C8AB9C9A-30F0-4C99-BB71-CBB6DCCDC8F5}" type="presOf" srcId="{DB0C0446-DF26-4B36-A5FF-737003951BE4}" destId="{9C5BD52E-E9B9-4F63-B860-CC53F5BACE92}" srcOrd="0" destOrd="1" presId="urn:microsoft.com/office/officeart/2005/8/layout/hList1"/>
    <dgm:cxn modelId="{46319E87-D091-42F4-AB69-3455CE3FEE95}" type="presOf" srcId="{84AB3C1F-FA03-4315-8E45-B1BF1310BA08}" destId="{913CC834-394B-496B-9419-3C7A14FE8741}" srcOrd="0" destOrd="0" presId="urn:microsoft.com/office/officeart/2005/8/layout/hList1"/>
    <dgm:cxn modelId="{8D4CD00D-FC08-4AAD-90DC-0EA5C918E886}" type="presOf" srcId="{87825274-D89E-4928-AB92-4482E01D5AF4}" destId="{089F14A1-4845-4744-8815-9FE63E938E32}" srcOrd="0" destOrd="1" presId="urn:microsoft.com/office/officeart/2005/8/layout/hList1"/>
    <dgm:cxn modelId="{38733C54-4D79-4B71-AE69-6A63C48A03BB}" srcId="{9252267A-333B-4C0B-8E9D-DC7579E0E4C6}" destId="{F301D959-112F-4543-851D-6B433F26A066}" srcOrd="2" destOrd="0" parTransId="{DA15609E-B7CB-40C7-9463-EC1F921AD3AD}" sibTransId="{5E8523A0-4C62-43C1-99AC-27766CC98CAA}"/>
    <dgm:cxn modelId="{9D55DFD7-E106-4FDC-AB72-2FE90495C4E3}" type="presOf" srcId="{E3C8F70A-3E9B-4321-BB07-68D35AEF918B}" destId="{089F14A1-4845-4744-8815-9FE63E938E32}" srcOrd="0" destOrd="0" presId="urn:microsoft.com/office/officeart/2005/8/layout/hList1"/>
    <dgm:cxn modelId="{BB2F4564-0D19-4F47-A689-48BAFF339A39}" type="presOf" srcId="{9252267A-333B-4C0B-8E9D-DC7579E0E4C6}" destId="{9607B213-1EB5-481B-93E0-8C7C0099BC07}" srcOrd="0" destOrd="0" presId="urn:microsoft.com/office/officeart/2005/8/layout/hList1"/>
    <dgm:cxn modelId="{6A323447-B6BF-434E-8F69-D1999239B980}" srcId="{9252267A-333B-4C0B-8E9D-DC7579E0E4C6}" destId="{B91B21B9-D8EA-41C7-B2D2-5F059B73687F}" srcOrd="1" destOrd="0" parTransId="{F03CF848-D188-4BD7-ADCD-51CA752D7BED}" sibTransId="{A787C370-2CB5-4F08-9761-FA45F1A09526}"/>
    <dgm:cxn modelId="{27344262-7B6D-4246-8C49-AB2E595D508F}" srcId="{6B107D8E-FADA-404D-AE3A-16E7E8346D3A}" destId="{0E58778C-EAF5-4C66-B58F-049157DC6A01}" srcOrd="2" destOrd="0" parTransId="{E9B0100C-B84D-4D23-836E-B126EDE3FA0E}" sibTransId="{D3F32C88-45C4-4C09-B7D7-34BDBF882F2D}"/>
    <dgm:cxn modelId="{2A9EE663-47D3-43AA-9260-9D77A9FB6DB6}" type="presOf" srcId="{3849905F-4BE3-415F-A190-96D55B05B30B}" destId="{24317EDB-4E15-4035-96AB-81CA9CC4EB27}" srcOrd="0" destOrd="1" presId="urn:microsoft.com/office/officeart/2005/8/layout/hList1"/>
    <dgm:cxn modelId="{D100F951-0E16-4E0F-AB26-51F6A7958DD3}" srcId="{FCAB0A2E-ECF8-4F9D-9FA9-AE85FCAAA180}" destId="{426C1669-76DA-41E3-BF1C-37EAEB03E76D}" srcOrd="1" destOrd="0" parTransId="{6D17F9C2-5070-421D-9B6D-4DDFC4C5727B}" sibTransId="{03B2048E-F135-4914-84A8-A40E71177273}"/>
    <dgm:cxn modelId="{B5F57B2B-D9CB-43B5-8BFB-E3987B4223EC}" type="presOf" srcId="{F301D959-112F-4543-851D-6B433F26A066}" destId="{913CC834-394B-496B-9419-3C7A14FE8741}" srcOrd="0" destOrd="2" presId="urn:microsoft.com/office/officeart/2005/8/layout/hList1"/>
    <dgm:cxn modelId="{94897F0D-F434-4284-9325-502826420EE8}" srcId="{6B107D8E-FADA-404D-AE3A-16E7E8346D3A}" destId="{B3C20063-7521-40CC-B916-D9B14C707E75}" srcOrd="3" destOrd="0" parTransId="{5150BCA1-B184-473A-9B1A-B601C4F3AF77}" sibTransId="{293E54E1-2B64-47E5-8BAC-298D5423CEC0}"/>
    <dgm:cxn modelId="{E97DE9C0-6C4C-414C-9236-99419A8E7F6C}" type="presOf" srcId="{FCAB0A2E-ECF8-4F9D-9FA9-AE85FCAAA180}" destId="{BC5DBB62-4A77-4476-9F41-57120B6077D3}" srcOrd="0" destOrd="0" presId="urn:microsoft.com/office/officeart/2005/8/layout/hList1"/>
    <dgm:cxn modelId="{80E60787-C62C-4F47-8A9A-1DE9A8468F21}" srcId="{3EFE7193-39A4-4B7D-80BE-21548745C546}" destId="{13021566-CEDA-4E2F-98F3-1E2A679733F5}" srcOrd="0" destOrd="0" parTransId="{8AF01447-6545-41A0-87EB-12AE7B0220FB}" sibTransId="{8DBCD2AB-7778-48B2-A1C0-1F65BD873FCD}"/>
    <dgm:cxn modelId="{ABD37C74-DA1B-49FD-9FF1-A51C2ED3471F}" srcId="{426C1669-76DA-41E3-BF1C-37EAEB03E76D}" destId="{0335CBC2-469A-425F-AC9D-915D46B8DD85}" srcOrd="2" destOrd="0" parTransId="{B632CFF3-DCD8-45B1-8A24-689B92D8F94D}" sibTransId="{D1D0CCF9-C8C0-4AD8-81A9-7FCABC5EE775}"/>
    <dgm:cxn modelId="{D8BECBAA-143F-429F-BC67-042B6A14EA21}" type="presOf" srcId="{0335CBC2-469A-425F-AC9D-915D46B8DD85}" destId="{24317EDB-4E15-4035-96AB-81CA9CC4EB27}" srcOrd="0" destOrd="2" presId="urn:microsoft.com/office/officeart/2005/8/layout/hList1"/>
    <dgm:cxn modelId="{FB0C77CB-3E3D-4CA0-9598-EBAB5381A548}" type="presParOf" srcId="{BC5DBB62-4A77-4476-9F41-57120B6077D3}" destId="{122016CF-89D2-4B17-8AAB-4EEBAF6CCE48}" srcOrd="0" destOrd="0" presId="urn:microsoft.com/office/officeart/2005/8/layout/hList1"/>
    <dgm:cxn modelId="{81672A33-8FDC-47FA-B30B-F93D539A533F}" type="presParOf" srcId="{122016CF-89D2-4B17-8AAB-4EEBAF6CCE48}" destId="{E27B716F-4F1B-4244-B26E-C2151D5446B3}" srcOrd="0" destOrd="0" presId="urn:microsoft.com/office/officeart/2005/8/layout/hList1"/>
    <dgm:cxn modelId="{2993847D-D42C-447C-9C44-71280B58E070}" type="presParOf" srcId="{122016CF-89D2-4B17-8AAB-4EEBAF6CCE48}" destId="{9C5BD52E-E9B9-4F63-B860-CC53F5BACE92}" srcOrd="1" destOrd="0" presId="urn:microsoft.com/office/officeart/2005/8/layout/hList1"/>
    <dgm:cxn modelId="{AA421CCF-AC9C-43B6-9EB6-25C84A2939F1}" type="presParOf" srcId="{BC5DBB62-4A77-4476-9F41-57120B6077D3}" destId="{68C1DD89-2EAC-4A12-BFB8-91E07110EC0D}" srcOrd="1" destOrd="0" presId="urn:microsoft.com/office/officeart/2005/8/layout/hList1"/>
    <dgm:cxn modelId="{2FAC8BAC-B64B-4B8C-89FD-BE8EDD07AAF6}" type="presParOf" srcId="{BC5DBB62-4A77-4476-9F41-57120B6077D3}" destId="{59D6E8D7-973B-4EF2-A29D-ECF814CBB4A0}" srcOrd="2" destOrd="0" presId="urn:microsoft.com/office/officeart/2005/8/layout/hList1"/>
    <dgm:cxn modelId="{8BE7C63A-A931-4BA1-AF37-83551DEA8140}" type="presParOf" srcId="{59D6E8D7-973B-4EF2-A29D-ECF814CBB4A0}" destId="{FD365404-84BE-4BE1-9F6D-A91EAFEA2821}" srcOrd="0" destOrd="0" presId="urn:microsoft.com/office/officeart/2005/8/layout/hList1"/>
    <dgm:cxn modelId="{CBB6E5B7-7130-4D04-954F-6DD553FD9BA1}" type="presParOf" srcId="{59D6E8D7-973B-4EF2-A29D-ECF814CBB4A0}" destId="{24317EDB-4E15-4035-96AB-81CA9CC4EB27}" srcOrd="1" destOrd="0" presId="urn:microsoft.com/office/officeart/2005/8/layout/hList1"/>
    <dgm:cxn modelId="{A3E63D0B-4D4B-401A-ADEB-5A227FBA42F6}" type="presParOf" srcId="{BC5DBB62-4A77-4476-9F41-57120B6077D3}" destId="{1145CFEF-1C95-4707-90BF-E73A1A5E4937}" srcOrd="3" destOrd="0" presId="urn:microsoft.com/office/officeart/2005/8/layout/hList1"/>
    <dgm:cxn modelId="{97EDCDE7-0EF6-4EDE-BEF3-E4078311F18C}" type="presParOf" srcId="{BC5DBB62-4A77-4476-9F41-57120B6077D3}" destId="{3C865985-E2D1-4287-AA2E-32B3569C64D8}" srcOrd="4" destOrd="0" presId="urn:microsoft.com/office/officeart/2005/8/layout/hList1"/>
    <dgm:cxn modelId="{C10D483A-1B15-48E9-BE31-5CBBFE3A2B76}" type="presParOf" srcId="{3C865985-E2D1-4287-AA2E-32B3569C64D8}" destId="{9607B213-1EB5-481B-93E0-8C7C0099BC07}" srcOrd="0" destOrd="0" presId="urn:microsoft.com/office/officeart/2005/8/layout/hList1"/>
    <dgm:cxn modelId="{BE4DDF55-ABF2-4541-BF74-91CA08F9EF3B}" type="presParOf" srcId="{3C865985-E2D1-4287-AA2E-32B3569C64D8}" destId="{913CC834-394B-496B-9419-3C7A14FE8741}" srcOrd="1" destOrd="0" presId="urn:microsoft.com/office/officeart/2005/8/layout/hList1"/>
    <dgm:cxn modelId="{8FAAAE2C-455F-43B3-8EA9-1AC7BCE1494A}" type="presParOf" srcId="{BC5DBB62-4A77-4476-9F41-57120B6077D3}" destId="{8CE7C4AA-7743-4656-9641-D32FCADE3527}" srcOrd="5" destOrd="0" presId="urn:microsoft.com/office/officeart/2005/8/layout/hList1"/>
    <dgm:cxn modelId="{3A83EFDD-065F-470F-8E06-1CD81B0D4759}" type="presParOf" srcId="{BC5DBB62-4A77-4476-9F41-57120B6077D3}" destId="{5704B920-6051-40BE-ADE4-E423E193BF1B}" srcOrd="6" destOrd="0" presId="urn:microsoft.com/office/officeart/2005/8/layout/hList1"/>
    <dgm:cxn modelId="{77C2ACFB-8060-40BF-A4ED-E16BE86D3C24}" type="presParOf" srcId="{5704B920-6051-40BE-ADE4-E423E193BF1B}" destId="{46E83BF6-9B4A-4578-AF47-CD759251CC1A}" srcOrd="0" destOrd="0" presId="urn:microsoft.com/office/officeart/2005/8/layout/hList1"/>
    <dgm:cxn modelId="{4DBB639D-DACD-47F5-AB66-29ECEA6A6A83}" type="presParOf" srcId="{5704B920-6051-40BE-ADE4-E423E193BF1B}" destId="{089F14A1-4845-4744-8815-9FE63E938E32}" srcOrd="1" destOrd="0" presId="urn:microsoft.com/office/officeart/2005/8/layout/hList1"/>
  </dgm:cxnLst>
  <dgm:bg/>
  <dgm:whole/>
  <dgm:extLst>
    <a:ext uri="http://schemas.microsoft.com/office/drawing/2008/diagram">
      <dsp:dataModelExt xmlns=""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27B716F-4F1B-4244-B26E-C2151D5446B3}">
      <dsp:nvSpPr>
        <dsp:cNvPr id="0" name=""/>
        <dsp:cNvSpPr/>
      </dsp:nvSpPr>
      <dsp:spPr>
        <a:xfrm>
          <a:off x="2482" y="1151573"/>
          <a:ext cx="1492994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smtClean="0">
              <a:latin typeface="+mj-ea"/>
              <a:ea typeface="+mj-ea"/>
            </a:rPr>
            <a:t>Java</a:t>
          </a:r>
          <a:endParaRPr lang="ko-KR" altLang="en-US" sz="1800" b="1" kern="1200">
            <a:latin typeface="+mj-ea"/>
            <a:ea typeface="+mj-ea"/>
          </a:endParaRPr>
        </a:p>
      </dsp:txBody>
      <dsp:txXfrm>
        <a:off x="2482" y="1151573"/>
        <a:ext cx="1492994" cy="518400"/>
      </dsp:txXfrm>
    </dsp:sp>
    <dsp:sp modelId="{9C5BD52E-E9B9-4F63-B860-CC53F5BACE92}">
      <dsp:nvSpPr>
        <dsp:cNvPr id="0" name=""/>
        <dsp:cNvSpPr/>
      </dsp:nvSpPr>
      <dsp:spPr>
        <a:xfrm>
          <a:off x="2482" y="1669973"/>
          <a:ext cx="1492994" cy="1581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smtClean="0">
              <a:latin typeface="Rix미니버스 R" pitchFamily="2" charset="-127"/>
              <a:ea typeface="Rix미니버스 R" pitchFamily="2" charset="-127"/>
            </a:rPr>
            <a:t>Aspect</a:t>
          </a:r>
          <a:endParaRPr lang="ko-KR" altLang="en-US" sz="1800" kern="1200">
            <a:latin typeface="Rix미니버스 R" pitchFamily="2" charset="-127"/>
            <a:ea typeface="Rix미니버스 R" pitchFamily="2" charset="-127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smtClean="0">
              <a:latin typeface="Rix미니버스 R" pitchFamily="2" charset="-127"/>
              <a:ea typeface="Rix미니버스 R" pitchFamily="2" charset="-127"/>
            </a:rPr>
            <a:t>Controller</a:t>
          </a:r>
          <a:endParaRPr lang="ko-KR" altLang="en-US" sz="1800" kern="1200">
            <a:latin typeface="Rix미니버스 R" pitchFamily="2" charset="-127"/>
            <a:ea typeface="Rix미니버스 R" pitchFamily="2" charset="-127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smtClean="0">
              <a:latin typeface="Rix미니버스 R" pitchFamily="2" charset="-127"/>
              <a:ea typeface="Rix미니버스 R" pitchFamily="2" charset="-127"/>
            </a:rPr>
            <a:t>Model</a:t>
          </a:r>
          <a:endParaRPr lang="ko-KR" altLang="en-US" sz="1800" kern="1200">
            <a:latin typeface="Rix미니버스 R" pitchFamily="2" charset="-127"/>
            <a:ea typeface="Rix미니버스 R" pitchFamily="2" charset="-127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err="1" smtClean="0">
              <a:latin typeface="Rix미니버스 R" pitchFamily="2" charset="-127"/>
              <a:ea typeface="Rix미니버스 R" pitchFamily="2" charset="-127"/>
            </a:rPr>
            <a:t>MyBatis</a:t>
          </a:r>
          <a:endParaRPr lang="ko-KR" altLang="en-US" sz="1800" kern="1200">
            <a:latin typeface="Rix미니버스 R" pitchFamily="2" charset="-127"/>
            <a:ea typeface="Rix미니버스 R" pitchFamily="2" charset="-127"/>
          </a:endParaRPr>
        </a:p>
      </dsp:txBody>
      <dsp:txXfrm>
        <a:off x="2482" y="1669973"/>
        <a:ext cx="1492994" cy="1581120"/>
      </dsp:txXfrm>
    </dsp:sp>
    <dsp:sp modelId="{FD365404-84BE-4BE1-9F6D-A91EAFEA2821}">
      <dsp:nvSpPr>
        <dsp:cNvPr id="0" name=""/>
        <dsp:cNvSpPr/>
      </dsp:nvSpPr>
      <dsp:spPr>
        <a:xfrm>
          <a:off x="1704496" y="1151573"/>
          <a:ext cx="1492994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smtClean="0">
              <a:latin typeface="+mj-ea"/>
              <a:ea typeface="+mj-ea"/>
            </a:rPr>
            <a:t>Views</a:t>
          </a:r>
          <a:endParaRPr lang="ko-KR" altLang="en-US" sz="1800" b="1" kern="1200">
            <a:latin typeface="+mj-ea"/>
            <a:ea typeface="+mj-ea"/>
          </a:endParaRPr>
        </a:p>
      </dsp:txBody>
      <dsp:txXfrm>
        <a:off x="1704496" y="1151573"/>
        <a:ext cx="1492994" cy="518400"/>
      </dsp:txXfrm>
    </dsp:sp>
    <dsp:sp modelId="{24317EDB-4E15-4035-96AB-81CA9CC4EB27}">
      <dsp:nvSpPr>
        <dsp:cNvPr id="0" name=""/>
        <dsp:cNvSpPr/>
      </dsp:nvSpPr>
      <dsp:spPr>
        <a:xfrm>
          <a:off x="1704496" y="1669973"/>
          <a:ext cx="1492994" cy="1581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smtClean="0">
              <a:latin typeface="Rix미니버스 R" pitchFamily="2" charset="-127"/>
              <a:ea typeface="Rix미니버스 R" pitchFamily="2" charset="-127"/>
            </a:rPr>
            <a:t>Member</a:t>
          </a:r>
          <a:endParaRPr lang="ko-KR" altLang="en-US" sz="1800" kern="1200">
            <a:latin typeface="Rix미니버스 R" pitchFamily="2" charset="-127"/>
            <a:ea typeface="Rix미니버스 R" pitchFamily="2" charset="-127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smtClean="0">
              <a:latin typeface="Rix미니버스 R" pitchFamily="2" charset="-127"/>
              <a:ea typeface="Rix미니버스 R" pitchFamily="2" charset="-127"/>
            </a:rPr>
            <a:t>Product</a:t>
          </a:r>
          <a:endParaRPr lang="ko-KR" altLang="en-US" sz="1800" kern="1200">
            <a:latin typeface="Rix미니버스 R" pitchFamily="2" charset="-127"/>
            <a:ea typeface="Rix미니버스 R" pitchFamily="2" charset="-127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err="1" smtClean="0">
              <a:latin typeface="Rix미니버스 R" pitchFamily="2" charset="-127"/>
              <a:ea typeface="Rix미니버스 R" pitchFamily="2" charset="-127"/>
            </a:rPr>
            <a:t>FirstPage</a:t>
          </a:r>
          <a:endParaRPr lang="ko-KR" altLang="en-US" sz="1800" kern="1200">
            <a:latin typeface="Rix미니버스 R" pitchFamily="2" charset="-127"/>
            <a:ea typeface="Rix미니버스 R" pitchFamily="2" charset="-127"/>
          </a:endParaRPr>
        </a:p>
      </dsp:txBody>
      <dsp:txXfrm>
        <a:off x="1704496" y="1669973"/>
        <a:ext cx="1492994" cy="1581120"/>
      </dsp:txXfrm>
    </dsp:sp>
    <dsp:sp modelId="{9607B213-1EB5-481B-93E0-8C7C0099BC07}">
      <dsp:nvSpPr>
        <dsp:cNvPr id="0" name=""/>
        <dsp:cNvSpPr/>
      </dsp:nvSpPr>
      <dsp:spPr>
        <a:xfrm>
          <a:off x="3406509" y="1151573"/>
          <a:ext cx="1492994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smtClean="0">
              <a:latin typeface="+mj-ea"/>
              <a:ea typeface="+mj-ea"/>
            </a:rPr>
            <a:t>Resources</a:t>
          </a:r>
          <a:endParaRPr lang="ko-KR" altLang="en-US" sz="1800" b="1" kern="1200">
            <a:latin typeface="+mj-ea"/>
            <a:ea typeface="+mj-ea"/>
          </a:endParaRPr>
        </a:p>
      </dsp:txBody>
      <dsp:txXfrm>
        <a:off x="3406509" y="1151573"/>
        <a:ext cx="1492994" cy="518400"/>
      </dsp:txXfrm>
    </dsp:sp>
    <dsp:sp modelId="{913CC834-394B-496B-9419-3C7A14FE8741}">
      <dsp:nvSpPr>
        <dsp:cNvPr id="0" name=""/>
        <dsp:cNvSpPr/>
      </dsp:nvSpPr>
      <dsp:spPr>
        <a:xfrm>
          <a:off x="3406509" y="1669973"/>
          <a:ext cx="1492994" cy="1581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smtClean="0">
              <a:latin typeface="Rix미니버스 R" pitchFamily="2" charset="-127"/>
              <a:ea typeface="Rix미니버스 R" pitchFamily="2" charset="-127"/>
            </a:rPr>
            <a:t>CSS</a:t>
          </a:r>
          <a:endParaRPr lang="ko-KR" altLang="en-US" sz="1800" kern="1200">
            <a:latin typeface="Rix미니버스 R" pitchFamily="2" charset="-127"/>
            <a:ea typeface="Rix미니버스 R" pitchFamily="2" charset="-127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smtClean="0">
              <a:latin typeface="Rix미니버스 R" pitchFamily="2" charset="-127"/>
              <a:ea typeface="Rix미니버스 R" pitchFamily="2" charset="-127"/>
            </a:rPr>
            <a:t>Images</a:t>
          </a:r>
          <a:endParaRPr lang="ko-KR" altLang="en-US" sz="1800" kern="1200">
            <a:latin typeface="Rix미니버스 R" pitchFamily="2" charset="-127"/>
            <a:ea typeface="Rix미니버스 R" pitchFamily="2" charset="-127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smtClean="0">
              <a:latin typeface="Rix미니버스 R" pitchFamily="2" charset="-127"/>
              <a:ea typeface="Rix미니버스 R" pitchFamily="2" charset="-127"/>
            </a:rPr>
            <a:t>JavaScript</a:t>
          </a:r>
          <a:endParaRPr lang="ko-KR" altLang="en-US" sz="1800" kern="1200">
            <a:latin typeface="Rix미니버스 R" pitchFamily="2" charset="-127"/>
            <a:ea typeface="Rix미니버스 R" pitchFamily="2" charset="-127"/>
          </a:endParaRPr>
        </a:p>
      </dsp:txBody>
      <dsp:txXfrm>
        <a:off x="3406509" y="1669973"/>
        <a:ext cx="1492994" cy="1581120"/>
      </dsp:txXfrm>
    </dsp:sp>
    <dsp:sp modelId="{46E83BF6-9B4A-4578-AF47-CD759251CC1A}">
      <dsp:nvSpPr>
        <dsp:cNvPr id="0" name=""/>
        <dsp:cNvSpPr/>
      </dsp:nvSpPr>
      <dsp:spPr>
        <a:xfrm>
          <a:off x="5108522" y="1151573"/>
          <a:ext cx="1492994" cy="518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err="1" smtClean="0">
              <a:latin typeface="+mj-ea"/>
              <a:ea typeface="+mj-ea"/>
            </a:rPr>
            <a:t>MariaDB</a:t>
          </a:r>
          <a:endParaRPr lang="ko-KR" altLang="en-US" sz="1800" b="1" kern="1200">
            <a:latin typeface="+mj-ea"/>
            <a:ea typeface="+mj-ea"/>
          </a:endParaRPr>
        </a:p>
      </dsp:txBody>
      <dsp:txXfrm>
        <a:off x="5108522" y="1151573"/>
        <a:ext cx="1492994" cy="518400"/>
      </dsp:txXfrm>
    </dsp:sp>
    <dsp:sp modelId="{089F14A1-4845-4744-8815-9FE63E938E32}">
      <dsp:nvSpPr>
        <dsp:cNvPr id="0" name=""/>
        <dsp:cNvSpPr/>
      </dsp:nvSpPr>
      <dsp:spPr>
        <a:xfrm>
          <a:off x="5108522" y="1669973"/>
          <a:ext cx="1492994" cy="1581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smtClean="0">
              <a:latin typeface="Rix미니버스 R" pitchFamily="2" charset="-127"/>
              <a:ea typeface="Rix미니버스 R" pitchFamily="2" charset="-127"/>
            </a:rPr>
            <a:t>Select</a:t>
          </a:r>
          <a:endParaRPr lang="ko-KR" altLang="en-US" sz="1800" kern="1200">
            <a:latin typeface="Rix미니버스 R" pitchFamily="2" charset="-127"/>
            <a:ea typeface="Rix미니버스 R" pitchFamily="2" charset="-127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smtClean="0">
              <a:latin typeface="Rix미니버스 R" pitchFamily="2" charset="-127"/>
              <a:ea typeface="Rix미니버스 R" pitchFamily="2" charset="-127"/>
            </a:rPr>
            <a:t>Insert</a:t>
          </a:r>
          <a:endParaRPr lang="ko-KR" altLang="en-US" sz="1800" kern="1200">
            <a:latin typeface="Rix미니버스 R" pitchFamily="2" charset="-127"/>
            <a:ea typeface="Rix미니버스 R" pitchFamily="2" charset="-127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smtClean="0">
              <a:latin typeface="Rix미니버스 R" pitchFamily="2" charset="-127"/>
              <a:ea typeface="Rix미니버스 R" pitchFamily="2" charset="-127"/>
            </a:rPr>
            <a:t>Delete</a:t>
          </a:r>
          <a:endParaRPr lang="ko-KR" altLang="en-US" sz="1800" kern="1200">
            <a:latin typeface="Rix미니버스 R" pitchFamily="2" charset="-127"/>
            <a:ea typeface="Rix미니버스 R" pitchFamily="2" charset="-127"/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smtClean="0">
              <a:latin typeface="Rix미니버스 R" pitchFamily="2" charset="-127"/>
              <a:ea typeface="Rix미니버스 R" pitchFamily="2" charset="-127"/>
            </a:rPr>
            <a:t>Update</a:t>
          </a:r>
          <a:endParaRPr lang="ko-KR" altLang="en-US" sz="1800" kern="1200">
            <a:latin typeface="Rix미니버스 R" pitchFamily="2" charset="-127"/>
            <a:ea typeface="Rix미니버스 R" pitchFamily="2" charset="-127"/>
          </a:endParaRPr>
        </a:p>
      </dsp:txBody>
      <dsp:txXfrm>
        <a:off x="5108522" y="1669973"/>
        <a:ext cx="1492994" cy="1581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A4175B8C-DF90-4444-88E4-F1D95D87E965}" type="datetimeFigureOut">
              <a:rPr lang="ko-KR" altLang="en-US" smtClean="0"/>
              <a:pPr/>
              <a:t>2018-11-13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78405DAE-064F-4E16-A6EA-40DBFA52F80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7680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1" hangingPunct="1">
      <a:defRPr sz="1400" kern="1200">
        <a:solidFill>
          <a:schemeClr val="tx1"/>
        </a:solidFill>
        <a:latin typeface="Noto Sans Korean Medium" pitchFamily="34" charset="-127"/>
        <a:ea typeface="Noto Sans Korean Medium" pitchFamily="34" charset="-127"/>
        <a:cs typeface="+mn-cs"/>
      </a:defRPr>
    </a:lvl1pPr>
    <a:lvl2pPr marL="536433" algn="l" defTabSz="1072866" rtl="0" eaLnBrk="1" latinLnBrk="1" hangingPunct="1">
      <a:defRPr sz="1400" kern="1200">
        <a:solidFill>
          <a:schemeClr val="tx1"/>
        </a:solidFill>
        <a:latin typeface="Noto Sans Korean Medium" pitchFamily="34" charset="-127"/>
        <a:ea typeface="Noto Sans Korean Medium" pitchFamily="34" charset="-127"/>
        <a:cs typeface="+mn-cs"/>
      </a:defRPr>
    </a:lvl2pPr>
    <a:lvl3pPr marL="1072866" algn="l" defTabSz="1072866" rtl="0" eaLnBrk="1" latinLnBrk="1" hangingPunct="1">
      <a:defRPr sz="1400" kern="1200">
        <a:solidFill>
          <a:schemeClr val="tx1"/>
        </a:solidFill>
        <a:latin typeface="Noto Sans Korean Medium" pitchFamily="34" charset="-127"/>
        <a:ea typeface="Noto Sans Korean Medium" pitchFamily="34" charset="-127"/>
        <a:cs typeface="+mn-cs"/>
      </a:defRPr>
    </a:lvl3pPr>
    <a:lvl4pPr marL="1609298" algn="l" defTabSz="1072866" rtl="0" eaLnBrk="1" latinLnBrk="1" hangingPunct="1">
      <a:defRPr sz="1400" kern="1200">
        <a:solidFill>
          <a:schemeClr val="tx1"/>
        </a:solidFill>
        <a:latin typeface="Noto Sans Korean Medium" pitchFamily="34" charset="-127"/>
        <a:ea typeface="Noto Sans Korean Medium" pitchFamily="34" charset="-127"/>
        <a:cs typeface="+mn-cs"/>
      </a:defRPr>
    </a:lvl4pPr>
    <a:lvl5pPr marL="2145731" algn="l" defTabSz="1072866" rtl="0" eaLnBrk="1" latinLnBrk="1" hangingPunct="1">
      <a:defRPr sz="1400" kern="1200">
        <a:solidFill>
          <a:schemeClr val="tx1"/>
        </a:solidFill>
        <a:latin typeface="Noto Sans Korean Medium" pitchFamily="34" charset="-127"/>
        <a:ea typeface="Noto Sans Korean Medium" pitchFamily="34" charset="-127"/>
        <a:cs typeface="+mn-cs"/>
      </a:defRPr>
    </a:lvl5pPr>
    <a:lvl6pPr marL="2682164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주제 선정 과정 중 사용자 편의성을 전혀 고려하지 않은 기존의 경매 사이트는 개선할 여지가 많아 보였습니다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이에 따라</a:t>
            </a:r>
            <a:r>
              <a:rPr kumimoji="1" lang="ko-KR" altLang="en-US" baseline="0" dirty="0" smtClean="0"/>
              <a:t> 경매기능이 있는 옥션 사이트를 참고하여 새로운 경매사이트를 기획했습니다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30688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0746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0746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물품 등록과</a:t>
            </a:r>
            <a:r>
              <a:rPr kumimoji="1" lang="ko-KR" altLang="en-US" baseline="0" dirty="0" smtClean="0"/>
              <a:t> 입찰과 즉시구매 기능을 구현</a:t>
            </a:r>
            <a:r>
              <a:rPr kumimoji="1" lang="en-US" altLang="ko-KR" baseline="0" dirty="0" smtClean="0"/>
              <a:t>.</a:t>
            </a:r>
            <a:r>
              <a:rPr kumimoji="1" lang="ko-KR" altLang="en-US" baseline="0" dirty="0" smtClean="0"/>
              <a:t> 특히 일정한 경매시간이 지나면 마감된다는점이 포인트</a:t>
            </a:r>
            <a:r>
              <a:rPr kumimoji="1" lang="en-US" altLang="ko-KR" baseline="0" dirty="0" smtClean="0"/>
              <a:t>!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26980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93618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05182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0DB6-95EC-49A7-BD4C-E70999BD6845}" type="datetime1">
              <a:rPr lang="ko-KR" altLang="en-US" smtClean="0"/>
              <a:pPr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>
            <a:lvl1pPr>
              <a:defRPr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2795-EB37-4315-A2CE-135DB3937956}" type="datetime1">
              <a:rPr lang="ko-KR" altLang="en-US" smtClean="0"/>
              <a:pPr/>
              <a:t>2018-11-13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>
            <a:lvl1pPr>
              <a:defRPr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36240" y="151896"/>
            <a:ext cx="9633520" cy="651746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8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50800" dist="508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3" name="타원 2"/>
          <p:cNvSpPr/>
          <p:nvPr userDrawn="1"/>
        </p:nvSpPr>
        <p:spPr>
          <a:xfrm>
            <a:off x="210477" y="207318"/>
            <a:ext cx="106070" cy="10607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innerShdw blurRad="25400" dist="381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orean Medium" pitchFamily="34" charset="-127"/>
              <a:ea typeface="Noto Sans Korean Medium" pitchFamily="34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973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DEAE-93DF-4C5D-B8B3-A56BFDA35506}" type="datetime1">
              <a:rPr lang="ko-KR" altLang="en-US" smtClean="0"/>
              <a:pPr/>
              <a:t>2018-11-13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>
            <a:lvl1pPr>
              <a:defRPr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6433" indent="0">
              <a:buNone/>
              <a:defRPr sz="2300" b="1"/>
            </a:lvl2pPr>
            <a:lvl3pPr marL="1072866" indent="0">
              <a:buNone/>
              <a:defRPr sz="2100" b="1"/>
            </a:lvl3pPr>
            <a:lvl4pPr marL="1609298" indent="0">
              <a:buNone/>
              <a:defRPr sz="1900" b="1"/>
            </a:lvl4pPr>
            <a:lvl5pPr marL="2145731" indent="0">
              <a:buNone/>
              <a:defRPr sz="1900" b="1"/>
            </a:lvl5pPr>
            <a:lvl6pPr marL="2682164" indent="0">
              <a:buNone/>
              <a:defRPr sz="1900" b="1"/>
            </a:lvl6pPr>
            <a:lvl7pPr marL="3218597" indent="0">
              <a:buNone/>
              <a:defRPr sz="1900" b="1"/>
            </a:lvl7pPr>
            <a:lvl8pPr marL="3755029" indent="0">
              <a:buNone/>
              <a:defRPr sz="1900" b="1"/>
            </a:lvl8pPr>
            <a:lvl9pPr marL="429146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1F306-9F63-4D26-9200-67D01FD9E31C}" type="datetime1">
              <a:rPr lang="ko-KR" altLang="en-US" smtClean="0"/>
              <a:pPr/>
              <a:t>2018-11-13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>
            <a:lvl1pPr>
              <a:defRPr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D711-DAEC-41E7-BCCE-97D973D9FCF4}" type="datetime1">
              <a:rPr lang="ko-KR" altLang="en-US" smtClean="0"/>
              <a:pPr/>
              <a:t>2018-11-13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>
            <a:lvl1pPr>
              <a:defRPr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AACD-CB12-4A48-A0F0-7880F7B8F2E4}" type="datetime1">
              <a:rPr lang="ko-KR" altLang="en-US" smtClean="0"/>
              <a:pPr/>
              <a:t>2018-11-13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>
            <a:lvl1pPr>
              <a:defRPr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49"/>
            <a:ext cx="3259006" cy="116205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81914-6B2B-4507-8C3B-681EC42BF714}" type="datetime1">
              <a:rPr lang="ko-KR" altLang="en-US" smtClean="0"/>
              <a:pPr/>
              <a:t>2018-11-13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>
            <a:lvl1pPr>
              <a:defRPr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9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36433" indent="0">
              <a:buNone/>
              <a:defRPr sz="3300"/>
            </a:lvl2pPr>
            <a:lvl3pPr marL="1072866" indent="0">
              <a:buNone/>
              <a:defRPr sz="2800"/>
            </a:lvl3pPr>
            <a:lvl4pPr marL="1609298" indent="0">
              <a:buNone/>
              <a:defRPr sz="2300"/>
            </a:lvl4pPr>
            <a:lvl5pPr marL="2145731" indent="0">
              <a:buNone/>
              <a:defRPr sz="2300"/>
            </a:lvl5pPr>
            <a:lvl6pPr marL="2682164" indent="0">
              <a:buNone/>
              <a:defRPr sz="2300"/>
            </a:lvl6pPr>
            <a:lvl7pPr marL="3218597" indent="0">
              <a:buNone/>
              <a:defRPr sz="2300"/>
            </a:lvl7pPr>
            <a:lvl8pPr marL="3755029" indent="0">
              <a:buNone/>
              <a:defRPr sz="2300"/>
            </a:lvl8pPr>
            <a:lvl9pPr marL="4291462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536433" indent="0">
              <a:buNone/>
              <a:defRPr sz="1400"/>
            </a:lvl2pPr>
            <a:lvl3pPr marL="1072866" indent="0">
              <a:buNone/>
              <a:defRPr sz="1200"/>
            </a:lvl3pPr>
            <a:lvl4pPr marL="1609298" indent="0">
              <a:buNone/>
              <a:defRPr sz="1100"/>
            </a:lvl4pPr>
            <a:lvl5pPr marL="2145731" indent="0">
              <a:buNone/>
              <a:defRPr sz="1100"/>
            </a:lvl5pPr>
            <a:lvl6pPr marL="2682164" indent="0">
              <a:buNone/>
              <a:defRPr sz="1100"/>
            </a:lvl6pPr>
            <a:lvl7pPr marL="3218597" indent="0">
              <a:buNone/>
              <a:defRPr sz="1100"/>
            </a:lvl7pPr>
            <a:lvl8pPr marL="3755029" indent="0">
              <a:buNone/>
              <a:defRPr sz="1100"/>
            </a:lvl8pPr>
            <a:lvl9pPr marL="429146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CE56-2D8E-4D66-9002-E3AC405EFE2C}" type="datetime1">
              <a:rPr lang="ko-KR" altLang="en-US" smtClean="0"/>
              <a:pPr/>
              <a:t>2018-11-13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 flipH="1">
            <a:off x="6521450" y="6237313"/>
            <a:ext cx="147741" cy="484163"/>
          </a:xfrm>
          <a:prstGeom prst="rect">
            <a:avLst/>
          </a:prstGeom>
        </p:spPr>
        <p:txBody>
          <a:bodyPr lIns="107287" tIns="53643" rIns="107287" bIns="53643"/>
          <a:lstStyle>
            <a:lvl1pPr>
              <a:defRPr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107287" tIns="53643" rIns="107287" bIns="53643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107287" tIns="53643" rIns="107287" bIns="53643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47C2A942-B78E-48FC-8EFB-B55B217D18F5}" type="datetime1">
              <a:rPr lang="ko-KR" altLang="en-US" smtClean="0"/>
              <a:pPr/>
              <a:t>2018-11-13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62567" y="-28997"/>
            <a:ext cx="2542540" cy="365125"/>
          </a:xfrm>
          <a:prstGeom prst="rect">
            <a:avLst/>
          </a:prstGeom>
        </p:spPr>
        <p:txBody>
          <a:bodyPr vert="horz" lIns="107287" tIns="53643" rIns="107287" bIns="53643" rtlCol="0" anchor="ctr"/>
          <a:lstStyle>
            <a:lvl1pPr algn="r">
              <a:defRPr sz="1400">
                <a:solidFill>
                  <a:schemeClr val="bg1">
                    <a:lumMod val="85000"/>
                  </a:schemeClr>
                </a:solidFill>
                <a:latin typeface="Noto Sans Korean Medium" pitchFamily="34" charset="-127"/>
                <a:ea typeface="Noto Sans Korean Medium" pitchFamily="34" charset="-127"/>
              </a:defRPr>
            </a:lvl1pPr>
          </a:lstStyle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072866" rtl="0" eaLnBrk="1" latinLnBrk="1" hangingPunct="1">
        <a:spcBef>
          <a:spcPct val="0"/>
        </a:spcBef>
        <a:buNone/>
        <a:defRPr sz="5200" kern="1200" spc="-176">
          <a:solidFill>
            <a:schemeClr val="tx1"/>
          </a:solidFill>
          <a:latin typeface="Noto Sans Korean Bold" pitchFamily="34" charset="-127"/>
          <a:ea typeface="Noto Sans Korean Bold" pitchFamily="34" charset="-127"/>
          <a:cs typeface="+mj-cs"/>
        </a:defRPr>
      </a:lvl1pPr>
    </p:titleStyle>
    <p:bodyStyle>
      <a:lvl1pPr marL="402325" indent="-402325" algn="l" defTabSz="1072866" rtl="0" eaLnBrk="1" latinLnBrk="1" hangingPunct="1">
        <a:spcBef>
          <a:spcPct val="20000"/>
        </a:spcBef>
        <a:buFont typeface="Arial" pitchFamily="34" charset="0"/>
        <a:buChar char="•"/>
        <a:defRPr sz="3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1pPr>
      <a:lvl2pPr marL="871703" indent="-335270" algn="l" defTabSz="1072866" rtl="0" eaLnBrk="1" latinLnBrk="1" hangingPunct="1">
        <a:spcBef>
          <a:spcPct val="20000"/>
        </a:spcBef>
        <a:buFont typeface="Arial" pitchFamily="34" charset="0"/>
        <a:buChar char="–"/>
        <a:defRPr sz="3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2pPr>
      <a:lvl3pPr marL="1341082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8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3pPr>
      <a:lvl4pPr marL="1877515" indent="-268216" algn="l" defTabSz="1072866" rtl="0" eaLnBrk="1" latinLnBrk="1" hangingPunct="1">
        <a:spcBef>
          <a:spcPct val="20000"/>
        </a:spcBef>
        <a:buFont typeface="Arial" pitchFamily="34" charset="0"/>
        <a:buChar char="–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4pPr>
      <a:lvl5pPr marL="2413947" indent="-268216" algn="l" defTabSz="1072866" rtl="0" eaLnBrk="1" latinLnBrk="1" hangingPunct="1">
        <a:spcBef>
          <a:spcPct val="20000"/>
        </a:spcBef>
        <a:buFont typeface="Arial" pitchFamily="34" charset="0"/>
        <a:buChar char="»"/>
        <a:defRPr sz="2300" kern="1200" spc="-117" baseline="0">
          <a:solidFill>
            <a:schemeClr val="tx1"/>
          </a:solidFill>
          <a:latin typeface="Noto Sans Korean Medium" pitchFamily="34" charset="-127"/>
          <a:ea typeface="Noto Sans Korean Medium" pitchFamily="34" charset="-127"/>
          <a:cs typeface="+mn-cs"/>
        </a:defRPr>
      </a:lvl5pPr>
      <a:lvl6pPr marL="2950380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28464" y="6525344"/>
            <a:ext cx="3240360" cy="332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 descr="sdfsdf.png"/>
          <p:cNvPicPr>
            <a:picLocks noChangeAspect="1"/>
          </p:cNvPicPr>
          <p:nvPr/>
        </p:nvPicPr>
        <p:blipFill>
          <a:blip r:embed="rId2"/>
          <a:srcRect r="95796" b="80487"/>
          <a:stretch>
            <a:fillRect/>
          </a:stretch>
        </p:blipFill>
        <p:spPr>
          <a:xfrm>
            <a:off x="8707004" y="-99392"/>
            <a:ext cx="1286556" cy="113890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6" descr="auctionì ëí ì´ë¯¸ì§ ê²ìê²°ê³¼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048000"/>
            <a:ext cx="9934575" cy="3810000"/>
          </a:xfrm>
          <a:prstGeom prst="rect">
            <a:avLst/>
          </a:prstGeom>
          <a:noFill/>
        </p:spPr>
      </p:pic>
      <p:sp>
        <p:nvSpPr>
          <p:cNvPr id="11" name="제목 5"/>
          <p:cNvSpPr txBox="1">
            <a:spLocks/>
          </p:cNvSpPr>
          <p:nvPr/>
        </p:nvSpPr>
        <p:spPr>
          <a:xfrm>
            <a:off x="2216696" y="1484784"/>
            <a:ext cx="5688632" cy="1296144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7200" spc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177800" sx="102000" sy="102000" algn="ctr" rotWithShape="0">
                    <a:prstClr val="black">
                      <a:alpha val="30000"/>
                    </a:prstClr>
                  </a:outerShdw>
                </a:effectLst>
                <a:latin typeface="Rix미니버스D R" pitchFamily="2" charset="-127"/>
                <a:ea typeface="Rix미니버스D R" pitchFamily="2" charset="-127"/>
              </a:rPr>
              <a:t>B.AUCTION  </a:t>
            </a:r>
            <a:endParaRPr lang="ko-KR" altLang="en-US" sz="7200" spc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effectLst>
                <a:outerShdw blurRad="177800" sx="102000" sy="102000" algn="ctr" rotWithShape="0">
                  <a:prstClr val="black">
                    <a:alpha val="30000"/>
                  </a:prstClr>
                </a:outerShdw>
              </a:effectLst>
              <a:latin typeface="Rix미니버스D R" pitchFamily="2" charset="-127"/>
              <a:ea typeface="Rix미니버스D R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95700" y="1268760"/>
            <a:ext cx="2972289" cy="508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spcBef>
                <a:spcPts val="500"/>
              </a:spcBef>
            </a:pPr>
            <a:r>
              <a:rPr lang="ko-KR" altLang="en-US" sz="2000" spc="60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Rix미니버스D R" pitchFamily="2" charset="-127"/>
                <a:ea typeface="Rix미니버스D R" pitchFamily="2" charset="-127"/>
              </a:rPr>
              <a:t>     경</a:t>
            </a:r>
            <a:r>
              <a:rPr lang="en-US" altLang="ko-KR" sz="2000" spc="60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Rix미니버스D R" pitchFamily="2" charset="-127"/>
                <a:ea typeface="Rix미니버스D R" pitchFamily="2" charset="-127"/>
              </a:rPr>
              <a:t>/</a:t>
            </a:r>
            <a:r>
              <a:rPr lang="ko-KR" altLang="en-US" sz="2000" spc="60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Rix미니버스D R" pitchFamily="2" charset="-127"/>
                <a:ea typeface="Rix미니버스D R" pitchFamily="2" charset="-127"/>
              </a:rPr>
              <a:t>매</a:t>
            </a:r>
            <a:r>
              <a:rPr lang="en-US" altLang="ko-KR" sz="2000" spc="60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Rix미니버스D R" pitchFamily="2" charset="-127"/>
                <a:ea typeface="Rix미니버스D R" pitchFamily="2" charset="-127"/>
              </a:rPr>
              <a:t>/</a:t>
            </a:r>
            <a:r>
              <a:rPr lang="ko-KR" altLang="en-US" sz="2000" spc="600" err="1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Rix미니버스D R" pitchFamily="2" charset="-127"/>
                <a:ea typeface="Rix미니버스D R" pitchFamily="2" charset="-127"/>
              </a:rPr>
              <a:t>플</a:t>
            </a:r>
            <a:r>
              <a:rPr lang="en-US" altLang="ko-KR" sz="2000" spc="60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Rix미니버스D R" pitchFamily="2" charset="-127"/>
                <a:ea typeface="Rix미니버스D R" pitchFamily="2" charset="-127"/>
              </a:rPr>
              <a:t>/</a:t>
            </a:r>
            <a:r>
              <a:rPr lang="ko-KR" altLang="en-US" sz="2000" spc="600" err="1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Rix미니버스D R" pitchFamily="2" charset="-127"/>
                <a:ea typeface="Rix미니버스D R" pitchFamily="2" charset="-127"/>
              </a:rPr>
              <a:t>랫</a:t>
            </a:r>
            <a:r>
              <a:rPr lang="en-US" altLang="ko-KR" sz="2000" spc="60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Rix미니버스D R" pitchFamily="2" charset="-127"/>
                <a:ea typeface="Rix미니버스D R" pitchFamily="2" charset="-127"/>
              </a:rPr>
              <a:t>/</a:t>
            </a:r>
            <a:r>
              <a:rPr lang="ko-KR" altLang="en-US" sz="2000" spc="60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Rix미니버스D R" pitchFamily="2" charset="-127"/>
                <a:ea typeface="Rix미니버스D R" pitchFamily="2" charset="-127"/>
              </a:rPr>
              <a:t>폼</a:t>
            </a:r>
            <a:endParaRPr lang="en-US" altLang="ko-KR" sz="2000" spc="60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Rix미니버스D R" pitchFamily="2" charset="-127"/>
              <a:ea typeface="Rix미니버스D R" pitchFamily="2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38724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632520" y="332656"/>
            <a:ext cx="3330344" cy="504057"/>
            <a:chOff x="356522" y="188639"/>
            <a:chExt cx="3330344" cy="504057"/>
          </a:xfrm>
        </p:grpSpPr>
        <p:grpSp>
          <p:nvGrpSpPr>
            <p:cNvPr id="3" name="그룹 27"/>
            <p:cNvGrpSpPr/>
            <p:nvPr/>
          </p:nvGrpSpPr>
          <p:grpSpPr>
            <a:xfrm>
              <a:off x="356522" y="188639"/>
              <a:ext cx="3330344" cy="461665"/>
              <a:chOff x="1568624" y="2780928"/>
              <a:chExt cx="3330344" cy="461665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144688" y="2780928"/>
                <a:ext cx="27542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50000"/>
                  </a:lnSpc>
                  <a:spcBef>
                    <a:spcPts val="500"/>
                  </a:spcBef>
                </a:pPr>
                <a:r>
                  <a:rPr lang="ko-KR" altLang="en-US" sz="1600" spc="600" smtClean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Rix미니버스D R" pitchFamily="2" charset="-127"/>
                    <a:ea typeface="Rix미니버스D R" pitchFamily="2" charset="-127"/>
                  </a:rPr>
                  <a:t>프로젝트 구조</a:t>
                </a:r>
                <a:r>
                  <a:rPr lang="en-US" altLang="ko-KR" sz="1600" spc="600" smtClean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Rix미니버스D R" pitchFamily="2" charset="-127"/>
                    <a:ea typeface="Rix미니버스D R" pitchFamily="2" charset="-127"/>
                  </a:rPr>
                  <a:t>-Table</a:t>
                </a: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568624" y="2780928"/>
                <a:ext cx="3706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50000"/>
                  </a:lnSpc>
                  <a:spcBef>
                    <a:spcPts val="500"/>
                  </a:spcBef>
                </a:pPr>
                <a:r>
                  <a:rPr lang="en-US" altLang="ko-KR" sz="1600" spc="600" smtClean="0"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16200000" scaled="1"/>
                      <a:tileRect/>
                    </a:gradFill>
                    <a:latin typeface="Rix미니버스D R" pitchFamily="2" charset="-127"/>
                    <a:ea typeface="Rix미니버스D R" pitchFamily="2" charset="-127"/>
                  </a:rPr>
                  <a:t>3</a:t>
                </a:r>
              </a:p>
            </p:txBody>
          </p:sp>
        </p:grpSp>
        <p:cxnSp>
          <p:nvCxnSpPr>
            <p:cNvPr id="9" name="직선 연결선 8"/>
            <p:cNvCxnSpPr/>
            <p:nvPr/>
          </p:nvCxnSpPr>
          <p:spPr>
            <a:xfrm>
              <a:off x="428530" y="692696"/>
              <a:ext cx="1140094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9"/>
          <p:cNvSpPr>
            <a:spLocks/>
          </p:cNvSpPr>
          <p:nvPr/>
        </p:nvSpPr>
        <p:spPr bwMode="auto">
          <a:xfrm>
            <a:off x="6567784" y="5544665"/>
            <a:ext cx="17526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1600" spc="60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Noto Sans Korean Medium" pitchFamily="34" charset="-127"/>
                <a:ea typeface="Noto Sans Korean Medium" pitchFamily="34" charset="-127"/>
                <a:sym typeface="Lato Black" charset="0"/>
              </a:rPr>
              <a:t>August 14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28464" y="6525344"/>
            <a:ext cx="3240360" cy="332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sdfsdf.png"/>
          <p:cNvPicPr>
            <a:picLocks noChangeAspect="1"/>
          </p:cNvPicPr>
          <p:nvPr/>
        </p:nvPicPr>
        <p:blipFill>
          <a:blip r:embed="rId2"/>
          <a:srcRect r="95796" b="80487"/>
          <a:stretch>
            <a:fillRect/>
          </a:stretch>
        </p:blipFill>
        <p:spPr>
          <a:xfrm>
            <a:off x="8707004" y="-99392"/>
            <a:ext cx="1286556" cy="113890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8" name="그림 37" descr="adfadf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832" y="1052736"/>
            <a:ext cx="2761320" cy="1411183"/>
          </a:xfrm>
          <a:prstGeom prst="rect">
            <a:avLst/>
          </a:prstGeom>
        </p:spPr>
      </p:pic>
      <p:pic>
        <p:nvPicPr>
          <p:cNvPr id="45" name="그림 44" descr="as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296" y="4077072"/>
            <a:ext cx="2830848" cy="1656184"/>
          </a:xfrm>
          <a:prstGeom prst="rect">
            <a:avLst/>
          </a:prstGeom>
        </p:spPr>
      </p:pic>
      <p:pic>
        <p:nvPicPr>
          <p:cNvPr id="47" name="그림 46" descr="asdd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464" y="1052736"/>
            <a:ext cx="3024336" cy="2736304"/>
          </a:xfrm>
          <a:prstGeom prst="rect">
            <a:avLst/>
          </a:prstGeom>
        </p:spPr>
      </p:pic>
      <p:cxnSp>
        <p:nvCxnSpPr>
          <p:cNvPr id="49" name="꺾인 연결선 48"/>
          <p:cNvCxnSpPr/>
          <p:nvPr/>
        </p:nvCxnSpPr>
        <p:spPr>
          <a:xfrm>
            <a:off x="3080792" y="1412776"/>
            <a:ext cx="432000" cy="4320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/>
          <p:nvPr/>
        </p:nvCxnSpPr>
        <p:spPr>
          <a:xfrm>
            <a:off x="6177136" y="1906344"/>
            <a:ext cx="36000" cy="2880000"/>
          </a:xfrm>
          <a:prstGeom prst="bentConnector3">
            <a:avLst>
              <a:gd name="adj1" fmla="val 341792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그림 128" descr="ㅈㅅ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7815" y="1052736"/>
            <a:ext cx="3279721" cy="5301208"/>
          </a:xfrm>
          <a:prstGeom prst="rect">
            <a:avLst/>
          </a:prstGeom>
        </p:spPr>
      </p:pic>
      <p:pic>
        <p:nvPicPr>
          <p:cNvPr id="130" name="그림 129" descr="ㅎㅇㅈㅂ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464" y="4077072"/>
            <a:ext cx="3024336" cy="1523650"/>
          </a:xfrm>
          <a:prstGeom prst="rect">
            <a:avLst/>
          </a:prstGeom>
        </p:spPr>
      </p:pic>
      <p:cxnSp>
        <p:nvCxnSpPr>
          <p:cNvPr id="127" name="꺾인 연결선 126"/>
          <p:cNvCxnSpPr/>
          <p:nvPr/>
        </p:nvCxnSpPr>
        <p:spPr>
          <a:xfrm>
            <a:off x="3080792" y="4473168"/>
            <a:ext cx="504000" cy="4680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꺾인 연결선 130"/>
          <p:cNvCxnSpPr/>
          <p:nvPr/>
        </p:nvCxnSpPr>
        <p:spPr>
          <a:xfrm flipV="1">
            <a:off x="3008784" y="3789040"/>
            <a:ext cx="3564000" cy="1620000"/>
          </a:xfrm>
          <a:prstGeom prst="bentConnector3">
            <a:avLst>
              <a:gd name="adj1" fmla="val 8006"/>
            </a:avLst>
          </a:prstGeom>
          <a:ln>
            <a:solidFill>
              <a:srgbClr val="FFC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938724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632520" y="332656"/>
            <a:ext cx="4500536" cy="504057"/>
            <a:chOff x="356522" y="188639"/>
            <a:chExt cx="4500536" cy="504057"/>
          </a:xfrm>
        </p:grpSpPr>
        <p:grpSp>
          <p:nvGrpSpPr>
            <p:cNvPr id="3" name="그룹 27"/>
            <p:cNvGrpSpPr/>
            <p:nvPr/>
          </p:nvGrpSpPr>
          <p:grpSpPr>
            <a:xfrm>
              <a:off x="356522" y="188639"/>
              <a:ext cx="4500536" cy="461665"/>
              <a:chOff x="1568624" y="2780928"/>
              <a:chExt cx="4500536" cy="461665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144688" y="2780928"/>
                <a:ext cx="39244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50000"/>
                  </a:lnSpc>
                  <a:spcBef>
                    <a:spcPts val="500"/>
                  </a:spcBef>
                </a:pPr>
                <a:r>
                  <a:rPr lang="ko-KR" altLang="en-US" sz="1600" spc="600" dirty="0" smtClean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Rix미니버스D R" pitchFamily="2" charset="-127"/>
                    <a:ea typeface="Rix미니버스D R" pitchFamily="2" charset="-127"/>
                  </a:rPr>
                  <a:t>클래스다이어그램</a:t>
                </a:r>
                <a:r>
                  <a:rPr lang="en-US" altLang="ko-KR" sz="1600" spc="600" dirty="0" smtClean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Rix미니버스D R" pitchFamily="2" charset="-127"/>
                    <a:ea typeface="Rix미니버스D R" pitchFamily="2" charset="-127"/>
                  </a:rPr>
                  <a:t> </a:t>
                </a:r>
                <a:r>
                  <a:rPr lang="en-US" altLang="ko-KR" sz="1600" spc="600" dirty="0" smtClean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Rix미니버스D R" pitchFamily="2" charset="-127"/>
                    <a:ea typeface="Rix미니버스D R" pitchFamily="2" charset="-127"/>
                  </a:rPr>
                  <a:t>- Model</a:t>
                </a:r>
                <a:endParaRPr lang="en-US" altLang="ko-KR" sz="1600" spc="600" dirty="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Rix미니버스D R" pitchFamily="2" charset="-127"/>
                  <a:ea typeface="Rix미니버스D R" pitchFamily="2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568624" y="2780928"/>
                <a:ext cx="383438" cy="404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50000"/>
                  </a:lnSpc>
                  <a:spcBef>
                    <a:spcPts val="500"/>
                  </a:spcBef>
                </a:pPr>
                <a:r>
                  <a:rPr lang="en-US" altLang="ko-KR" sz="1600" spc="600" dirty="0" smtClean="0"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16200000" scaled="1"/>
                      <a:tileRect/>
                    </a:gradFill>
                    <a:latin typeface="Rix미니버스D R" pitchFamily="2" charset="-127"/>
                    <a:ea typeface="Rix미니버스D R" pitchFamily="2" charset="-127"/>
                  </a:rPr>
                  <a:t>4</a:t>
                </a:r>
                <a:endParaRPr lang="en-US" altLang="ko-KR" sz="1600" spc="60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Rix미니버스D R" pitchFamily="2" charset="-127"/>
                  <a:ea typeface="Rix미니버스D R" pitchFamily="2" charset="-127"/>
                </a:endParaRPr>
              </a:p>
            </p:txBody>
          </p:sp>
        </p:grpSp>
        <p:cxnSp>
          <p:nvCxnSpPr>
            <p:cNvPr id="9" name="직선 연결선 8"/>
            <p:cNvCxnSpPr/>
            <p:nvPr/>
          </p:nvCxnSpPr>
          <p:spPr>
            <a:xfrm>
              <a:off x="428530" y="692696"/>
              <a:ext cx="1140094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9"/>
          <p:cNvSpPr>
            <a:spLocks/>
          </p:cNvSpPr>
          <p:nvPr/>
        </p:nvSpPr>
        <p:spPr bwMode="auto">
          <a:xfrm>
            <a:off x="6567784" y="5544665"/>
            <a:ext cx="17526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1600" spc="60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Noto Sans Korean Medium" pitchFamily="34" charset="-127"/>
                <a:ea typeface="Noto Sans Korean Medium" pitchFamily="34" charset="-127"/>
                <a:sym typeface="Lato Black" charset="0"/>
              </a:rPr>
              <a:t>August 14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28464" y="6525344"/>
            <a:ext cx="3240360" cy="332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sdfsdf.png"/>
          <p:cNvPicPr>
            <a:picLocks noChangeAspect="1"/>
          </p:cNvPicPr>
          <p:nvPr/>
        </p:nvPicPr>
        <p:blipFill>
          <a:blip r:embed="rId2"/>
          <a:srcRect r="95796" b="80487"/>
          <a:stretch>
            <a:fillRect/>
          </a:stretch>
        </p:blipFill>
        <p:spPr>
          <a:xfrm>
            <a:off x="8707004" y="-99392"/>
            <a:ext cx="1286556" cy="113890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7" name="Picture 3" descr="C:\Users\kitcoop\Desktop\Package mode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850752"/>
            <a:ext cx="9906000" cy="6007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938724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632520" y="332656"/>
            <a:ext cx="4656027" cy="504057"/>
            <a:chOff x="356522" y="188639"/>
            <a:chExt cx="4656027" cy="504057"/>
          </a:xfrm>
        </p:grpSpPr>
        <p:grpSp>
          <p:nvGrpSpPr>
            <p:cNvPr id="3" name="그룹 27"/>
            <p:cNvGrpSpPr/>
            <p:nvPr/>
          </p:nvGrpSpPr>
          <p:grpSpPr>
            <a:xfrm>
              <a:off x="356522" y="188639"/>
              <a:ext cx="4656027" cy="461665"/>
              <a:chOff x="1568624" y="2780928"/>
              <a:chExt cx="4656027" cy="461665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144688" y="2780928"/>
                <a:ext cx="40799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50000"/>
                  </a:lnSpc>
                  <a:spcBef>
                    <a:spcPts val="500"/>
                  </a:spcBef>
                </a:pPr>
                <a:r>
                  <a:rPr lang="ko-KR" altLang="en-US" sz="1600" spc="600" dirty="0" smtClean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Rix미니버스D R" pitchFamily="2" charset="-127"/>
                    <a:ea typeface="Rix미니버스D R" pitchFamily="2" charset="-127"/>
                  </a:rPr>
                  <a:t>클래스다이어그램</a:t>
                </a:r>
                <a:r>
                  <a:rPr lang="en-US" altLang="ko-KR" sz="1600" spc="600" dirty="0" smtClean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Rix미니버스D R" pitchFamily="2" charset="-127"/>
                    <a:ea typeface="Rix미니버스D R" pitchFamily="2" charset="-127"/>
                  </a:rPr>
                  <a:t> </a:t>
                </a:r>
                <a:r>
                  <a:rPr lang="en-US" altLang="ko-KR" sz="1600" spc="600" dirty="0" smtClean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Rix미니버스D R" pitchFamily="2" charset="-127"/>
                    <a:ea typeface="Rix미니버스D R" pitchFamily="2" charset="-127"/>
                  </a:rPr>
                  <a:t>- Aspect</a:t>
                </a:r>
                <a:endParaRPr lang="en-US" altLang="ko-KR" sz="1600" spc="600" dirty="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Rix미니버스D R" pitchFamily="2" charset="-127"/>
                  <a:ea typeface="Rix미니버스D R" pitchFamily="2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568624" y="2780928"/>
                <a:ext cx="383438" cy="404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50000"/>
                  </a:lnSpc>
                  <a:spcBef>
                    <a:spcPts val="500"/>
                  </a:spcBef>
                </a:pPr>
                <a:r>
                  <a:rPr lang="en-US" altLang="ko-KR" sz="1600" spc="600" dirty="0" smtClean="0"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16200000" scaled="1"/>
                      <a:tileRect/>
                    </a:gradFill>
                    <a:latin typeface="Rix미니버스D R" pitchFamily="2" charset="-127"/>
                    <a:ea typeface="Rix미니버스D R" pitchFamily="2" charset="-127"/>
                  </a:rPr>
                  <a:t>4</a:t>
                </a:r>
                <a:endParaRPr lang="en-US" altLang="ko-KR" sz="1600" spc="60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Rix미니버스D R" pitchFamily="2" charset="-127"/>
                  <a:ea typeface="Rix미니버스D R" pitchFamily="2" charset="-127"/>
                </a:endParaRPr>
              </a:p>
            </p:txBody>
          </p:sp>
        </p:grpSp>
        <p:cxnSp>
          <p:nvCxnSpPr>
            <p:cNvPr id="9" name="직선 연결선 8"/>
            <p:cNvCxnSpPr/>
            <p:nvPr/>
          </p:nvCxnSpPr>
          <p:spPr>
            <a:xfrm>
              <a:off x="428530" y="692696"/>
              <a:ext cx="1140094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9"/>
          <p:cNvSpPr>
            <a:spLocks/>
          </p:cNvSpPr>
          <p:nvPr/>
        </p:nvSpPr>
        <p:spPr bwMode="auto">
          <a:xfrm>
            <a:off x="6567784" y="5544665"/>
            <a:ext cx="17526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1600" spc="60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Noto Sans Korean Medium" pitchFamily="34" charset="-127"/>
                <a:ea typeface="Noto Sans Korean Medium" pitchFamily="34" charset="-127"/>
                <a:sym typeface="Lato Black" charset="0"/>
              </a:rPr>
              <a:t>August 14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28464" y="6525344"/>
            <a:ext cx="3240360" cy="332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sdfsdf.png"/>
          <p:cNvPicPr>
            <a:picLocks noChangeAspect="1"/>
          </p:cNvPicPr>
          <p:nvPr/>
        </p:nvPicPr>
        <p:blipFill>
          <a:blip r:embed="rId2"/>
          <a:srcRect r="95796" b="80487"/>
          <a:stretch>
            <a:fillRect/>
          </a:stretch>
        </p:blipFill>
        <p:spPr>
          <a:xfrm>
            <a:off x="8707004" y="-99392"/>
            <a:ext cx="1286556" cy="113890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C:\Users\kitcoop\Desktop\Package aspec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857232"/>
            <a:ext cx="9906000" cy="60007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938724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632520" y="332656"/>
            <a:ext cx="5277992" cy="504057"/>
            <a:chOff x="356522" y="188639"/>
            <a:chExt cx="5277992" cy="504057"/>
          </a:xfrm>
        </p:grpSpPr>
        <p:grpSp>
          <p:nvGrpSpPr>
            <p:cNvPr id="3" name="그룹 27"/>
            <p:cNvGrpSpPr/>
            <p:nvPr/>
          </p:nvGrpSpPr>
          <p:grpSpPr>
            <a:xfrm>
              <a:off x="356522" y="188639"/>
              <a:ext cx="5277992" cy="461665"/>
              <a:chOff x="1568624" y="2780928"/>
              <a:chExt cx="5277992" cy="461665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144688" y="2780928"/>
                <a:ext cx="47019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50000"/>
                  </a:lnSpc>
                  <a:spcBef>
                    <a:spcPts val="500"/>
                  </a:spcBef>
                </a:pPr>
                <a:r>
                  <a:rPr lang="ko-KR" altLang="en-US" sz="1600" spc="600" dirty="0" smtClean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Rix미니버스D R" pitchFamily="2" charset="-127"/>
                    <a:ea typeface="Rix미니버스D R" pitchFamily="2" charset="-127"/>
                  </a:rPr>
                  <a:t>클래스다이어그램</a:t>
                </a:r>
                <a:r>
                  <a:rPr lang="en-US" altLang="ko-KR" sz="1600" spc="600" dirty="0" smtClean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Rix미니버스D R" pitchFamily="2" charset="-127"/>
                    <a:ea typeface="Rix미니버스D R" pitchFamily="2" charset="-127"/>
                  </a:rPr>
                  <a:t> </a:t>
                </a:r>
                <a:r>
                  <a:rPr lang="en-US" altLang="ko-KR" sz="1600" spc="600" dirty="0" smtClean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Rix미니버스D R" pitchFamily="2" charset="-127"/>
                    <a:ea typeface="Rix미니버스D R" pitchFamily="2" charset="-127"/>
                  </a:rPr>
                  <a:t>- Controller</a:t>
                </a:r>
                <a:endParaRPr lang="en-US" altLang="ko-KR" sz="1600" spc="600" dirty="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Rix미니버스D R" pitchFamily="2" charset="-127"/>
                  <a:ea typeface="Rix미니버스D R" pitchFamily="2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568624" y="2780928"/>
                <a:ext cx="383438" cy="404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50000"/>
                  </a:lnSpc>
                  <a:spcBef>
                    <a:spcPts val="500"/>
                  </a:spcBef>
                </a:pPr>
                <a:r>
                  <a:rPr lang="en-US" altLang="ko-KR" sz="1600" spc="600" dirty="0" smtClean="0"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16200000" scaled="1"/>
                      <a:tileRect/>
                    </a:gradFill>
                    <a:latin typeface="Rix미니버스D R" pitchFamily="2" charset="-127"/>
                    <a:ea typeface="Rix미니버스D R" pitchFamily="2" charset="-127"/>
                  </a:rPr>
                  <a:t>4</a:t>
                </a:r>
                <a:endParaRPr lang="en-US" altLang="ko-KR" sz="1600" spc="60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Rix미니버스D R" pitchFamily="2" charset="-127"/>
                  <a:ea typeface="Rix미니버스D R" pitchFamily="2" charset="-127"/>
                </a:endParaRPr>
              </a:p>
            </p:txBody>
          </p:sp>
        </p:grpSp>
        <p:cxnSp>
          <p:nvCxnSpPr>
            <p:cNvPr id="9" name="직선 연결선 8"/>
            <p:cNvCxnSpPr/>
            <p:nvPr/>
          </p:nvCxnSpPr>
          <p:spPr>
            <a:xfrm>
              <a:off x="428530" y="692696"/>
              <a:ext cx="1140094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9"/>
          <p:cNvSpPr>
            <a:spLocks/>
          </p:cNvSpPr>
          <p:nvPr/>
        </p:nvSpPr>
        <p:spPr bwMode="auto">
          <a:xfrm>
            <a:off x="6567784" y="5544665"/>
            <a:ext cx="17526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en-US" sz="1600" spc="60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Noto Sans Korean Medium" pitchFamily="34" charset="-127"/>
                <a:ea typeface="Noto Sans Korean Medium" pitchFamily="34" charset="-127"/>
                <a:sym typeface="Lato Black" charset="0"/>
              </a:rPr>
              <a:t>August 14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28464" y="6525344"/>
            <a:ext cx="3240360" cy="332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sdfsdf.png"/>
          <p:cNvPicPr>
            <a:picLocks noChangeAspect="1"/>
          </p:cNvPicPr>
          <p:nvPr/>
        </p:nvPicPr>
        <p:blipFill>
          <a:blip r:embed="rId2"/>
          <a:srcRect r="95796" b="80487"/>
          <a:stretch>
            <a:fillRect/>
          </a:stretch>
        </p:blipFill>
        <p:spPr>
          <a:xfrm>
            <a:off x="8707004" y="-99392"/>
            <a:ext cx="1286556" cy="113890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5" name="Picture 3" descr="C:\Users\kitcoop\Desktop\Package controll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85794"/>
            <a:ext cx="9906000" cy="6072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938724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644553" y="869896"/>
            <a:ext cx="1212102" cy="504057"/>
            <a:chOff x="356522" y="188639"/>
            <a:chExt cx="1212102" cy="504057"/>
          </a:xfrm>
        </p:grpSpPr>
        <p:grpSp>
          <p:nvGrpSpPr>
            <p:cNvPr id="3" name="그룹 27"/>
            <p:cNvGrpSpPr/>
            <p:nvPr/>
          </p:nvGrpSpPr>
          <p:grpSpPr>
            <a:xfrm>
              <a:off x="356522" y="188639"/>
              <a:ext cx="1206365" cy="425309"/>
              <a:chOff x="1568624" y="2780928"/>
              <a:chExt cx="1206365" cy="425309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144688" y="2780928"/>
                <a:ext cx="630301" cy="425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50000"/>
                  </a:lnSpc>
                  <a:spcBef>
                    <a:spcPts val="500"/>
                  </a:spcBef>
                </a:pPr>
                <a:r>
                  <a:rPr lang="ko-KR" altLang="en-US" sz="1600" spc="600" smtClean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Rix미니버스D R" pitchFamily="2" charset="-127"/>
                    <a:ea typeface="Rix미니버스D R" pitchFamily="2" charset="-127"/>
                  </a:rPr>
                  <a:t>시연</a:t>
                </a:r>
                <a:endParaRPr lang="en-US" altLang="ko-KR" sz="1600" spc="60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Rix미니버스D R" pitchFamily="2" charset="-127"/>
                  <a:ea typeface="Rix미니버스D R" pitchFamily="2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568624" y="2780928"/>
                <a:ext cx="370614" cy="425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50000"/>
                  </a:lnSpc>
                  <a:spcBef>
                    <a:spcPts val="500"/>
                  </a:spcBef>
                </a:pPr>
                <a:r>
                  <a:rPr lang="en-US" altLang="ko-KR" sz="1600" spc="600" smtClean="0"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16200000" scaled="1"/>
                      <a:tileRect/>
                    </a:gradFill>
                    <a:latin typeface="Rix미니버스D R" pitchFamily="2" charset="-127"/>
                    <a:ea typeface="Rix미니버스D R" pitchFamily="2" charset="-127"/>
                  </a:rPr>
                  <a:t>4</a:t>
                </a:r>
              </a:p>
            </p:txBody>
          </p:sp>
        </p:grpSp>
        <p:cxnSp>
          <p:nvCxnSpPr>
            <p:cNvPr id="9" name="직선 연결선 8"/>
            <p:cNvCxnSpPr/>
            <p:nvPr/>
          </p:nvCxnSpPr>
          <p:spPr>
            <a:xfrm>
              <a:off x="428530" y="692696"/>
              <a:ext cx="1140094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/>
          <p:cNvSpPr/>
          <p:nvPr/>
        </p:nvSpPr>
        <p:spPr>
          <a:xfrm>
            <a:off x="2720752" y="4653136"/>
            <a:ext cx="4830038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anchor="ctr">
            <a:spAutoFit/>
          </a:bodyPr>
          <a:lstStyle/>
          <a:p>
            <a:pPr lvl="0" algn="ctr">
              <a:spcBef>
                <a:spcPts val="500"/>
              </a:spcBef>
            </a:pPr>
            <a:r>
              <a:rPr lang="ko-KR" altLang="en-US" sz="1600" b="1" spc="30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+mn-ea"/>
              </a:rPr>
              <a:t>시연을 시작합니다</a:t>
            </a:r>
            <a:r>
              <a:rPr lang="en-US" altLang="ko-KR" sz="1600" b="1" spc="30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+mn-ea"/>
              </a:rPr>
              <a:t>.</a:t>
            </a:r>
            <a:endParaRPr lang="en-US" altLang="ko-KR" sz="1600" b="1" spc="300">
              <a:gradFill flip="none" rotWithShape="1"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34883" y="6597352"/>
            <a:ext cx="383623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500"/>
              </a:spcBef>
            </a:pPr>
            <a:r>
              <a:rPr lang="en-US" altLang="ko-KR" sz="9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Noto Sans Korean Light" pitchFamily="34" charset="-127"/>
                <a:ea typeface="Noto Sans Korean Light" pitchFamily="34" charset="-127"/>
              </a:rPr>
              <a:t>http://www.hani.co.kr/arti/economy/economy_general/812358.html</a:t>
            </a:r>
          </a:p>
        </p:txBody>
      </p:sp>
      <p:grpSp>
        <p:nvGrpSpPr>
          <p:cNvPr id="4" name="그룹 1"/>
          <p:cNvGrpSpPr/>
          <p:nvPr/>
        </p:nvGrpSpPr>
        <p:grpSpPr>
          <a:xfrm>
            <a:off x="3741797" y="1268760"/>
            <a:ext cx="2939395" cy="1981282"/>
            <a:chOff x="3483302" y="1283069"/>
            <a:chExt cx="2939395" cy="1981282"/>
          </a:xfrm>
        </p:grpSpPr>
        <p:sp>
          <p:nvSpPr>
            <p:cNvPr id="25" name="타원 24"/>
            <p:cNvSpPr/>
            <p:nvPr/>
          </p:nvSpPr>
          <p:spPr>
            <a:xfrm>
              <a:off x="3500152" y="2273710"/>
              <a:ext cx="2821000" cy="867258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6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madeit-top1\Desktop\adab1c84c75693199df959c60915811d_1466993803_815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33199" y1="39104" x2="33602" y2="54030"/>
                        </a14:backgroundRemoval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3302" y="1283069"/>
              <a:ext cx="2939395" cy="1981282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직사각형 15"/>
          <p:cNvSpPr/>
          <p:nvPr/>
        </p:nvSpPr>
        <p:spPr>
          <a:xfrm>
            <a:off x="128464" y="6525344"/>
            <a:ext cx="3240360" cy="332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224808" y="6525344"/>
            <a:ext cx="3600400" cy="332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 descr="sdfsdf.png"/>
          <p:cNvPicPr>
            <a:picLocks noChangeAspect="1"/>
          </p:cNvPicPr>
          <p:nvPr/>
        </p:nvPicPr>
        <p:blipFill>
          <a:blip r:embed="rId4"/>
          <a:srcRect r="95796" b="80487"/>
          <a:stretch>
            <a:fillRect/>
          </a:stretch>
        </p:blipFill>
        <p:spPr>
          <a:xfrm>
            <a:off x="8707004" y="-99392"/>
            <a:ext cx="1286556" cy="113890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그림 20" descr="comput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0832" y="1340768"/>
            <a:ext cx="3312368" cy="33123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158761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644553" y="869896"/>
            <a:ext cx="1607115" cy="504057"/>
            <a:chOff x="356522" y="188639"/>
            <a:chExt cx="1607115" cy="504057"/>
          </a:xfrm>
        </p:grpSpPr>
        <p:grpSp>
          <p:nvGrpSpPr>
            <p:cNvPr id="28" name="그룹 27"/>
            <p:cNvGrpSpPr/>
            <p:nvPr/>
          </p:nvGrpSpPr>
          <p:grpSpPr>
            <a:xfrm>
              <a:off x="356522" y="188639"/>
              <a:ext cx="1607115" cy="417422"/>
              <a:chOff x="1568624" y="2780928"/>
              <a:chExt cx="1607115" cy="417422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144688" y="2780928"/>
                <a:ext cx="1031051" cy="416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50000"/>
                  </a:lnSpc>
                  <a:spcBef>
                    <a:spcPts val="500"/>
                  </a:spcBef>
                </a:pPr>
                <a:r>
                  <a:rPr lang="ko-KR" altLang="en-US" sz="1600" spc="600" dirty="0" smtClean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Rix미니버스D R" pitchFamily="2" charset="-127"/>
                    <a:ea typeface="Rix미니버스D R" pitchFamily="2" charset="-127"/>
                  </a:rPr>
                  <a:t>평가문</a:t>
                </a:r>
                <a:endParaRPr lang="en-US" altLang="ko-KR" sz="1600" spc="600" dirty="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Rix미니버스D R" pitchFamily="2" charset="-127"/>
                  <a:ea typeface="Rix미니버스D R" pitchFamily="2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568624" y="2780928"/>
                <a:ext cx="364202" cy="4174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50000"/>
                  </a:lnSpc>
                  <a:spcBef>
                    <a:spcPts val="500"/>
                  </a:spcBef>
                </a:pPr>
                <a:r>
                  <a:rPr lang="en-US" altLang="ko-KR" sz="1600" spc="600" dirty="0"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16200000" scaled="1"/>
                      <a:tileRect/>
                    </a:gradFill>
                    <a:latin typeface="Rix미니버스D R" pitchFamily="2" charset="-127"/>
                    <a:ea typeface="Rix미니버스D R" pitchFamily="2" charset="-127"/>
                  </a:rPr>
                  <a:t>5</a:t>
                </a:r>
                <a:endParaRPr lang="en-US" altLang="ko-KR" sz="1600" spc="600" dirty="0" smtClean="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6200000" scaled="1"/>
                    <a:tileRect/>
                  </a:gradFill>
                  <a:latin typeface="Rix미니버스D R" pitchFamily="2" charset="-127"/>
                  <a:ea typeface="Rix미니버스D R" pitchFamily="2" charset="-127"/>
                </a:endParaRPr>
              </a:p>
            </p:txBody>
          </p:sp>
        </p:grpSp>
        <p:cxnSp>
          <p:nvCxnSpPr>
            <p:cNvPr id="9" name="직선 연결선 8"/>
            <p:cNvCxnSpPr/>
            <p:nvPr/>
          </p:nvCxnSpPr>
          <p:spPr>
            <a:xfrm>
              <a:off x="428530" y="692696"/>
              <a:ext cx="1140094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452406" y="2780928"/>
            <a:ext cx="9144064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400" spc="3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우창흠 </a:t>
            </a:r>
            <a:endParaRPr lang="en-US" altLang="ko-KR" sz="1400" spc="300" dirty="0" smtClean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500"/>
              </a:spcBef>
            </a:pPr>
            <a:r>
              <a:rPr lang="en-US" altLang="ko-KR" sz="1400" spc="3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:</a:t>
            </a:r>
            <a:r>
              <a:rPr lang="ko-KR" altLang="en-US" sz="1400" spc="3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이번 프로젝트를 통해 많은 것을 느끼고 배울 수 </a:t>
            </a:r>
            <a:r>
              <a:rPr lang="ko-KR" altLang="en-US" sz="1400" spc="3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있던</a:t>
            </a:r>
            <a:r>
              <a:rPr lang="ko-KR" altLang="en-US" sz="1400" spc="3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sz="1400" spc="3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소중한 시간이었습니다</a:t>
            </a:r>
            <a:endParaRPr lang="en-US" altLang="ko-KR" sz="1400" spc="300" dirty="0" smtClean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500"/>
              </a:spcBef>
            </a:pPr>
            <a:endParaRPr lang="en-US" altLang="ko-KR" sz="1400" spc="300" dirty="0" smtClean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500"/>
              </a:spcBef>
            </a:pPr>
            <a:r>
              <a:rPr lang="ko-KR" altLang="en-US" sz="1400" spc="3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전형철</a:t>
            </a:r>
            <a:endParaRPr lang="en-US" altLang="ko-KR" sz="1400" spc="300" dirty="0" smtClean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500"/>
              </a:spcBef>
            </a:pPr>
            <a:r>
              <a:rPr lang="en-US" altLang="ko-KR" sz="1400" spc="3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:</a:t>
            </a:r>
            <a:r>
              <a:rPr lang="ko-KR" altLang="en-US" sz="1400" spc="3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시간이 너무 짧아서 아쉬웠고 이 경험을 토대로 </a:t>
            </a:r>
            <a:r>
              <a:rPr lang="ko-KR" altLang="en-US" sz="1400" spc="3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다음에 </a:t>
            </a:r>
            <a:r>
              <a:rPr lang="ko-KR" altLang="en-US" sz="1400" spc="3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더 완성된 </a:t>
            </a:r>
            <a:r>
              <a:rPr lang="ko-KR" altLang="en-US" sz="1400" spc="3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프로젝트를 </a:t>
            </a:r>
            <a:r>
              <a:rPr lang="ko-KR" altLang="en-US" sz="1400" spc="3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구현하고 </a:t>
            </a:r>
            <a:r>
              <a:rPr lang="ko-KR" altLang="en-US" sz="1400" spc="3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싶다</a:t>
            </a:r>
            <a:r>
              <a:rPr lang="en-US" altLang="ko-KR" sz="1400" spc="3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.</a:t>
            </a:r>
          </a:p>
          <a:p>
            <a:pPr>
              <a:spcBef>
                <a:spcPts val="500"/>
              </a:spcBef>
            </a:pPr>
            <a:endParaRPr lang="en-US" altLang="ko-KR" sz="1400" spc="300" dirty="0" smtClean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 lvl="0">
              <a:spcBef>
                <a:spcPts val="500"/>
              </a:spcBef>
            </a:pPr>
            <a:r>
              <a:rPr lang="ko-KR" altLang="en-US" sz="1400" spc="3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최성주 </a:t>
            </a:r>
            <a:endParaRPr lang="en-US" altLang="ko-KR" sz="1400" spc="300" dirty="0" smtClean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 lvl="0">
              <a:spcBef>
                <a:spcPts val="500"/>
              </a:spcBef>
            </a:pPr>
            <a:r>
              <a:rPr lang="en-US" altLang="ko-KR" sz="1400" spc="3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:</a:t>
            </a:r>
            <a:r>
              <a:rPr lang="ko-KR" altLang="en-US" sz="1400" spc="3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스프링의 구성 요소들에서 공부할 수 있어서 좋았습니다</a:t>
            </a:r>
            <a:r>
              <a:rPr lang="en-US" altLang="ko-KR" sz="1400" spc="3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.</a:t>
            </a:r>
          </a:p>
          <a:p>
            <a:pPr lvl="0">
              <a:spcBef>
                <a:spcPts val="500"/>
              </a:spcBef>
            </a:pPr>
            <a:endParaRPr lang="en-US" altLang="ko-KR" sz="1400" spc="300" dirty="0" smtClean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500"/>
              </a:spcBef>
            </a:pPr>
            <a:r>
              <a:rPr lang="ko-KR" altLang="en-US" sz="1400" spc="3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황재훈 </a:t>
            </a:r>
            <a:endParaRPr lang="en-US" altLang="ko-KR" sz="1400" spc="300" dirty="0" smtClean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500"/>
              </a:spcBef>
            </a:pPr>
            <a:r>
              <a:rPr lang="en-US" altLang="ko-KR" sz="1400" spc="3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:</a:t>
            </a:r>
            <a:r>
              <a:rPr lang="ko-KR" altLang="en-US" sz="1400" spc="3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이번 </a:t>
            </a:r>
            <a:r>
              <a:rPr lang="ko-KR" altLang="en-US" sz="1400" spc="3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프로젝트를 통해 자바와 데이터베이스의 연동과 함께 </a:t>
            </a:r>
            <a:r>
              <a:rPr lang="ko-KR" altLang="en-US" sz="1400" spc="3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데이터들</a:t>
            </a:r>
            <a:endParaRPr lang="en-US" altLang="ko-KR" sz="1400" spc="300" dirty="0" smtClean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500"/>
              </a:spcBef>
            </a:pPr>
            <a:r>
              <a:rPr lang="ko-KR" altLang="en-US" sz="1400" spc="3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en-US" altLang="ko-KR" sz="1400" spc="3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html </a:t>
            </a:r>
            <a:r>
              <a:rPr lang="ko-KR" altLang="en-US" sz="1400" spc="3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의 다양한 태그 안에서 어떻게 표현되는지를 알 수 있어서 좋았습니다</a:t>
            </a:r>
            <a:r>
              <a:rPr lang="en-US" altLang="ko-KR" sz="1400" spc="3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.</a:t>
            </a:r>
          </a:p>
          <a:p>
            <a:pPr>
              <a:spcBef>
                <a:spcPts val="500"/>
              </a:spcBef>
            </a:pPr>
            <a:endParaRPr lang="en-US" altLang="ko-KR" sz="1400" spc="3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34883" y="6597352"/>
            <a:ext cx="383623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500"/>
              </a:spcBef>
            </a:pPr>
            <a:r>
              <a:rPr lang="en-US" altLang="ko-KR" sz="9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Noto Sans Korean Light" pitchFamily="34" charset="-127"/>
                <a:ea typeface="Noto Sans Korean Light" pitchFamily="34" charset="-127"/>
              </a:rPr>
              <a:t>http://www.hani.co.kr/arti/economy/economy_general/812358.html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957821" y="836712"/>
            <a:ext cx="2939395" cy="1981282"/>
            <a:chOff x="3483302" y="1283069"/>
            <a:chExt cx="2939395" cy="1981282"/>
          </a:xfrm>
        </p:grpSpPr>
        <p:sp>
          <p:nvSpPr>
            <p:cNvPr id="25" name="타원 24"/>
            <p:cNvSpPr/>
            <p:nvPr/>
          </p:nvSpPr>
          <p:spPr>
            <a:xfrm>
              <a:off x="3500152" y="2273710"/>
              <a:ext cx="2821000" cy="867258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6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madeit-top1\Desktop\adab1c84c75693199df959c60915811d_1466993803_8155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33199" y1="39104" x2="33602" y2="54030"/>
                        </a14:backgroundRemoval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3302" y="1283069"/>
              <a:ext cx="2939395" cy="1981282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그림 14" descr="KakaoTalk_20181112_15070006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3084" y="188640"/>
            <a:ext cx="3743972" cy="281181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28464" y="6525344"/>
            <a:ext cx="3240360" cy="332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224808" y="6525344"/>
            <a:ext cx="3600400" cy="332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 descr="sdfsdf.png"/>
          <p:cNvPicPr>
            <a:picLocks noChangeAspect="1"/>
          </p:cNvPicPr>
          <p:nvPr/>
        </p:nvPicPr>
        <p:blipFill>
          <a:blip r:embed="rId6"/>
          <a:srcRect r="95796" b="80487"/>
          <a:stretch>
            <a:fillRect/>
          </a:stretch>
        </p:blipFill>
        <p:spPr>
          <a:xfrm>
            <a:off x="8707004" y="-99392"/>
            <a:ext cx="1286556" cy="113890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직사각형 22"/>
          <p:cNvSpPr/>
          <p:nvPr/>
        </p:nvSpPr>
        <p:spPr>
          <a:xfrm>
            <a:off x="2796475" y="6536377"/>
            <a:ext cx="4830038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anchor="ctr">
            <a:spAutoFit/>
          </a:bodyPr>
          <a:lstStyle/>
          <a:p>
            <a:pPr lvl="0" algn="ctr">
              <a:spcBef>
                <a:spcPts val="500"/>
              </a:spcBef>
            </a:pPr>
            <a:r>
              <a:rPr lang="ko-KR" altLang="en-US" sz="1200" spc="300" dirty="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ea typeface="Noto Sans Korean Medium" pitchFamily="34" charset="-127"/>
              </a:rPr>
              <a:t>함께 한 여정의 끝</a:t>
            </a:r>
            <a:endParaRPr lang="en-US" altLang="ko-KR" sz="1200" spc="300" dirty="0">
              <a:gradFill flip="none" rotWithShape="1"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ea typeface="Noto Sans Korean Medium" pitchFamily="34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158761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28464" y="6525344"/>
            <a:ext cx="3240360" cy="332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 descr="sdfsdf.png"/>
          <p:cNvPicPr>
            <a:picLocks noChangeAspect="1"/>
          </p:cNvPicPr>
          <p:nvPr/>
        </p:nvPicPr>
        <p:blipFill>
          <a:blip r:embed="rId2"/>
          <a:srcRect r="95796" b="80487"/>
          <a:stretch>
            <a:fillRect/>
          </a:stretch>
        </p:blipFill>
        <p:spPr>
          <a:xfrm>
            <a:off x="8707004" y="-99392"/>
            <a:ext cx="1286556" cy="113890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6" descr="auctionì ëí ì´ë¯¸ì§ ê²ìê²°ê³¼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048000"/>
            <a:ext cx="9934575" cy="3810000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3872880" y="1484784"/>
            <a:ext cx="2313455" cy="9247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spcBef>
                <a:spcPts val="500"/>
              </a:spcBef>
            </a:pPr>
            <a:r>
              <a:rPr lang="ko-KR" altLang="en-US" sz="4000" spc="3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Rix미니버스D R" pitchFamily="2" charset="-127"/>
                <a:ea typeface="Rix미니버스D R" pitchFamily="2" charset="-127"/>
              </a:rPr>
              <a:t>감사합니다</a:t>
            </a:r>
            <a:endParaRPr lang="en-US" altLang="ko-KR" sz="4000" spc="30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Rix미니버스D R" pitchFamily="2" charset="-127"/>
              <a:ea typeface="Rix미니버스D R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906993" y="2420888"/>
            <a:ext cx="43059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spcBef>
                <a:spcPts val="500"/>
              </a:spcBef>
            </a:pPr>
            <a:r>
              <a:rPr lang="en-US" altLang="ko-KR" sz="1600" spc="60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Rix미니버스D R" pitchFamily="2" charset="-127"/>
                <a:ea typeface="Rix미니버스D R" pitchFamily="2" charset="-127"/>
              </a:rPr>
              <a:t>Thank </a:t>
            </a:r>
            <a:r>
              <a:rPr lang="en-US" altLang="ko-KR" sz="1600" spc="60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Rix미니버스D R" pitchFamily="2" charset="-127"/>
                <a:ea typeface="Rix미니버스D R" pitchFamily="2" charset="-127"/>
              </a:rPr>
              <a:t>you for </a:t>
            </a:r>
            <a:r>
              <a:rPr lang="en-US" altLang="ko-KR" sz="2000" spc="60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Rix미니버스D R" pitchFamily="2" charset="-127"/>
                <a:ea typeface="Rix미니버스D R" pitchFamily="2" charset="-127"/>
              </a:rPr>
              <a:t>listening</a:t>
            </a:r>
            <a:endParaRPr lang="en-US" altLang="ko-KR" sz="1600" spc="60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Rix미니버스D R" pitchFamily="2" charset="-127"/>
              <a:ea typeface="Rix미니버스D R" pitchFamily="2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38724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1136576" y="1916832"/>
            <a:ext cx="1650324" cy="432049"/>
            <a:chOff x="356522" y="260647"/>
            <a:chExt cx="1650324" cy="432049"/>
          </a:xfrm>
        </p:grpSpPr>
        <p:sp>
          <p:nvSpPr>
            <p:cNvPr id="32" name="직사각형 31"/>
            <p:cNvSpPr/>
            <p:nvPr/>
          </p:nvSpPr>
          <p:spPr>
            <a:xfrm>
              <a:off x="356522" y="260647"/>
              <a:ext cx="165032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  <a:spcBef>
                  <a:spcPts val="500"/>
                </a:spcBef>
              </a:pPr>
              <a:r>
                <a:rPr lang="en-US" altLang="ko-KR" sz="1600" spc="60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Rix미니버스D R" pitchFamily="2" charset="-127"/>
                  <a:ea typeface="Rix미니버스D R" pitchFamily="2" charset="-127"/>
                </a:rPr>
                <a:t>Contents</a:t>
              </a: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428530" y="692696"/>
              <a:ext cx="1140094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직사각형 13"/>
          <p:cNvSpPr/>
          <p:nvPr/>
        </p:nvSpPr>
        <p:spPr>
          <a:xfrm>
            <a:off x="128464" y="6525344"/>
            <a:ext cx="3240360" cy="332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075897" y="2636912"/>
            <a:ext cx="2326278" cy="2657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2000" spc="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Rix미니버스D R" pitchFamily="2" charset="-127"/>
                <a:ea typeface="Rix미니버스D R" pitchFamily="2" charset="-127"/>
              </a:rPr>
              <a:t>프로젝트 </a:t>
            </a:r>
            <a:r>
              <a:rPr lang="ko-KR" altLang="en-US" sz="2000" spc="6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Rix미니버스D R" pitchFamily="2" charset="-127"/>
                <a:ea typeface="Rix미니버스D R" pitchFamily="2" charset="-127"/>
              </a:rPr>
              <a:t>목적</a:t>
            </a:r>
            <a:endParaRPr lang="en-US" altLang="ko-KR" sz="2000" spc="600" dirty="0" smtClean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Rix미니버스D R" pitchFamily="2" charset="-127"/>
              <a:ea typeface="Rix미니버스D R" pitchFamily="2" charset="-127"/>
            </a:endParaRPr>
          </a:p>
          <a:p>
            <a:pPr lvl="0">
              <a:lnSpc>
                <a:spcPct val="150000"/>
              </a:lnSpc>
              <a:spcBef>
                <a:spcPts val="500"/>
              </a:spcBef>
            </a:pPr>
            <a:r>
              <a:rPr lang="ko-KR" altLang="en-US" sz="2000" spc="6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Rix미니버스D R" pitchFamily="2" charset="-127"/>
                <a:ea typeface="Rix미니버스D R" pitchFamily="2" charset="-127"/>
              </a:rPr>
              <a:t>프로젝트 개요</a:t>
            </a:r>
            <a:endParaRPr lang="en-US" altLang="ko-KR" sz="2000" spc="600" dirty="0" smtClean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Rix미니버스D R" pitchFamily="2" charset="-127"/>
              <a:ea typeface="Rix미니버스D R" pitchFamily="2" charset="-127"/>
            </a:endParaRPr>
          </a:p>
          <a:p>
            <a:pPr lvl="0">
              <a:lnSpc>
                <a:spcPct val="150000"/>
              </a:lnSpc>
              <a:spcBef>
                <a:spcPts val="500"/>
              </a:spcBef>
            </a:pPr>
            <a:r>
              <a:rPr lang="ko-KR" altLang="en-US" sz="2000" spc="6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Rix미니버스D R" pitchFamily="2" charset="-127"/>
                <a:ea typeface="Rix미니버스D R" pitchFamily="2" charset="-127"/>
              </a:rPr>
              <a:t>프로젝트 구조</a:t>
            </a:r>
            <a:endParaRPr lang="en-US" altLang="ko-KR" sz="2000" spc="600" dirty="0" smtClean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Rix미니버스D R" pitchFamily="2" charset="-127"/>
              <a:ea typeface="Rix미니버스D R" pitchFamily="2" charset="-127"/>
            </a:endParaRPr>
          </a:p>
          <a:p>
            <a:pPr lvl="0">
              <a:lnSpc>
                <a:spcPct val="150000"/>
              </a:lnSpc>
              <a:spcBef>
                <a:spcPts val="500"/>
              </a:spcBef>
            </a:pPr>
            <a:r>
              <a:rPr lang="ko-KR" altLang="en-US" sz="2000" spc="6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Rix미니버스D R" pitchFamily="2" charset="-127"/>
                <a:ea typeface="Rix미니버스D R" pitchFamily="2" charset="-127"/>
              </a:rPr>
              <a:t>시안 </a:t>
            </a:r>
            <a:r>
              <a:rPr lang="en-US" altLang="ko-KR" sz="2000" spc="6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Rix미니버스D R" pitchFamily="2" charset="-127"/>
                <a:ea typeface="Rix미니버스D R" pitchFamily="2" charset="-127"/>
              </a:rPr>
              <a:t>&amp; </a:t>
            </a:r>
            <a:r>
              <a:rPr lang="ko-KR" altLang="en-US" sz="2000" spc="6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Rix미니버스D R" pitchFamily="2" charset="-127"/>
                <a:ea typeface="Rix미니버스D R" pitchFamily="2" charset="-127"/>
              </a:rPr>
              <a:t>시연</a:t>
            </a:r>
            <a:endParaRPr lang="en-US" altLang="ko-KR" sz="2000" spc="600" dirty="0" smtClean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Rix미니버스D R" pitchFamily="2" charset="-127"/>
              <a:ea typeface="Rix미니버스D R" pitchFamily="2" charset="-127"/>
            </a:endParaRPr>
          </a:p>
          <a:p>
            <a:pPr lvl="0">
              <a:lnSpc>
                <a:spcPct val="150000"/>
              </a:lnSpc>
              <a:spcBef>
                <a:spcPts val="500"/>
              </a:spcBef>
            </a:pPr>
            <a:endParaRPr lang="en-US" altLang="ko-KR" sz="2000" spc="6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Rix미니버스D R" pitchFamily="2" charset="-127"/>
              <a:ea typeface="Rix미니버스D R" pitchFamily="2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99833" y="2636912"/>
            <a:ext cx="397866" cy="20858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spc="60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Rix미니버스D R" pitchFamily="2" charset="-127"/>
                <a:ea typeface="Rix미니버스D R" pitchFamily="2" charset="-127"/>
              </a:rPr>
              <a:t>1</a:t>
            </a:r>
          </a:p>
          <a:p>
            <a:pPr lvl="0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spc="60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Rix미니버스D R" pitchFamily="2" charset="-127"/>
                <a:ea typeface="Rix미니버스D R" pitchFamily="2" charset="-127"/>
              </a:rPr>
              <a:t>2</a:t>
            </a:r>
          </a:p>
          <a:p>
            <a:pPr lvl="0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spc="60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Rix미니버스D R" pitchFamily="2" charset="-127"/>
                <a:ea typeface="Rix미니버스D R" pitchFamily="2" charset="-127"/>
              </a:rPr>
              <a:t>3</a:t>
            </a:r>
          </a:p>
          <a:p>
            <a:pPr lvl="0">
              <a:lnSpc>
                <a:spcPct val="150000"/>
              </a:lnSpc>
              <a:spcBef>
                <a:spcPts val="500"/>
              </a:spcBef>
            </a:pPr>
            <a:r>
              <a:rPr lang="en-US" altLang="ko-KR" sz="2000" spc="60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Rix미니버스D R" pitchFamily="2" charset="-127"/>
                <a:ea typeface="Rix미니버스D R" pitchFamily="2" charset="-127"/>
              </a:rPr>
              <a:t>4</a:t>
            </a:r>
            <a:endParaRPr lang="en-US" altLang="ko-KR" sz="2000" spc="600">
              <a:gradFill flip="none" rotWithShape="1"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atin typeface="Rix미니버스D R" pitchFamily="2" charset="-127"/>
              <a:ea typeface="Rix미니버스D R" pitchFamily="2" charset="-127"/>
            </a:endParaRPr>
          </a:p>
        </p:txBody>
      </p:sp>
      <p:pic>
        <p:nvPicPr>
          <p:cNvPr id="18" name="그림 17" descr="sdfsdf.png"/>
          <p:cNvPicPr>
            <a:picLocks noChangeAspect="1"/>
          </p:cNvPicPr>
          <p:nvPr/>
        </p:nvPicPr>
        <p:blipFill>
          <a:blip r:embed="rId2"/>
          <a:srcRect r="95796" b="80487"/>
          <a:stretch>
            <a:fillRect/>
          </a:stretch>
        </p:blipFill>
        <p:spPr>
          <a:xfrm>
            <a:off x="8707004" y="-99392"/>
            <a:ext cx="1286556" cy="113890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10938724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021906" y="1323353"/>
            <a:ext cx="1862189" cy="276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 lvl="0" algn="ctr">
              <a:spcBef>
                <a:spcPts val="500"/>
              </a:spcBef>
            </a:pPr>
            <a:r>
              <a:rPr lang="ko-KR" altLang="en-US" sz="1200" spc="30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+mj-ea"/>
                <a:ea typeface="+mj-ea"/>
              </a:rPr>
              <a:t>기존의</a:t>
            </a:r>
            <a:r>
              <a:rPr lang="en-US" altLang="ko-KR" sz="1200" spc="30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+mj-ea"/>
                <a:ea typeface="+mj-ea"/>
              </a:rPr>
              <a:t> </a:t>
            </a:r>
            <a:r>
              <a:rPr lang="ko-KR" altLang="en-US" sz="1200" spc="30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latin typeface="+mj-ea"/>
                <a:ea typeface="+mj-ea"/>
              </a:rPr>
              <a:t>경매사이트</a:t>
            </a:r>
            <a:endParaRPr lang="en-US" altLang="ko-KR" sz="1600" spc="600">
              <a:gradFill flip="none" rotWithShape="1"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atin typeface="+mj-ea"/>
              <a:ea typeface="+mj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44553" y="869896"/>
            <a:ext cx="2240302" cy="504057"/>
            <a:chOff x="356522" y="188639"/>
            <a:chExt cx="2240302" cy="504057"/>
          </a:xfrm>
        </p:grpSpPr>
        <p:grpSp>
          <p:nvGrpSpPr>
            <p:cNvPr id="28" name="그룹 27"/>
            <p:cNvGrpSpPr/>
            <p:nvPr/>
          </p:nvGrpSpPr>
          <p:grpSpPr>
            <a:xfrm>
              <a:off x="356522" y="188639"/>
              <a:ext cx="2240302" cy="425309"/>
              <a:chOff x="1568624" y="2780928"/>
              <a:chExt cx="2240302" cy="425309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144688" y="2780928"/>
                <a:ext cx="1664238" cy="425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50000"/>
                  </a:lnSpc>
                  <a:spcBef>
                    <a:spcPts val="500"/>
                  </a:spcBef>
                </a:pPr>
                <a:r>
                  <a:rPr lang="ko-KR" altLang="en-US" sz="1600" spc="600" smtClean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Rix미니버스D R" pitchFamily="2" charset="-127"/>
                    <a:ea typeface="Rix미니버스D R" pitchFamily="2" charset="-127"/>
                  </a:rPr>
                  <a:t>프로젝트 목적</a:t>
                </a:r>
                <a:endParaRPr lang="en-US" altLang="ko-KR" sz="1600" spc="60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Rix미니버스D R" pitchFamily="2" charset="-127"/>
                  <a:ea typeface="Rix미니버스D R" pitchFamily="2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568624" y="2780928"/>
                <a:ext cx="370614" cy="425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50000"/>
                  </a:lnSpc>
                  <a:spcBef>
                    <a:spcPts val="500"/>
                  </a:spcBef>
                </a:pPr>
                <a:r>
                  <a:rPr lang="en-US" altLang="ko-KR" sz="1600" spc="600" smtClean="0"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16200000" scaled="1"/>
                      <a:tileRect/>
                    </a:gradFill>
                    <a:latin typeface="Rix미니버스D R" pitchFamily="2" charset="-127"/>
                    <a:ea typeface="Rix미니버스D R" pitchFamily="2" charset="-127"/>
                  </a:rPr>
                  <a:t>1</a:t>
                </a:r>
              </a:p>
            </p:txBody>
          </p:sp>
        </p:grpSp>
        <p:cxnSp>
          <p:nvCxnSpPr>
            <p:cNvPr id="9" name="직선 연결선 8"/>
            <p:cNvCxnSpPr/>
            <p:nvPr/>
          </p:nvCxnSpPr>
          <p:spPr>
            <a:xfrm>
              <a:off x="428530" y="692696"/>
              <a:ext cx="1140094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왼쪽 대괄호 3"/>
          <p:cNvSpPr/>
          <p:nvPr/>
        </p:nvSpPr>
        <p:spPr>
          <a:xfrm rot="5400000">
            <a:off x="4807865" y="-1497419"/>
            <a:ext cx="252028" cy="6432457"/>
          </a:xfrm>
          <a:prstGeom prst="leftBracke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8464" y="6525344"/>
            <a:ext cx="3240360" cy="332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 descr="dd2.png"/>
          <p:cNvPicPr>
            <a:picLocks noChangeAspect="1"/>
          </p:cNvPicPr>
          <p:nvPr/>
        </p:nvPicPr>
        <p:blipFill>
          <a:blip r:embed="rId3">
            <a:lum bright="-10000" contrast="12000"/>
          </a:blip>
          <a:srcRect r="42574"/>
          <a:stretch>
            <a:fillRect/>
          </a:stretch>
        </p:blipFill>
        <p:spPr>
          <a:xfrm>
            <a:off x="5169024" y="1916832"/>
            <a:ext cx="4392488" cy="3312368"/>
          </a:xfrm>
          <a:prstGeom prst="rect">
            <a:avLst/>
          </a:prstGeom>
        </p:spPr>
      </p:pic>
      <p:pic>
        <p:nvPicPr>
          <p:cNvPr id="24" name="그림 23" descr="dd.png"/>
          <p:cNvPicPr>
            <a:picLocks noChangeAspect="1"/>
          </p:cNvPicPr>
          <p:nvPr/>
        </p:nvPicPr>
        <p:blipFill>
          <a:blip r:embed="rId4">
            <a:lum bright="-10000" contrast="12000"/>
          </a:blip>
          <a:srcRect r="24558"/>
          <a:stretch>
            <a:fillRect/>
          </a:stretch>
        </p:blipFill>
        <p:spPr>
          <a:xfrm>
            <a:off x="272480" y="1916832"/>
            <a:ext cx="4392488" cy="3304842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776536" y="5517232"/>
            <a:ext cx="3628879" cy="648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500"/>
              </a:spcBef>
            </a:pPr>
            <a:r>
              <a:rPr lang="ko-KR" altLang="en-US" sz="1600" spc="6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사용자 편의성을 고려하지</a:t>
            </a:r>
            <a:endParaRPr lang="en-US" altLang="ko-KR" sz="1600" spc="600" dirty="0" smtClean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 lvl="0" algn="ctr">
              <a:spcBef>
                <a:spcPts val="500"/>
              </a:spcBef>
            </a:pPr>
            <a:r>
              <a:rPr lang="ko-KR" altLang="en-US" sz="1600" spc="6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않은 사이트 개선</a:t>
            </a:r>
            <a:endParaRPr lang="en-US" altLang="ko-KR" sz="1600" spc="6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41032" y="5517232"/>
            <a:ext cx="4176464" cy="648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500"/>
              </a:spcBef>
            </a:pPr>
            <a:r>
              <a:rPr lang="ko-KR" altLang="en-US" sz="1600" spc="6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기존 경매 사이트 벤치마킹 및 </a:t>
            </a:r>
            <a:endParaRPr lang="en-US" altLang="ko-KR" sz="1600" spc="600" dirty="0" smtClean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 lvl="0" algn="ctr">
              <a:spcBef>
                <a:spcPts val="500"/>
              </a:spcBef>
            </a:pPr>
            <a:r>
              <a:rPr lang="ko-KR" altLang="en-US" sz="1600" spc="6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알고리즘 구현</a:t>
            </a:r>
            <a:endParaRPr lang="en-US" altLang="ko-KR" sz="1600" spc="6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</p:txBody>
      </p:sp>
      <p:pic>
        <p:nvPicPr>
          <p:cNvPr id="14" name="그림 13" descr="sdfsdf.png"/>
          <p:cNvPicPr>
            <a:picLocks noChangeAspect="1"/>
          </p:cNvPicPr>
          <p:nvPr/>
        </p:nvPicPr>
        <p:blipFill>
          <a:blip r:embed="rId5"/>
          <a:srcRect r="95796" b="80487"/>
          <a:stretch>
            <a:fillRect/>
          </a:stretch>
        </p:blipFill>
        <p:spPr>
          <a:xfrm>
            <a:off x="8707004" y="-99392"/>
            <a:ext cx="1286556" cy="113890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직사각형 14"/>
          <p:cNvSpPr/>
          <p:nvPr/>
        </p:nvSpPr>
        <p:spPr>
          <a:xfrm>
            <a:off x="200472" y="1844824"/>
            <a:ext cx="4536504" cy="345638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097016" y="1844824"/>
            <a:ext cx="4536504" cy="345638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272757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5"/>
          <p:cNvSpPr txBox="1">
            <a:spLocks/>
          </p:cNvSpPr>
          <p:nvPr/>
        </p:nvSpPr>
        <p:spPr>
          <a:xfrm>
            <a:off x="2432720" y="1484784"/>
            <a:ext cx="4765361" cy="756085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5400" spc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177800" sx="102000" sy="102000" algn="ctr" rotWithShape="0">
                    <a:prstClr val="black">
                      <a:alpha val="3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경매 플랫폼 </a:t>
            </a:r>
            <a:endParaRPr lang="ko-KR" altLang="en-US" sz="5400" spc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effectLst>
                <a:outerShdw blurRad="177800" sx="102000" sy="102000" algn="ctr" rotWithShape="0">
                  <a:prstClr val="black">
                    <a:alpha val="3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080792" y="2492896"/>
            <a:ext cx="3628879" cy="648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500"/>
              </a:spcBef>
            </a:pPr>
            <a:r>
              <a:rPr lang="en-US" altLang="ko-KR" sz="1400" spc="30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itchFamily="50" charset="-127"/>
                <a:ea typeface="나눔바른고딕" pitchFamily="50" charset="-127"/>
              </a:rPr>
              <a:t>Spring</a:t>
            </a:r>
            <a:r>
              <a:rPr lang="ko-KR" altLang="en-US" sz="1400" spc="30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400" spc="3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itchFamily="50" charset="-127"/>
                <a:ea typeface="나눔바른고딕" pitchFamily="50" charset="-127"/>
              </a:rPr>
              <a:t>기술을 기반으로 </a:t>
            </a:r>
            <a:r>
              <a:rPr lang="ko-KR" altLang="en-US" sz="1400" spc="30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itchFamily="50" charset="-127"/>
                <a:ea typeface="나눔바른고딕" pitchFamily="50" charset="-127"/>
              </a:rPr>
              <a:t>만들어진</a:t>
            </a:r>
            <a:endParaRPr lang="en-US" altLang="ko-KR" sz="1400" spc="300" smtClean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lvl="0" algn="ctr">
              <a:spcBef>
                <a:spcPts val="500"/>
              </a:spcBef>
            </a:pPr>
            <a:r>
              <a:rPr lang="ko-KR" altLang="en-US" sz="1800" spc="60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itchFamily="50" charset="-127"/>
                <a:ea typeface="나눔바른고딕" pitchFamily="50" charset="-127"/>
              </a:rPr>
              <a:t>온라인 </a:t>
            </a:r>
            <a:r>
              <a:rPr lang="en-US" altLang="ko-KR" sz="1800" spc="60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itchFamily="50" charset="-127"/>
                <a:ea typeface="나눔바른고딕" pitchFamily="50" charset="-127"/>
              </a:rPr>
              <a:t>Bidding</a:t>
            </a:r>
            <a:endParaRPr lang="en-US" altLang="ko-KR" sz="1800" spc="60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44553" y="869896"/>
            <a:ext cx="2245111" cy="504057"/>
            <a:chOff x="356522" y="188639"/>
            <a:chExt cx="2245111" cy="504057"/>
          </a:xfrm>
        </p:grpSpPr>
        <p:grpSp>
          <p:nvGrpSpPr>
            <p:cNvPr id="28" name="그룹 27"/>
            <p:cNvGrpSpPr/>
            <p:nvPr/>
          </p:nvGrpSpPr>
          <p:grpSpPr>
            <a:xfrm>
              <a:off x="356522" y="188639"/>
              <a:ext cx="2245111" cy="425309"/>
              <a:chOff x="1568624" y="2780928"/>
              <a:chExt cx="2245111" cy="425309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144688" y="2780928"/>
                <a:ext cx="1669047" cy="425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50000"/>
                  </a:lnSpc>
                  <a:spcBef>
                    <a:spcPts val="500"/>
                  </a:spcBef>
                </a:pPr>
                <a:r>
                  <a:rPr lang="ko-KR" altLang="en-US" sz="1600" spc="600" smtClean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Rix미니버스D R" pitchFamily="2" charset="-127"/>
                    <a:ea typeface="Rix미니버스D R" pitchFamily="2" charset="-127"/>
                  </a:rPr>
                  <a:t>프로젝트 개요</a:t>
                </a:r>
                <a:endParaRPr lang="en-US" altLang="ko-KR" sz="1600" spc="60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Rix미니버스D R" pitchFamily="2" charset="-127"/>
                  <a:ea typeface="Rix미니버스D R" pitchFamily="2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568624" y="2780928"/>
                <a:ext cx="370614" cy="425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50000"/>
                  </a:lnSpc>
                  <a:spcBef>
                    <a:spcPts val="500"/>
                  </a:spcBef>
                </a:pPr>
                <a:r>
                  <a:rPr lang="en-US" altLang="ko-KR" sz="1600" spc="600" smtClean="0"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16200000" scaled="1"/>
                      <a:tileRect/>
                    </a:gradFill>
                    <a:latin typeface="Rix미니버스D R" pitchFamily="2" charset="-127"/>
                    <a:ea typeface="Rix미니버스D R" pitchFamily="2" charset="-127"/>
                  </a:rPr>
                  <a:t>2</a:t>
                </a:r>
              </a:p>
            </p:txBody>
          </p:sp>
        </p:grpSp>
        <p:cxnSp>
          <p:nvCxnSpPr>
            <p:cNvPr id="9" name="직선 연결선 8"/>
            <p:cNvCxnSpPr/>
            <p:nvPr/>
          </p:nvCxnSpPr>
          <p:spPr>
            <a:xfrm>
              <a:off x="428530" y="692696"/>
              <a:ext cx="1140094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1372630" y="3419916"/>
            <a:ext cx="3436354" cy="3033420"/>
            <a:chOff x="1586959" y="2924944"/>
            <a:chExt cx="3099772" cy="2736304"/>
          </a:xfrm>
        </p:grpSpPr>
        <p:sp>
          <p:nvSpPr>
            <p:cNvPr id="20" name="직사각형 19"/>
            <p:cNvSpPr/>
            <p:nvPr/>
          </p:nvSpPr>
          <p:spPr>
            <a:xfrm>
              <a:off x="1590387" y="2924944"/>
              <a:ext cx="3096344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586959" y="2924944"/>
              <a:ext cx="3096344" cy="5196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639369" y="4107026"/>
            <a:ext cx="2953591" cy="618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500"/>
              </a:spcBef>
            </a:pPr>
            <a:r>
              <a:rPr lang="ko-KR" altLang="en-US" sz="1600" b="1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itchFamily="50" charset="-127"/>
                <a:ea typeface="나눔바른고딕" pitchFamily="50" charset="-127"/>
              </a:rPr>
              <a:t>개발기간 </a:t>
            </a:r>
            <a:r>
              <a:rPr lang="en-US" altLang="ko-KR" sz="1600" b="1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itchFamily="50" charset="-127"/>
                <a:ea typeface="나눔바른고딕" pitchFamily="50" charset="-127"/>
              </a:rPr>
              <a:t>: </a:t>
            </a:r>
          </a:p>
          <a:p>
            <a:pPr lvl="0" algn="ctr">
              <a:spcBef>
                <a:spcPts val="500"/>
              </a:spcBef>
            </a:pPr>
            <a:r>
              <a:rPr lang="en-US" altLang="ko-KR" sz="140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itchFamily="50" charset="-127"/>
                <a:ea typeface="나눔바른고딕" pitchFamily="50" charset="-127"/>
              </a:rPr>
              <a:t>2018.11.01 ~ 2018.11.12</a:t>
            </a:r>
            <a:endParaRPr lang="en-US" altLang="ko-KR" sz="180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88654" y="3501008"/>
            <a:ext cx="2953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500"/>
              </a:spcBef>
            </a:pPr>
            <a:r>
              <a:rPr lang="ko-KR" altLang="en-US" sz="2000" b="1" err="1" smtClean="0">
                <a:solidFill>
                  <a:schemeClr val="bg1"/>
                </a:solidFill>
                <a:latin typeface="Rix미니버스D R" pitchFamily="2" charset="-127"/>
                <a:ea typeface="Rix미니버스D R" pitchFamily="2" charset="-127"/>
              </a:rPr>
              <a:t>프로젝트명</a:t>
            </a:r>
            <a:r>
              <a:rPr lang="ko-KR" altLang="en-US" sz="2000" b="1" smtClean="0">
                <a:solidFill>
                  <a:schemeClr val="bg1"/>
                </a:solidFill>
                <a:latin typeface="Rix미니버스D R" pitchFamily="2" charset="-127"/>
                <a:ea typeface="Rix미니버스D R" pitchFamily="2" charset="-127"/>
              </a:rPr>
              <a:t> </a:t>
            </a:r>
            <a:r>
              <a:rPr lang="en-US" altLang="ko-KR" sz="2000" b="1" smtClean="0">
                <a:solidFill>
                  <a:schemeClr val="bg1"/>
                </a:solidFill>
                <a:latin typeface="Rix미니버스D R" pitchFamily="2" charset="-127"/>
                <a:ea typeface="Rix미니버스D R" pitchFamily="2" charset="-127"/>
              </a:rPr>
              <a:t>: </a:t>
            </a:r>
            <a:r>
              <a:rPr lang="en-US" altLang="ko-KR" sz="2000" b="1" err="1" smtClean="0">
                <a:solidFill>
                  <a:schemeClr val="bg1"/>
                </a:solidFill>
                <a:latin typeface="Rix미니버스D R" pitchFamily="2" charset="-127"/>
                <a:ea typeface="Rix미니버스D R" pitchFamily="2" charset="-127"/>
              </a:rPr>
              <a:t>B.Auction</a:t>
            </a:r>
            <a:endParaRPr lang="en-US" altLang="ko-KR" sz="2000" b="1">
              <a:solidFill>
                <a:schemeClr val="bg1"/>
              </a:solidFill>
              <a:latin typeface="Rix미니버스D R" pitchFamily="2" charset="-127"/>
              <a:ea typeface="Rix미니버스D R" pitchFamily="2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39369" y="4730561"/>
            <a:ext cx="2953591" cy="201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Bef>
                <a:spcPts val="500"/>
              </a:spcBef>
            </a:pPr>
            <a:r>
              <a:rPr lang="ko-KR" altLang="en-US" sz="1600" b="1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itchFamily="50" charset="-127"/>
                <a:ea typeface="나눔바른고딕" pitchFamily="50" charset="-127"/>
              </a:rPr>
              <a:t>개발기술 및 개발환경 </a:t>
            </a:r>
            <a:endParaRPr lang="en-US" altLang="ko-KR" sz="1600" b="1" smtClean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lvl="0" algn="ctr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itchFamily="50" charset="-127"/>
                <a:ea typeface="나눔바른고딕" pitchFamily="50" charset="-127"/>
              </a:rPr>
              <a:t>OS : Window7, </a:t>
            </a:r>
            <a:r>
              <a:rPr lang="en-US" altLang="ko-KR" sz="1400" err="1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itchFamily="50" charset="-127"/>
                <a:ea typeface="나눔바른고딕" pitchFamily="50" charset="-127"/>
              </a:rPr>
              <a:t>MacOS</a:t>
            </a:r>
            <a:endParaRPr lang="en-US" altLang="ko-KR" sz="1400" smtClean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lvl="0" algn="ctr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itchFamily="50" charset="-127"/>
                <a:ea typeface="나눔바른고딕" pitchFamily="50" charset="-127"/>
              </a:rPr>
              <a:t>Language : Spring, JSP, Java</a:t>
            </a:r>
            <a:endParaRPr lang="en-US" altLang="ko-KR" sz="140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lvl="0" algn="ctr">
              <a:lnSpc>
                <a:spcPct val="150000"/>
              </a:lnSpc>
              <a:spcBef>
                <a:spcPts val="500"/>
              </a:spcBef>
            </a:pPr>
            <a:r>
              <a:rPr lang="en-US" altLang="ko-KR" sz="140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itchFamily="50" charset="-127"/>
                <a:ea typeface="나눔바른고딕" pitchFamily="50" charset="-127"/>
              </a:rPr>
              <a:t>Tool : eclipse, </a:t>
            </a:r>
            <a:r>
              <a:rPr lang="en-US" altLang="ko-KR" sz="1400" err="1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itchFamily="50" charset="-127"/>
                <a:ea typeface="나눔바른고딕" pitchFamily="50" charset="-127"/>
              </a:rPr>
              <a:t>MariaDB</a:t>
            </a:r>
            <a:endParaRPr lang="en-US" altLang="ko-KR" sz="1400" smtClean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lvl="0" algn="ctr">
              <a:lnSpc>
                <a:spcPct val="150000"/>
              </a:lnSpc>
              <a:spcBef>
                <a:spcPts val="500"/>
              </a:spcBef>
            </a:pPr>
            <a:endParaRPr lang="en-US" altLang="ko-KR" sz="1400" smtClean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241032" y="3429000"/>
            <a:ext cx="3432554" cy="3033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241032" y="3429000"/>
            <a:ext cx="3432554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529064" y="3501008"/>
            <a:ext cx="2953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500"/>
              </a:spcBef>
            </a:pPr>
            <a:r>
              <a:rPr lang="ko-KR" altLang="en-US" sz="2000" b="1" smtClean="0">
                <a:solidFill>
                  <a:schemeClr val="bg1"/>
                </a:solidFill>
                <a:latin typeface="Rix미니버스D R" pitchFamily="2" charset="-127"/>
                <a:ea typeface="Rix미니버스D R" pitchFamily="2" charset="-127"/>
              </a:rPr>
              <a:t>프로젝트 팀 역할</a:t>
            </a:r>
            <a:endParaRPr lang="en-US" altLang="ko-KR" sz="2000" b="1">
              <a:solidFill>
                <a:schemeClr val="bg1"/>
              </a:solidFill>
              <a:latin typeface="Rix미니버스D R" pitchFamily="2" charset="-127"/>
              <a:ea typeface="Rix미니버스D R" pitchFamily="2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529064" y="4077072"/>
            <a:ext cx="2953591" cy="2675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Bef>
                <a:spcPts val="500"/>
              </a:spcBef>
            </a:pPr>
            <a:r>
              <a:rPr lang="en-US" altLang="ko-KR" sz="1800" b="1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ko-KR" altLang="en-US" sz="1800" b="1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itchFamily="50" charset="-127"/>
                <a:ea typeface="나눔바른고딕" pitchFamily="50" charset="-127"/>
              </a:rPr>
              <a:t>인 프로젝트</a:t>
            </a:r>
            <a:endParaRPr lang="en-US" altLang="ko-KR" sz="1800" b="1" dirty="0" smtClean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lvl="0">
              <a:lnSpc>
                <a:spcPct val="150000"/>
              </a:lnSpc>
              <a:spcBef>
                <a:spcPts val="500"/>
              </a:spcBef>
            </a:pPr>
            <a:r>
              <a:rPr lang="ko-KR" altLang="en-US" sz="160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itchFamily="50" charset="-127"/>
                <a:ea typeface="나눔바른고딕" pitchFamily="50" charset="-127"/>
              </a:rPr>
              <a:t>전형철</a:t>
            </a:r>
            <a:r>
              <a:rPr lang="en-US" altLang="ko-KR" sz="16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16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itchFamily="50" charset="-127"/>
                <a:ea typeface="나눔바른고딕" pitchFamily="50" charset="-127"/>
              </a:rPr>
              <a:t>팀장</a:t>
            </a:r>
            <a:r>
              <a:rPr lang="en-US" altLang="ko-KR" sz="160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itchFamily="50" charset="-127"/>
                <a:ea typeface="나눔바른고딕" pitchFamily="50" charset="-127"/>
              </a:rPr>
              <a:t>) : Java </a:t>
            </a:r>
            <a:r>
              <a:rPr lang="ko-KR" altLang="en-US" sz="160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itchFamily="50" charset="-127"/>
                <a:ea typeface="나눔바른고딕" pitchFamily="50" charset="-127"/>
              </a:rPr>
              <a:t>개발</a:t>
            </a:r>
            <a:r>
              <a:rPr lang="en-US" altLang="ko-KR" sz="160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itchFamily="50" charset="-127"/>
                <a:ea typeface="나눔바른고딕" pitchFamily="50" charset="-127"/>
              </a:rPr>
              <a:t>, DB</a:t>
            </a:r>
            <a:endParaRPr lang="en-US" altLang="ko-KR" sz="1600" dirty="0" smtClean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lvl="0">
              <a:lnSpc>
                <a:spcPct val="150000"/>
              </a:lnSpc>
              <a:spcBef>
                <a:spcPts val="500"/>
              </a:spcBef>
            </a:pPr>
            <a:r>
              <a:rPr lang="ko-KR" altLang="en-US" sz="160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itchFamily="50" charset="-127"/>
                <a:ea typeface="나눔바른고딕" pitchFamily="50" charset="-127"/>
              </a:rPr>
              <a:t>황재훈 </a:t>
            </a:r>
            <a:r>
              <a:rPr lang="en-US" altLang="ko-KR" sz="160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60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itchFamily="50" charset="-127"/>
                <a:ea typeface="나눔바른고딕" pitchFamily="50" charset="-127"/>
              </a:rPr>
              <a:t>디자인</a:t>
            </a:r>
            <a:r>
              <a:rPr lang="en-US" altLang="ko-KR" sz="160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itchFamily="50" charset="-127"/>
                <a:ea typeface="나눔바른고딕" pitchFamily="50" charset="-127"/>
              </a:rPr>
              <a:t>, Java  </a:t>
            </a:r>
            <a:r>
              <a:rPr lang="ko-KR" altLang="en-US" sz="160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itchFamily="50" charset="-127"/>
                <a:ea typeface="나눔바른고딕" pitchFamily="50" charset="-127"/>
              </a:rPr>
              <a:t>개발</a:t>
            </a:r>
            <a:endParaRPr lang="en-US" altLang="ko-KR" sz="1600" dirty="0" smtClean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lvl="0">
              <a:lnSpc>
                <a:spcPct val="150000"/>
              </a:lnSpc>
              <a:spcBef>
                <a:spcPts val="500"/>
              </a:spcBef>
            </a:pPr>
            <a:r>
              <a:rPr lang="ko-KR" altLang="en-US" sz="160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itchFamily="50" charset="-127"/>
                <a:ea typeface="나눔바른고딕" pitchFamily="50" charset="-127"/>
              </a:rPr>
              <a:t>우창흠 </a:t>
            </a:r>
            <a:r>
              <a:rPr lang="en-US" altLang="ko-KR" sz="160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itchFamily="50" charset="-127"/>
                <a:ea typeface="나눔바른고딕" pitchFamily="50" charset="-127"/>
              </a:rPr>
              <a:t>: Java  </a:t>
            </a:r>
            <a:r>
              <a:rPr lang="ko-KR" altLang="en-US" sz="160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itchFamily="50" charset="-127"/>
                <a:ea typeface="나눔바른고딕" pitchFamily="50" charset="-127"/>
              </a:rPr>
              <a:t>개발</a:t>
            </a:r>
            <a:endParaRPr lang="en-US" altLang="ko-KR" sz="1600" dirty="0" smtClean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lvl="0">
              <a:lnSpc>
                <a:spcPct val="150000"/>
              </a:lnSpc>
              <a:spcBef>
                <a:spcPts val="500"/>
              </a:spcBef>
            </a:pPr>
            <a:r>
              <a:rPr lang="ko-KR" altLang="en-US" sz="160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itchFamily="50" charset="-127"/>
                <a:ea typeface="나눔바른고딕" pitchFamily="50" charset="-127"/>
              </a:rPr>
              <a:t>최성주 </a:t>
            </a:r>
            <a:r>
              <a:rPr lang="en-US" altLang="ko-KR" sz="160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itchFamily="50" charset="-127"/>
                <a:ea typeface="나눔바른고딕" pitchFamily="50" charset="-127"/>
              </a:rPr>
              <a:t>: Java  </a:t>
            </a:r>
            <a:r>
              <a:rPr lang="ko-KR" altLang="en-US" sz="160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itchFamily="50" charset="-127"/>
                <a:ea typeface="나눔바른고딕" pitchFamily="50" charset="-127"/>
              </a:rPr>
              <a:t>개발 </a:t>
            </a:r>
            <a:endParaRPr lang="en-US" altLang="ko-KR" sz="1600" dirty="0" smtClean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itchFamily="50" charset="-127"/>
              <a:ea typeface="나눔바른고딕" pitchFamily="50" charset="-127"/>
            </a:endParaRPr>
          </a:p>
          <a:p>
            <a:pPr lvl="0" algn="ctr">
              <a:lnSpc>
                <a:spcPct val="150000"/>
              </a:lnSpc>
              <a:spcBef>
                <a:spcPts val="500"/>
              </a:spcBef>
            </a:pPr>
            <a:endParaRPr lang="en-US" altLang="ko-KR" sz="1600" dirty="0" smtClean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28464" y="6525344"/>
            <a:ext cx="3240360" cy="332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9" name="그림 38" descr="sdfsdf.png"/>
          <p:cNvPicPr>
            <a:picLocks noChangeAspect="1"/>
          </p:cNvPicPr>
          <p:nvPr/>
        </p:nvPicPr>
        <p:blipFill>
          <a:blip r:embed="rId3"/>
          <a:srcRect r="95796" b="80487"/>
          <a:stretch>
            <a:fillRect/>
          </a:stretch>
        </p:blipFill>
        <p:spPr>
          <a:xfrm>
            <a:off x="8707004" y="-99392"/>
            <a:ext cx="1286556" cy="113890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2599587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5"/>
          <p:cNvSpPr txBox="1">
            <a:spLocks/>
          </p:cNvSpPr>
          <p:nvPr/>
        </p:nvSpPr>
        <p:spPr>
          <a:xfrm>
            <a:off x="2432720" y="1484784"/>
            <a:ext cx="4765361" cy="756085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ko-KR" altLang="en-US" sz="5400" spc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177800" sx="102000" sy="102000" algn="ctr" rotWithShape="0">
                    <a:prstClr val="black">
                      <a:alpha val="30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진행 프로세스</a:t>
            </a:r>
            <a:endParaRPr lang="ko-KR" altLang="en-US" sz="5400" spc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effectLst>
                <a:outerShdw blurRad="177800" sx="102000" sy="102000" algn="ctr" rotWithShape="0">
                  <a:prstClr val="black">
                    <a:alpha val="30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80592" y="2627327"/>
            <a:ext cx="806489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" altLang="ko-KR" sz="1800" b="1" smtClean="0">
                <a:solidFill>
                  <a:schemeClr val="accent1">
                    <a:lumMod val="50000"/>
                  </a:schemeClr>
                </a:solidFill>
                <a:ea typeface="아리따-돋움(TTF)-Bold" pitchFamily="18" charset="-127"/>
                <a:cs typeface="Malgun Gothic"/>
                <a:sym typeface="Malgun Gothic"/>
              </a:rPr>
              <a:t>1단계 : </a:t>
            </a:r>
            <a:r>
              <a:rPr lang="ko" altLang="ko-KR" sz="1800" b="1" smtClean="0">
                <a:solidFill>
                  <a:schemeClr val="accent1">
                    <a:lumMod val="50000"/>
                  </a:schemeClr>
                </a:solidFill>
                <a:cs typeface="Malgun Gothic"/>
                <a:sym typeface="Malgun Gothic"/>
              </a:rPr>
              <a:t>기획단계 : </a:t>
            </a:r>
            <a:r>
              <a:rPr lang="ko" altLang="ko-KR" sz="1800" smtClean="0">
                <a:solidFill>
                  <a:schemeClr val="accent1">
                    <a:lumMod val="50000"/>
                  </a:schemeClr>
                </a:solidFill>
                <a:cs typeface="Malgun Gothic"/>
                <a:sym typeface="Malgun Gothic"/>
              </a:rPr>
              <a:t>메뉴구조 기획 / 디자인</a:t>
            </a:r>
            <a:r>
              <a:rPr lang="ko-KR" altLang="en-US" sz="1800" smtClean="0">
                <a:solidFill>
                  <a:schemeClr val="accent1">
                    <a:lumMod val="50000"/>
                  </a:schemeClr>
                </a:solidFill>
                <a:cs typeface="Malgun Gothic"/>
                <a:sym typeface="Malgun Gothic"/>
              </a:rPr>
              <a:t>컨셉</a:t>
            </a:r>
            <a:r>
              <a:rPr lang="ko" altLang="ko-KR" sz="1800" smtClean="0">
                <a:solidFill>
                  <a:schemeClr val="accent1">
                    <a:lumMod val="50000"/>
                  </a:schemeClr>
                </a:solidFill>
                <a:cs typeface="Malgun Gothic"/>
                <a:sym typeface="Malgun Gothic"/>
              </a:rPr>
              <a:t> / 기본DB구축</a:t>
            </a:r>
          </a:p>
          <a:p>
            <a:pPr lvl="0">
              <a:lnSpc>
                <a:spcPct val="150000"/>
              </a:lnSpc>
            </a:pPr>
            <a:r>
              <a:rPr lang="ko" altLang="ko-KR" sz="1800" b="1" smtClean="0">
                <a:solidFill>
                  <a:schemeClr val="accent1">
                    <a:lumMod val="50000"/>
                  </a:schemeClr>
                </a:solidFill>
                <a:ea typeface="아리따-돋움(TTF)-Bold" pitchFamily="18" charset="-127"/>
                <a:cs typeface="Malgun Gothic"/>
                <a:sym typeface="Malgun Gothic"/>
              </a:rPr>
              <a:t>2단계 : </a:t>
            </a:r>
            <a:r>
              <a:rPr lang="ko" altLang="ko-KR" sz="1800" b="1" smtClean="0">
                <a:solidFill>
                  <a:schemeClr val="accent1">
                    <a:lumMod val="50000"/>
                  </a:schemeClr>
                </a:solidFill>
                <a:cs typeface="Malgun Gothic"/>
                <a:sym typeface="Malgun Gothic"/>
              </a:rPr>
              <a:t>웹사이트 제작 단계 : </a:t>
            </a:r>
            <a:r>
              <a:rPr lang="ko" altLang="ko-KR" sz="1800" smtClean="0">
                <a:solidFill>
                  <a:schemeClr val="accent1">
                    <a:lumMod val="50000"/>
                  </a:schemeClr>
                </a:solidFill>
                <a:cs typeface="Malgun Gothic"/>
                <a:sym typeface="Malgun Gothic"/>
              </a:rPr>
              <a:t>주요 서브 페이지 디자인 확정/ </a:t>
            </a:r>
            <a:r>
              <a:rPr lang="ko-KR" altLang="en-US" sz="1800" smtClean="0">
                <a:solidFill>
                  <a:schemeClr val="accent1">
                    <a:lumMod val="50000"/>
                  </a:schemeClr>
                </a:solidFill>
                <a:cs typeface="Malgun Gothic"/>
                <a:sym typeface="Malgun Gothic"/>
              </a:rPr>
              <a:t>메인 페이지 제작</a:t>
            </a:r>
            <a:endParaRPr lang="ko" altLang="ko-KR" sz="1800" smtClean="0">
              <a:solidFill>
                <a:schemeClr val="accent1">
                  <a:lumMod val="50000"/>
                </a:schemeClr>
              </a:solidFill>
              <a:cs typeface="Malgun Gothic"/>
              <a:sym typeface="Malgun Gothic"/>
            </a:endParaRPr>
          </a:p>
          <a:p>
            <a:pPr lvl="0">
              <a:lnSpc>
                <a:spcPct val="150000"/>
              </a:lnSpc>
            </a:pPr>
            <a:r>
              <a:rPr lang="ko" altLang="ko-KR" sz="1800" b="1" smtClean="0">
                <a:solidFill>
                  <a:schemeClr val="accent1">
                    <a:lumMod val="50000"/>
                  </a:schemeClr>
                </a:solidFill>
                <a:ea typeface="아리따-돋움(TTF)-Bold" pitchFamily="18" charset="-127"/>
                <a:cs typeface="Malgun Gothic"/>
                <a:sym typeface="Malgun Gothic"/>
              </a:rPr>
              <a:t>3단계 : </a:t>
            </a:r>
            <a:r>
              <a:rPr lang="ko" altLang="ko-KR" sz="1800" b="1" smtClean="0">
                <a:solidFill>
                  <a:schemeClr val="accent1">
                    <a:lumMod val="50000"/>
                  </a:schemeClr>
                </a:solidFill>
                <a:cs typeface="Malgun Gothic"/>
                <a:sym typeface="Malgun Gothic"/>
              </a:rPr>
              <a:t>웹사이트 제작 단계 :</a:t>
            </a:r>
            <a:r>
              <a:rPr lang="en-US" altLang="ko" sz="1800" b="1" smtClean="0">
                <a:solidFill>
                  <a:schemeClr val="accent1">
                    <a:lumMod val="50000"/>
                  </a:schemeClr>
                </a:solidFill>
                <a:cs typeface="Malgun Gothic"/>
                <a:sym typeface="Malgun Gothic"/>
              </a:rPr>
              <a:t> </a:t>
            </a:r>
            <a:r>
              <a:rPr lang="ko-KR" altLang="en-US" sz="1800" smtClean="0">
                <a:solidFill>
                  <a:schemeClr val="accent1">
                    <a:lumMod val="50000"/>
                  </a:schemeClr>
                </a:solidFill>
                <a:cs typeface="Malgun Gothic"/>
                <a:sym typeface="Malgun Gothic"/>
              </a:rPr>
              <a:t>로그인</a:t>
            </a:r>
            <a:r>
              <a:rPr lang="en-US" altLang="ko-KR" sz="1800" smtClean="0">
                <a:solidFill>
                  <a:schemeClr val="accent1">
                    <a:lumMod val="50000"/>
                  </a:schemeClr>
                </a:solidFill>
                <a:cs typeface="Malgun Gothic"/>
                <a:sym typeface="Malgun Gothic"/>
              </a:rPr>
              <a:t>&amp;</a:t>
            </a:r>
            <a:r>
              <a:rPr lang="ko-KR" altLang="en-US" sz="1800" smtClean="0">
                <a:solidFill>
                  <a:schemeClr val="accent1">
                    <a:lumMod val="50000"/>
                  </a:schemeClr>
                </a:solidFill>
                <a:cs typeface="Malgun Gothic"/>
                <a:sym typeface="Malgun Gothic"/>
              </a:rPr>
              <a:t>회원가입</a:t>
            </a:r>
            <a:r>
              <a:rPr lang="en-US" altLang="ko-KR" sz="1800" smtClean="0">
                <a:solidFill>
                  <a:schemeClr val="accent1">
                    <a:lumMod val="50000"/>
                  </a:schemeClr>
                </a:solidFill>
                <a:cs typeface="Malgun Gothic"/>
                <a:sym typeface="Malgun Gothic"/>
              </a:rPr>
              <a:t>&amp;</a:t>
            </a:r>
            <a:r>
              <a:rPr lang="ko-KR" altLang="en-US" sz="1800" smtClean="0">
                <a:solidFill>
                  <a:schemeClr val="accent1">
                    <a:lumMod val="50000"/>
                  </a:schemeClr>
                </a:solidFill>
                <a:cs typeface="Malgun Gothic"/>
                <a:sym typeface="Malgun Gothic"/>
              </a:rPr>
              <a:t>상세페이지</a:t>
            </a:r>
            <a:r>
              <a:rPr lang="en-US" altLang="ko-KR" sz="1800" smtClean="0">
                <a:solidFill>
                  <a:schemeClr val="accent1">
                    <a:lumMod val="50000"/>
                  </a:schemeClr>
                </a:solidFill>
                <a:cs typeface="Malgun Gothic"/>
                <a:sym typeface="Malgun Gothic"/>
              </a:rPr>
              <a:t>&amp;</a:t>
            </a:r>
            <a:r>
              <a:rPr lang="ko-KR" altLang="en-US" sz="1800" smtClean="0">
                <a:solidFill>
                  <a:schemeClr val="accent1">
                    <a:lumMod val="50000"/>
                  </a:schemeClr>
                </a:solidFill>
                <a:cs typeface="Malgun Gothic"/>
                <a:sym typeface="Malgun Gothic"/>
              </a:rPr>
              <a:t>입찰페이지</a:t>
            </a:r>
            <a:endParaRPr lang="ko" altLang="ko-KR" sz="1800" smtClean="0">
              <a:solidFill>
                <a:schemeClr val="accent1">
                  <a:lumMod val="50000"/>
                </a:schemeClr>
              </a:solidFill>
              <a:cs typeface="Malgun Gothic"/>
              <a:sym typeface="Malgun Gothic"/>
            </a:endParaRPr>
          </a:p>
          <a:p>
            <a:pPr lvl="0">
              <a:lnSpc>
                <a:spcPct val="150000"/>
              </a:lnSpc>
            </a:pPr>
            <a:r>
              <a:rPr lang="ko" altLang="ko-KR" sz="1800" b="1" smtClean="0">
                <a:solidFill>
                  <a:schemeClr val="accent1">
                    <a:lumMod val="50000"/>
                  </a:schemeClr>
                </a:solidFill>
                <a:ea typeface="아리따-돋움(TTF)-Bold" pitchFamily="18" charset="-127"/>
                <a:cs typeface="Malgun Gothic"/>
                <a:sym typeface="Malgun Gothic"/>
              </a:rPr>
              <a:t>4단계 : </a:t>
            </a:r>
            <a:r>
              <a:rPr lang="ko" altLang="ko-KR" sz="1800" b="1" smtClean="0">
                <a:solidFill>
                  <a:schemeClr val="accent1">
                    <a:lumMod val="50000"/>
                  </a:schemeClr>
                </a:solidFill>
                <a:cs typeface="Malgun Gothic"/>
                <a:sym typeface="Malgun Gothic"/>
              </a:rPr>
              <a:t>웹사이트 제작 단계 :</a:t>
            </a:r>
            <a:r>
              <a:rPr lang="en-US" altLang="ko" sz="1800" b="1" smtClean="0">
                <a:solidFill>
                  <a:schemeClr val="accent1">
                    <a:lumMod val="50000"/>
                  </a:schemeClr>
                </a:solidFill>
                <a:cs typeface="Malgun Gothic"/>
                <a:sym typeface="Malgun Gothic"/>
              </a:rPr>
              <a:t> </a:t>
            </a:r>
            <a:r>
              <a:rPr lang="ko-KR" altLang="en-US" sz="1800" smtClean="0">
                <a:solidFill>
                  <a:schemeClr val="accent1">
                    <a:lumMod val="50000"/>
                  </a:schemeClr>
                </a:solidFill>
                <a:cs typeface="Malgun Gothic"/>
                <a:sym typeface="Malgun Gothic"/>
              </a:rPr>
              <a:t>경매 시간 알고리즘 재현</a:t>
            </a:r>
            <a:endParaRPr lang="ko" altLang="ko-KR" sz="1800" smtClean="0">
              <a:solidFill>
                <a:schemeClr val="accent1">
                  <a:lumMod val="50000"/>
                </a:schemeClr>
              </a:solidFill>
              <a:cs typeface="Malgun Gothic"/>
              <a:sym typeface="Malgun Gothic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ko" altLang="ko-KR" sz="1800" b="1" smtClean="0">
                <a:solidFill>
                  <a:schemeClr val="accent1">
                    <a:lumMod val="50000"/>
                  </a:schemeClr>
                </a:solidFill>
                <a:ea typeface="아리따-돋움(TTF)-Bold" pitchFamily="18" charset="-127"/>
                <a:cs typeface="Malgun Gothic"/>
                <a:sym typeface="Malgun Gothic"/>
              </a:rPr>
              <a:t>5단계 : </a:t>
            </a:r>
            <a:r>
              <a:rPr lang="ko" altLang="ko-KR" sz="1800" b="1" smtClean="0">
                <a:solidFill>
                  <a:schemeClr val="accent1">
                    <a:lumMod val="50000"/>
                  </a:schemeClr>
                </a:solidFill>
                <a:cs typeface="Malgun Gothic"/>
                <a:sym typeface="Malgun Gothic"/>
              </a:rPr>
              <a:t>검토 단계 : </a:t>
            </a:r>
            <a:r>
              <a:rPr lang="ko" altLang="ko-KR" sz="1800" smtClean="0">
                <a:solidFill>
                  <a:schemeClr val="accent1">
                    <a:lumMod val="50000"/>
                  </a:schemeClr>
                </a:solidFill>
                <a:cs typeface="Malgun Gothic"/>
                <a:sym typeface="Malgun Gothic"/>
              </a:rPr>
              <a:t>사용성 검토 및 버그 체크 </a:t>
            </a:r>
            <a:endParaRPr lang="ko" altLang="ko-KR" sz="1800">
              <a:solidFill>
                <a:schemeClr val="accent1">
                  <a:lumMod val="50000"/>
                </a:schemeClr>
              </a:solidFill>
              <a:cs typeface="Malgun Gothic"/>
              <a:sym typeface="Malgun Gothic"/>
            </a:endParaRPr>
          </a:p>
        </p:txBody>
      </p:sp>
      <p:grpSp>
        <p:nvGrpSpPr>
          <p:cNvPr id="2" name="그룹 10"/>
          <p:cNvGrpSpPr/>
          <p:nvPr/>
        </p:nvGrpSpPr>
        <p:grpSpPr>
          <a:xfrm>
            <a:off x="644553" y="869896"/>
            <a:ext cx="2245111" cy="504057"/>
            <a:chOff x="356522" y="188639"/>
            <a:chExt cx="2245111" cy="504057"/>
          </a:xfrm>
        </p:grpSpPr>
        <p:grpSp>
          <p:nvGrpSpPr>
            <p:cNvPr id="3" name="그룹 27"/>
            <p:cNvGrpSpPr/>
            <p:nvPr/>
          </p:nvGrpSpPr>
          <p:grpSpPr>
            <a:xfrm>
              <a:off x="356522" y="188639"/>
              <a:ext cx="2245111" cy="425309"/>
              <a:chOff x="1568624" y="2780928"/>
              <a:chExt cx="2245111" cy="425309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144688" y="2780928"/>
                <a:ext cx="1669047" cy="425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50000"/>
                  </a:lnSpc>
                  <a:spcBef>
                    <a:spcPts val="500"/>
                  </a:spcBef>
                </a:pPr>
                <a:r>
                  <a:rPr lang="ko-KR" altLang="en-US" sz="1600" spc="600" smtClean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Rix미니버스D R" pitchFamily="2" charset="-127"/>
                    <a:ea typeface="Rix미니버스D R" pitchFamily="2" charset="-127"/>
                  </a:rPr>
                  <a:t>프로젝트 개요</a:t>
                </a:r>
                <a:endParaRPr lang="en-US" altLang="ko-KR" sz="1600" spc="60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Rix미니버스D R" pitchFamily="2" charset="-127"/>
                  <a:ea typeface="Rix미니버스D R" pitchFamily="2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568624" y="2780928"/>
                <a:ext cx="370614" cy="425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50000"/>
                  </a:lnSpc>
                  <a:spcBef>
                    <a:spcPts val="500"/>
                  </a:spcBef>
                </a:pPr>
                <a:r>
                  <a:rPr lang="en-US" altLang="ko-KR" sz="1600" spc="600" smtClean="0"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16200000" scaled="1"/>
                      <a:tileRect/>
                    </a:gradFill>
                    <a:latin typeface="Rix미니버스D R" pitchFamily="2" charset="-127"/>
                    <a:ea typeface="Rix미니버스D R" pitchFamily="2" charset="-127"/>
                  </a:rPr>
                  <a:t>2</a:t>
                </a:r>
              </a:p>
            </p:txBody>
          </p:sp>
        </p:grpSp>
        <p:cxnSp>
          <p:nvCxnSpPr>
            <p:cNvPr id="9" name="직선 연결선 8"/>
            <p:cNvCxnSpPr/>
            <p:nvPr/>
          </p:nvCxnSpPr>
          <p:spPr>
            <a:xfrm>
              <a:off x="428530" y="692696"/>
              <a:ext cx="1140094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직사각형 43"/>
          <p:cNvSpPr/>
          <p:nvPr/>
        </p:nvSpPr>
        <p:spPr>
          <a:xfrm>
            <a:off x="128464" y="6525344"/>
            <a:ext cx="3240360" cy="332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9" name="그림 38" descr="sdfsdf.png"/>
          <p:cNvPicPr>
            <a:picLocks noChangeAspect="1"/>
          </p:cNvPicPr>
          <p:nvPr/>
        </p:nvPicPr>
        <p:blipFill>
          <a:blip r:embed="rId3"/>
          <a:srcRect r="95796" b="80487"/>
          <a:stretch>
            <a:fillRect/>
          </a:stretch>
        </p:blipFill>
        <p:spPr>
          <a:xfrm>
            <a:off x="8707004" y="-99392"/>
            <a:ext cx="1286556" cy="113890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00" name="그룹 99"/>
          <p:cNvGrpSpPr/>
          <p:nvPr/>
        </p:nvGrpSpPr>
        <p:grpSpPr>
          <a:xfrm>
            <a:off x="1009387" y="5229200"/>
            <a:ext cx="8064896" cy="936104"/>
            <a:chOff x="632520" y="5013176"/>
            <a:chExt cx="8064896" cy="936104"/>
          </a:xfrm>
          <a:solidFill>
            <a:schemeClr val="bg1">
              <a:lumMod val="95000"/>
            </a:schemeClr>
          </a:solidFill>
        </p:grpSpPr>
        <p:sp>
          <p:nvSpPr>
            <p:cNvPr id="99" name="직사각형 98"/>
            <p:cNvSpPr/>
            <p:nvPr/>
          </p:nvSpPr>
          <p:spPr>
            <a:xfrm>
              <a:off x="632520" y="5013176"/>
              <a:ext cx="8064896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704528" y="5370306"/>
              <a:ext cx="7976061" cy="578974"/>
              <a:chOff x="752508" y="5370305"/>
              <a:chExt cx="7976061" cy="578974"/>
            </a:xfrm>
            <a:grpFill/>
          </p:grpSpPr>
          <p:sp>
            <p:nvSpPr>
              <p:cNvPr id="61" name="Shape 187"/>
              <p:cNvSpPr txBox="1"/>
              <p:nvPr/>
            </p:nvSpPr>
            <p:spPr>
              <a:xfrm>
                <a:off x="3303184" y="5534250"/>
                <a:ext cx="833700" cy="25169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 altLang="ko" sz="1000" smtClean="0">
                    <a:latin typeface="+mn-ea"/>
                    <a:cs typeface="Malgun Gothic"/>
                    <a:sym typeface="Malgun Gothic"/>
                  </a:rPr>
                  <a:t>   11.05</a:t>
                </a:r>
                <a:endParaRPr lang="ko" sz="1000">
                  <a:latin typeface="+mn-ea"/>
                  <a:cs typeface="Malgun Gothic"/>
                  <a:sym typeface="Malgun Gothic"/>
                </a:endParaRPr>
              </a:p>
            </p:txBody>
          </p:sp>
          <p:sp>
            <p:nvSpPr>
              <p:cNvPr id="56" name="Shape 177"/>
              <p:cNvSpPr txBox="1"/>
              <p:nvPr/>
            </p:nvSpPr>
            <p:spPr>
              <a:xfrm>
                <a:off x="8152505" y="5553564"/>
                <a:ext cx="576064" cy="25169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ko" sz="1000" smtClean="0">
                    <a:ea typeface="Malgun Gothic"/>
                    <a:cs typeface="Malgun Gothic"/>
                    <a:sym typeface="Malgun Gothic"/>
                  </a:rPr>
                  <a:t>1</a:t>
                </a:r>
                <a:r>
                  <a:rPr lang="en-US" altLang="ko" sz="1000" smtClean="0">
                    <a:ea typeface="Malgun Gothic"/>
                    <a:cs typeface="Malgun Gothic"/>
                    <a:sym typeface="Malgun Gothic"/>
                  </a:rPr>
                  <a:t>1.13</a:t>
                </a:r>
                <a:endParaRPr lang="ko" sz="1000"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40" name="Shape 164"/>
              <p:cNvCxnSpPr/>
              <p:nvPr/>
            </p:nvCxnSpPr>
            <p:spPr>
              <a:xfrm>
                <a:off x="752508" y="5913780"/>
                <a:ext cx="7872900" cy="12000"/>
              </a:xfrm>
              <a:prstGeom prst="straightConnector1">
                <a:avLst/>
              </a:prstGeom>
              <a:grpFill/>
              <a:ln w="38100" cap="flat" cmpd="sng">
                <a:solidFill>
                  <a:srgbClr val="999999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46" name="Shape 167"/>
              <p:cNvCxnSpPr/>
              <p:nvPr/>
            </p:nvCxnSpPr>
            <p:spPr>
              <a:xfrm rot="10800000">
                <a:off x="756991" y="5370305"/>
                <a:ext cx="0" cy="562199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47" name="Shape 170"/>
              <p:cNvSpPr txBox="1"/>
              <p:nvPr/>
            </p:nvSpPr>
            <p:spPr>
              <a:xfrm>
                <a:off x="1863024" y="5534250"/>
                <a:ext cx="833700" cy="25169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-US" altLang="ko" sz="1000" smtClean="0">
                    <a:ea typeface="Malgun Gothic"/>
                    <a:cs typeface="Malgun Gothic"/>
                    <a:sym typeface="Malgun Gothic"/>
                  </a:rPr>
                  <a:t>   11.03</a:t>
                </a:r>
                <a:endParaRPr lang="ko" sz="1000"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48" name="Shape 171"/>
              <p:cNvCxnSpPr/>
              <p:nvPr/>
            </p:nvCxnSpPr>
            <p:spPr>
              <a:xfrm rot="10800000">
                <a:off x="2282060" y="5791680"/>
                <a:ext cx="599" cy="122099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1" name="Shape 172"/>
              <p:cNvCxnSpPr/>
              <p:nvPr/>
            </p:nvCxnSpPr>
            <p:spPr>
              <a:xfrm rot="10800000">
                <a:off x="5734973" y="5791680"/>
                <a:ext cx="599" cy="122099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2" name="Shape 173"/>
              <p:cNvCxnSpPr/>
              <p:nvPr/>
            </p:nvCxnSpPr>
            <p:spPr>
              <a:xfrm rot="10800000">
                <a:off x="7448969" y="5791680"/>
                <a:ext cx="599" cy="122099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3" name="Shape 174"/>
              <p:cNvCxnSpPr/>
              <p:nvPr/>
            </p:nvCxnSpPr>
            <p:spPr>
              <a:xfrm rot="10800000">
                <a:off x="8620847" y="5791780"/>
                <a:ext cx="0" cy="157499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54" name="Shape 175"/>
              <p:cNvSpPr txBox="1"/>
              <p:nvPr/>
            </p:nvSpPr>
            <p:spPr>
              <a:xfrm>
                <a:off x="5391416" y="5534250"/>
                <a:ext cx="833700" cy="25169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 altLang="ko" sz="1000" smtClean="0">
                    <a:ea typeface="Malgun Gothic"/>
                    <a:cs typeface="Malgun Gothic"/>
                    <a:sym typeface="Malgun Gothic"/>
                  </a:rPr>
                  <a:t>   11.07</a:t>
                </a:r>
                <a:endParaRPr lang="ko" sz="1000"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5" name="Shape 176"/>
              <p:cNvSpPr txBox="1"/>
              <p:nvPr/>
            </p:nvSpPr>
            <p:spPr>
              <a:xfrm>
                <a:off x="7089212" y="5534250"/>
                <a:ext cx="833700" cy="251699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 altLang="ko" sz="1000" smtClean="0">
                    <a:ea typeface="Malgun Gothic"/>
                    <a:cs typeface="Malgun Gothic"/>
                    <a:sym typeface="Malgun Gothic"/>
                  </a:rPr>
                  <a:t>    11.11</a:t>
                </a:r>
                <a:endParaRPr lang="ko" sz="1000"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57" name="Shape 181"/>
              <p:cNvCxnSpPr/>
              <p:nvPr/>
            </p:nvCxnSpPr>
            <p:spPr>
              <a:xfrm rot="10800000">
                <a:off x="2282362" y="5370305"/>
                <a:ext cx="0" cy="200099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8" name="Shape 182"/>
              <p:cNvCxnSpPr/>
              <p:nvPr/>
            </p:nvCxnSpPr>
            <p:spPr>
              <a:xfrm rot="10800000">
                <a:off x="5735275" y="5370305"/>
                <a:ext cx="0" cy="200099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9" name="Shape 183"/>
              <p:cNvCxnSpPr/>
              <p:nvPr/>
            </p:nvCxnSpPr>
            <p:spPr>
              <a:xfrm rot="10800000">
                <a:off x="7449005" y="5370305"/>
                <a:ext cx="0" cy="200099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60" name="Shape 185"/>
              <p:cNvCxnSpPr/>
              <p:nvPr/>
            </p:nvCxnSpPr>
            <p:spPr>
              <a:xfrm>
                <a:off x="756982" y="5569357"/>
                <a:ext cx="7863899" cy="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65" name="Shape 189"/>
              <p:cNvCxnSpPr/>
              <p:nvPr/>
            </p:nvCxnSpPr>
            <p:spPr>
              <a:xfrm rot="10800000">
                <a:off x="3647043" y="5370305"/>
                <a:ext cx="0" cy="200099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66" name="Shape 191"/>
              <p:cNvCxnSpPr/>
              <p:nvPr/>
            </p:nvCxnSpPr>
            <p:spPr>
              <a:xfrm rot="10800000">
                <a:off x="3646741" y="5791680"/>
                <a:ext cx="599" cy="122099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92" name="Shape 183"/>
              <p:cNvCxnSpPr/>
              <p:nvPr/>
            </p:nvCxnSpPr>
            <p:spPr>
              <a:xfrm rot="10800000">
                <a:off x="8601380" y="5373215"/>
                <a:ext cx="0" cy="200099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93" name="Shape 165"/>
            <p:cNvSpPr/>
            <p:nvPr/>
          </p:nvSpPr>
          <p:spPr>
            <a:xfrm>
              <a:off x="704528" y="5049509"/>
              <a:ext cx="725699" cy="251699"/>
            </a:xfrm>
            <a:prstGeom prst="rect">
              <a:avLst/>
            </a:pr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ko" sz="1000">
                  <a:solidFill>
                    <a:schemeClr val="accent1">
                      <a:lumMod val="50000"/>
                    </a:schemeClr>
                  </a:solidFill>
                  <a:latin typeface="Rix미니버스 R" pitchFamily="2" charset="-127"/>
                  <a:ea typeface="Rix미니버스 R" pitchFamily="2" charset="-127"/>
                  <a:cs typeface="Malgun Gothic"/>
                  <a:sym typeface="Malgun Gothic"/>
                </a:rPr>
                <a:t>1단계</a:t>
              </a:r>
            </a:p>
          </p:txBody>
        </p:sp>
        <p:sp>
          <p:nvSpPr>
            <p:cNvPr id="94" name="Shape 169"/>
            <p:cNvSpPr/>
            <p:nvPr/>
          </p:nvSpPr>
          <p:spPr>
            <a:xfrm>
              <a:off x="2127861" y="5049496"/>
              <a:ext cx="725699" cy="251699"/>
            </a:xfrm>
            <a:prstGeom prst="rect">
              <a:avLst/>
            </a:pr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1000">
                  <a:solidFill>
                    <a:schemeClr val="accent1">
                      <a:lumMod val="50000"/>
                    </a:schemeClr>
                  </a:solidFill>
                  <a:latin typeface="Rix미니버스 R" pitchFamily="2" charset="-127"/>
                  <a:ea typeface="Rix미니버스 R" pitchFamily="2" charset="-127"/>
                  <a:cs typeface="Malgun Gothic"/>
                  <a:sym typeface="Malgun Gothic"/>
                </a:rPr>
                <a:t>2단계</a:t>
              </a:r>
            </a:p>
          </p:txBody>
        </p:sp>
        <p:sp>
          <p:nvSpPr>
            <p:cNvPr id="95" name="Shape 179"/>
            <p:cNvSpPr/>
            <p:nvPr/>
          </p:nvSpPr>
          <p:spPr>
            <a:xfrm>
              <a:off x="5584245" y="5049484"/>
              <a:ext cx="828000" cy="251699"/>
            </a:xfrm>
            <a:prstGeom prst="rect">
              <a:avLst/>
            </a:pr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1000">
                  <a:solidFill>
                    <a:schemeClr val="accent1">
                      <a:lumMod val="50000"/>
                    </a:schemeClr>
                  </a:solidFill>
                  <a:latin typeface="Rix미니버스 R" pitchFamily="2" charset="-127"/>
                  <a:ea typeface="Rix미니버스 R" pitchFamily="2" charset="-127"/>
                  <a:cs typeface="Malgun Gothic"/>
                  <a:sym typeface="Malgun Gothic"/>
                </a:rPr>
                <a:t>4단계</a:t>
              </a:r>
            </a:p>
          </p:txBody>
        </p:sp>
        <p:sp>
          <p:nvSpPr>
            <p:cNvPr id="96" name="Shape 180"/>
            <p:cNvSpPr/>
            <p:nvPr/>
          </p:nvSpPr>
          <p:spPr>
            <a:xfrm>
              <a:off x="7395653" y="5049484"/>
              <a:ext cx="504000" cy="251724"/>
            </a:xfrm>
            <a:prstGeom prst="rect">
              <a:avLst/>
            </a:pr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1000">
                  <a:solidFill>
                    <a:schemeClr val="accent1">
                      <a:lumMod val="50000"/>
                    </a:schemeClr>
                  </a:solidFill>
                  <a:latin typeface="Rix미니버스 R" pitchFamily="2" charset="-127"/>
                  <a:ea typeface="Rix미니버스 R" pitchFamily="2" charset="-127"/>
                  <a:cs typeface="Malgun Gothic"/>
                  <a:sym typeface="Malgun Gothic"/>
                </a:rPr>
                <a:t>5단계</a:t>
              </a:r>
            </a:p>
          </p:txBody>
        </p:sp>
        <p:sp>
          <p:nvSpPr>
            <p:cNvPr id="97" name="Shape 188"/>
            <p:cNvSpPr/>
            <p:nvPr/>
          </p:nvSpPr>
          <p:spPr>
            <a:xfrm>
              <a:off x="3424005" y="5049484"/>
              <a:ext cx="1080000" cy="251699"/>
            </a:xfrm>
            <a:prstGeom prst="rect">
              <a:avLst/>
            </a:pr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ko" sz="1000">
                  <a:solidFill>
                    <a:schemeClr val="accent1">
                      <a:lumMod val="50000"/>
                    </a:schemeClr>
                  </a:solidFill>
                  <a:latin typeface="Rix미니버스 R" pitchFamily="2" charset="-127"/>
                  <a:ea typeface="Rix미니버스 R" pitchFamily="2" charset="-127"/>
                  <a:cs typeface="Malgun Gothic"/>
                  <a:sym typeface="Malgun Gothic"/>
                </a:rPr>
                <a:t>3단계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599587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5"/>
          <p:cNvSpPr txBox="1">
            <a:spLocks/>
          </p:cNvSpPr>
          <p:nvPr/>
        </p:nvSpPr>
        <p:spPr>
          <a:xfrm>
            <a:off x="0" y="3861048"/>
            <a:ext cx="9993560" cy="756085"/>
          </a:xfrm>
          <a:prstGeom prst="rect">
            <a:avLst/>
          </a:prstGeom>
        </p:spPr>
        <p:txBody>
          <a:bodyPr vert="horz" lIns="107287" tIns="53643" rIns="107287" bIns="53643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 spc="-150">
                <a:solidFill>
                  <a:schemeClr val="tx1"/>
                </a:solidFill>
                <a:latin typeface="Noto Sans Korean Bold" pitchFamily="34" charset="-127"/>
                <a:ea typeface="Noto Sans Korean Bold" pitchFamily="34" charset="-127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altLang="ko-KR" sz="4500" spc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effectLst>
                  <a:outerShdw blurRad="177800" sx="102000" sy="102000" algn="ctr" rotWithShape="0">
                    <a:prstClr val="black">
                      <a:alpha val="30000"/>
                    </a:prstClr>
                  </a:outerShdw>
                </a:effectLst>
                <a:latin typeface="Rix미니버스D R" pitchFamily="2" charset="-127"/>
                <a:ea typeface="Rix미니버스D R" pitchFamily="2" charset="-127"/>
              </a:rPr>
              <a:t>Buy &amp; Sell through Bidding System</a:t>
            </a:r>
            <a:endParaRPr lang="ko-KR" altLang="en-US" sz="4500" spc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effectLst>
                <a:outerShdw blurRad="177800" sx="102000" sy="102000" algn="ctr" rotWithShape="0">
                  <a:prstClr val="black">
                    <a:alpha val="30000"/>
                  </a:prstClr>
                </a:outerShdw>
              </a:effectLst>
              <a:latin typeface="Rix미니버스D R" pitchFamily="2" charset="-127"/>
              <a:ea typeface="Rix미니버스D R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4920" y="4941168"/>
            <a:ext cx="97210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500"/>
              </a:spcBef>
            </a:pPr>
            <a:r>
              <a:rPr lang="ko-KR" altLang="en-US" sz="1600" b="1" spc="60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물품 등록 </a:t>
            </a:r>
            <a:r>
              <a:rPr lang="en-US" altLang="ko-KR" sz="1600" b="1" spc="60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-&gt; </a:t>
            </a:r>
            <a:r>
              <a:rPr lang="ko-KR" altLang="en-US" sz="1600" b="1" spc="60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제한된 시간 내 물품 경매 </a:t>
            </a:r>
            <a:r>
              <a:rPr lang="en-US" altLang="ko-KR" sz="1600" b="1" spc="60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-&gt; </a:t>
            </a:r>
            <a:r>
              <a:rPr lang="ko-KR" altLang="en-US" sz="1600" b="1" spc="60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입 찰</a:t>
            </a:r>
            <a:endParaRPr lang="en-US" altLang="ko-KR" sz="1600" b="1" spc="60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</p:txBody>
      </p:sp>
      <p:grpSp>
        <p:nvGrpSpPr>
          <p:cNvPr id="2" name="그룹 10"/>
          <p:cNvGrpSpPr/>
          <p:nvPr/>
        </p:nvGrpSpPr>
        <p:grpSpPr>
          <a:xfrm>
            <a:off x="644553" y="869896"/>
            <a:ext cx="2245111" cy="504057"/>
            <a:chOff x="356522" y="188639"/>
            <a:chExt cx="2245111" cy="504057"/>
          </a:xfrm>
        </p:grpSpPr>
        <p:grpSp>
          <p:nvGrpSpPr>
            <p:cNvPr id="3" name="그룹 27"/>
            <p:cNvGrpSpPr/>
            <p:nvPr/>
          </p:nvGrpSpPr>
          <p:grpSpPr>
            <a:xfrm>
              <a:off x="356522" y="188639"/>
              <a:ext cx="2245111" cy="461665"/>
              <a:chOff x="1568624" y="2780928"/>
              <a:chExt cx="2245111" cy="461665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144688" y="2780928"/>
                <a:ext cx="16690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50000"/>
                  </a:lnSpc>
                  <a:spcBef>
                    <a:spcPts val="500"/>
                  </a:spcBef>
                </a:pPr>
                <a:r>
                  <a:rPr lang="ko-KR" altLang="en-US" sz="1600" spc="600" smtClean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Rix미니버스D R" pitchFamily="2" charset="-127"/>
                    <a:ea typeface="Rix미니버스D R" pitchFamily="2" charset="-127"/>
                  </a:rPr>
                  <a:t>프로젝트 개요</a:t>
                </a:r>
                <a:endParaRPr lang="en-US" altLang="ko-KR" sz="1600" spc="60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Rix미니버스D R" pitchFamily="2" charset="-127"/>
                  <a:ea typeface="Rix미니버스D R" pitchFamily="2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568624" y="2780928"/>
                <a:ext cx="370614" cy="425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50000"/>
                  </a:lnSpc>
                  <a:spcBef>
                    <a:spcPts val="500"/>
                  </a:spcBef>
                </a:pPr>
                <a:r>
                  <a:rPr lang="en-US" altLang="ko-KR" sz="1600" spc="600" smtClean="0"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16200000" scaled="1"/>
                      <a:tileRect/>
                    </a:gradFill>
                    <a:latin typeface="Rix미니버스D R" pitchFamily="2" charset="-127"/>
                    <a:ea typeface="Rix미니버스D R" pitchFamily="2" charset="-127"/>
                  </a:rPr>
                  <a:t>2</a:t>
                </a:r>
              </a:p>
            </p:txBody>
          </p:sp>
        </p:grpSp>
        <p:cxnSp>
          <p:nvCxnSpPr>
            <p:cNvPr id="9" name="직선 연결선 8"/>
            <p:cNvCxnSpPr/>
            <p:nvPr/>
          </p:nvCxnSpPr>
          <p:spPr>
            <a:xfrm>
              <a:off x="428530" y="692696"/>
              <a:ext cx="1140094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13"/>
          <p:cNvGrpSpPr/>
          <p:nvPr/>
        </p:nvGrpSpPr>
        <p:grpSpPr>
          <a:xfrm>
            <a:off x="10209584" y="4293096"/>
            <a:ext cx="3436354" cy="3033420"/>
            <a:chOff x="1586959" y="2924944"/>
            <a:chExt cx="3099772" cy="2736304"/>
          </a:xfrm>
        </p:grpSpPr>
        <p:sp>
          <p:nvSpPr>
            <p:cNvPr id="15" name="직사각형 14"/>
            <p:cNvSpPr/>
            <p:nvPr/>
          </p:nvSpPr>
          <p:spPr>
            <a:xfrm>
              <a:off x="1590387" y="2924944"/>
              <a:ext cx="3096344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806412" y="4827792"/>
              <a:ext cx="2664294" cy="3053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spcBef>
                  <a:spcPts val="500"/>
                </a:spcBef>
              </a:pPr>
              <a:endParaRPr lang="en-US" altLang="ko-KR" sz="16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Noto Sans Korean Medium" pitchFamily="34" charset="-127"/>
                <a:ea typeface="Noto Sans Korean Medium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586959" y="2924944"/>
              <a:ext cx="3096344" cy="1728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776536" y="4869160"/>
            <a:ext cx="29535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500"/>
              </a:spcBef>
            </a:pPr>
            <a:endParaRPr lang="en-US" altLang="ko-KR" sz="160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20552" y="6453336"/>
            <a:ext cx="2953591" cy="1779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Bef>
                <a:spcPts val="500"/>
              </a:spcBef>
            </a:pPr>
            <a:r>
              <a:rPr lang="ko-KR" altLang="en-US" sz="1400" b="1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Noto Sans Korean Medium" pitchFamily="34" charset="-127"/>
                <a:ea typeface="Noto Sans Korean Medium" pitchFamily="34" charset="-127"/>
              </a:rPr>
              <a:t>개발기술 및 개발환경 </a:t>
            </a:r>
            <a:endParaRPr lang="en-US" altLang="ko-KR" sz="1400" b="1" smtClean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Noto Sans Korean Medium" pitchFamily="34" charset="-127"/>
              <a:ea typeface="Noto Sans Korean Medium" pitchFamily="34" charset="-127"/>
            </a:endParaRPr>
          </a:p>
          <a:p>
            <a:pPr lvl="0" algn="ctr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Noto Sans Korean Medium" pitchFamily="34" charset="-127"/>
                <a:ea typeface="Noto Sans Korean Medium" pitchFamily="34" charset="-127"/>
              </a:rPr>
              <a:t>OS : Window7, </a:t>
            </a:r>
            <a:r>
              <a:rPr lang="en-US" altLang="ko-KR" sz="1200" err="1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Noto Sans Korean Medium" pitchFamily="34" charset="-127"/>
                <a:ea typeface="Noto Sans Korean Medium" pitchFamily="34" charset="-127"/>
              </a:rPr>
              <a:t>MacOS</a:t>
            </a:r>
            <a:endParaRPr lang="en-US" altLang="ko-KR" sz="1200" smtClean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Noto Sans Korean Medium" pitchFamily="34" charset="-127"/>
              <a:ea typeface="Noto Sans Korean Medium" pitchFamily="34" charset="-127"/>
            </a:endParaRPr>
          </a:p>
          <a:p>
            <a:pPr lvl="0" algn="ctr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Noto Sans Korean Medium" pitchFamily="34" charset="-127"/>
                <a:ea typeface="Noto Sans Korean Medium" pitchFamily="34" charset="-127"/>
              </a:rPr>
              <a:t>Language : Spring, JSP, Java</a:t>
            </a:r>
            <a:endParaRPr lang="en-US" altLang="ko-KR" sz="120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Noto Sans Korean Medium" pitchFamily="34" charset="-127"/>
              <a:ea typeface="Noto Sans Korean Medium" pitchFamily="34" charset="-127"/>
            </a:endParaRPr>
          </a:p>
          <a:p>
            <a:pPr lvl="0" algn="ctr">
              <a:lnSpc>
                <a:spcPct val="150000"/>
              </a:lnSpc>
              <a:spcBef>
                <a:spcPts val="500"/>
              </a:spcBef>
            </a:pPr>
            <a:r>
              <a:rPr lang="en-US" altLang="ko-KR" sz="120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Noto Sans Korean Medium" pitchFamily="34" charset="-127"/>
                <a:ea typeface="Noto Sans Korean Medium" pitchFamily="34" charset="-127"/>
              </a:rPr>
              <a:t>Tool : eclipse, </a:t>
            </a:r>
            <a:r>
              <a:rPr lang="en-US" altLang="ko-KR" sz="1200" err="1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Noto Sans Korean Medium" pitchFamily="34" charset="-127"/>
                <a:ea typeface="Noto Sans Korean Medium" pitchFamily="34" charset="-127"/>
              </a:rPr>
              <a:t>MariaDB</a:t>
            </a:r>
            <a:endParaRPr lang="en-US" altLang="ko-KR" sz="1200" smtClean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Noto Sans Korean Medium" pitchFamily="34" charset="-127"/>
              <a:ea typeface="Noto Sans Korean Medium" pitchFamily="34" charset="-127"/>
            </a:endParaRPr>
          </a:p>
          <a:p>
            <a:pPr lvl="0" algn="ctr">
              <a:lnSpc>
                <a:spcPct val="150000"/>
              </a:lnSpc>
              <a:spcBef>
                <a:spcPts val="500"/>
              </a:spcBef>
            </a:pPr>
            <a:endParaRPr lang="en-US" altLang="ko-KR" sz="1200" smtClean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Noto Sans Korean Medium" pitchFamily="34" charset="-127"/>
              <a:ea typeface="Noto Sans Korean Medium" pitchFamily="34" charset="-127"/>
            </a:endParaRPr>
          </a:p>
        </p:txBody>
      </p:sp>
      <p:grpSp>
        <p:nvGrpSpPr>
          <p:cNvPr id="7" name="그룹 37"/>
          <p:cNvGrpSpPr/>
          <p:nvPr/>
        </p:nvGrpSpPr>
        <p:grpSpPr>
          <a:xfrm>
            <a:off x="10137575" y="1052736"/>
            <a:ext cx="3600401" cy="3379396"/>
            <a:chOff x="7041232" y="1844824"/>
            <a:chExt cx="3600401" cy="3379396"/>
          </a:xfrm>
        </p:grpSpPr>
        <p:grpSp>
          <p:nvGrpSpPr>
            <p:cNvPr id="8" name="그룹 6"/>
            <p:cNvGrpSpPr/>
            <p:nvPr/>
          </p:nvGrpSpPr>
          <p:grpSpPr>
            <a:xfrm>
              <a:off x="7041232" y="1844824"/>
              <a:ext cx="3600401" cy="3024336"/>
              <a:chOff x="1586958" y="2924944"/>
              <a:chExt cx="3099773" cy="2736304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590387" y="2924944"/>
                <a:ext cx="3096344" cy="27363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806412" y="4827792"/>
                <a:ext cx="2664294" cy="3053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spcBef>
                    <a:spcPts val="500"/>
                  </a:spcBef>
                </a:pPr>
                <a:endParaRPr lang="en-US" altLang="ko-KR" sz="160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Noto Sans Korean Medium" pitchFamily="34" charset="-127"/>
                  <a:ea typeface="Noto Sans Korean Medium" pitchFamily="34" charset="-127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1586958" y="3446145"/>
                <a:ext cx="3096344" cy="221510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직사각형 23"/>
            <p:cNvSpPr/>
            <p:nvPr/>
          </p:nvSpPr>
          <p:spPr>
            <a:xfrm>
              <a:off x="7401272" y="1988840"/>
              <a:ext cx="295359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spcBef>
                  <a:spcPts val="500"/>
                </a:spcBef>
              </a:pPr>
              <a:r>
                <a:rPr lang="ko-KR" altLang="en-US" sz="140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Noto Sans Korean Medium" pitchFamily="34" charset="-127"/>
                  <a:ea typeface="Noto Sans Korean Medium" pitchFamily="34" charset="-127"/>
                </a:rPr>
                <a:t>프로젝트 팀</a:t>
              </a:r>
              <a:r>
                <a:rPr lang="en-US" altLang="ko-KR" sz="140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Noto Sans Korean Medium" pitchFamily="34" charset="-127"/>
                  <a:ea typeface="Noto Sans Korean Medium" pitchFamily="34" charset="-127"/>
                </a:rPr>
                <a:t> </a:t>
              </a:r>
              <a:r>
                <a:rPr lang="ko-KR" altLang="en-US" sz="140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Noto Sans Korean Medium" pitchFamily="34" charset="-127"/>
                  <a:ea typeface="Noto Sans Korean Medium" pitchFamily="34" charset="-127"/>
                </a:rPr>
                <a:t>역할</a:t>
              </a:r>
              <a:endParaRPr lang="en-US" altLang="ko-KR" sz="14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Noto Sans Korean Medium" pitchFamily="34" charset="-127"/>
                <a:ea typeface="Noto Sans Korean Medium" pitchFamily="34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400009" y="2420888"/>
              <a:ext cx="2953591" cy="2803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spcBef>
                  <a:spcPts val="500"/>
                </a:spcBef>
              </a:pPr>
              <a:r>
                <a:rPr lang="en-US" altLang="ko-KR" sz="1400" b="1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Noto Sans Korean Medium" pitchFamily="34" charset="-127"/>
                  <a:ea typeface="Noto Sans Korean Medium" pitchFamily="34" charset="-127"/>
                </a:rPr>
                <a:t>4</a:t>
              </a:r>
              <a:r>
                <a:rPr lang="ko-KR" altLang="en-US" sz="1400" b="1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Noto Sans Korean Medium" pitchFamily="34" charset="-127"/>
                  <a:ea typeface="Noto Sans Korean Medium" pitchFamily="34" charset="-127"/>
                </a:rPr>
                <a:t>인 프로젝트</a:t>
              </a:r>
              <a:endParaRPr lang="en-US" altLang="ko-KR" sz="1400" b="1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Noto Sans Korean Medium" pitchFamily="34" charset="-127"/>
                <a:ea typeface="Noto Sans Korean Medium" pitchFamily="34" charset="-127"/>
              </a:endParaRPr>
            </a:p>
            <a:p>
              <a:pPr lvl="0">
                <a:lnSpc>
                  <a:spcPct val="150000"/>
                </a:lnSpc>
                <a:spcBef>
                  <a:spcPts val="500"/>
                </a:spcBef>
              </a:pPr>
              <a:r>
                <a:rPr lang="ko-KR" altLang="en-US" sz="120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Noto Sans Korean Medium" pitchFamily="34" charset="-127"/>
                  <a:ea typeface="Noto Sans Korean Medium" pitchFamily="34" charset="-127"/>
                </a:rPr>
                <a:t>윤동은</a:t>
              </a:r>
              <a:r>
                <a:rPr lang="en-US" altLang="ko-KR" sz="120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Noto Sans Korean Medium" pitchFamily="34" charset="-127"/>
                  <a:ea typeface="Noto Sans Korean Medium" pitchFamily="34" charset="-127"/>
                </a:rPr>
                <a:t>(</a:t>
              </a:r>
              <a:r>
                <a:rPr lang="ko-KR" altLang="en-US" sz="1200" err="1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Noto Sans Korean Medium" pitchFamily="34" charset="-127"/>
                  <a:ea typeface="Noto Sans Korean Medium" pitchFamily="34" charset="-127"/>
                </a:rPr>
                <a:t>구팀장</a:t>
              </a:r>
              <a:r>
                <a:rPr lang="en-US" altLang="ko-KR" sz="120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Noto Sans Korean Medium" pitchFamily="34" charset="-127"/>
                  <a:ea typeface="Noto Sans Korean Medium" pitchFamily="34" charset="-127"/>
                </a:rPr>
                <a:t>. </a:t>
              </a:r>
              <a:r>
                <a:rPr lang="ko-KR" altLang="en-US" sz="120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Noto Sans Korean Medium" pitchFamily="34" charset="-127"/>
                  <a:ea typeface="Noto Sans Korean Medium" pitchFamily="34" charset="-127"/>
                </a:rPr>
                <a:t>나감</a:t>
              </a:r>
              <a:r>
                <a:rPr lang="en-US" altLang="ko-KR" sz="120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Noto Sans Korean Medium" pitchFamily="34" charset="-127"/>
                  <a:ea typeface="Noto Sans Korean Medium" pitchFamily="34" charset="-127"/>
                </a:rPr>
                <a:t>)</a:t>
              </a:r>
            </a:p>
            <a:p>
              <a:pPr lvl="0">
                <a:lnSpc>
                  <a:spcPct val="150000"/>
                </a:lnSpc>
                <a:spcBef>
                  <a:spcPts val="500"/>
                </a:spcBef>
              </a:pPr>
              <a:r>
                <a:rPr lang="ko-KR" altLang="en-US" sz="120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Noto Sans Korean Medium" pitchFamily="34" charset="-127"/>
                  <a:ea typeface="Noto Sans Korean Medium" pitchFamily="34" charset="-127"/>
                </a:rPr>
                <a:t>전민승</a:t>
              </a:r>
              <a:r>
                <a:rPr lang="en-US" altLang="ko-KR" sz="120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Noto Sans Korean Medium" pitchFamily="34" charset="-127"/>
                  <a:ea typeface="Noto Sans Korean Medium" pitchFamily="34" charset="-127"/>
                </a:rPr>
                <a:t>(</a:t>
              </a:r>
              <a:r>
                <a:rPr lang="ko-KR" altLang="en-US" sz="120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Noto Sans Korean Medium" pitchFamily="34" charset="-127"/>
                  <a:ea typeface="Noto Sans Korean Medium" pitchFamily="34" charset="-127"/>
                </a:rPr>
                <a:t>배신자</a:t>
              </a:r>
              <a:r>
                <a:rPr lang="en-US" altLang="ko-KR" sz="120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Noto Sans Korean Medium" pitchFamily="34" charset="-127"/>
                  <a:ea typeface="Noto Sans Korean Medium" pitchFamily="34" charset="-127"/>
                </a:rPr>
                <a:t>)</a:t>
              </a:r>
            </a:p>
            <a:p>
              <a:pPr lvl="0">
                <a:lnSpc>
                  <a:spcPct val="150000"/>
                </a:lnSpc>
                <a:spcBef>
                  <a:spcPts val="500"/>
                </a:spcBef>
              </a:pPr>
              <a:r>
                <a:rPr lang="ko-KR" altLang="en-US" sz="120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Noto Sans Korean Medium" pitchFamily="34" charset="-127"/>
                  <a:ea typeface="Noto Sans Korean Medium" pitchFamily="34" charset="-127"/>
                </a:rPr>
                <a:t>전형철</a:t>
              </a:r>
              <a:r>
                <a:rPr lang="en-US" altLang="ko-KR" sz="120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Noto Sans Korean Medium" pitchFamily="34" charset="-127"/>
                  <a:ea typeface="Noto Sans Korean Medium" pitchFamily="34" charset="-127"/>
                </a:rPr>
                <a:t>(</a:t>
              </a:r>
              <a:r>
                <a:rPr lang="ko-KR" altLang="en-US" sz="120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Noto Sans Korean Medium" pitchFamily="34" charset="-127"/>
                  <a:ea typeface="Noto Sans Korean Medium" pitchFamily="34" charset="-127"/>
                </a:rPr>
                <a:t>팀장</a:t>
              </a:r>
              <a:r>
                <a:rPr lang="en-US" altLang="ko-KR" sz="120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Noto Sans Korean Medium" pitchFamily="34" charset="-127"/>
                  <a:ea typeface="Noto Sans Korean Medium" pitchFamily="34" charset="-127"/>
                </a:rPr>
                <a:t>) :</a:t>
              </a:r>
            </a:p>
            <a:p>
              <a:pPr lvl="0">
                <a:lnSpc>
                  <a:spcPct val="150000"/>
                </a:lnSpc>
                <a:spcBef>
                  <a:spcPts val="500"/>
                </a:spcBef>
              </a:pPr>
              <a:r>
                <a:rPr lang="ko-KR" altLang="en-US" sz="120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Noto Sans Korean Medium" pitchFamily="34" charset="-127"/>
                  <a:ea typeface="Noto Sans Korean Medium" pitchFamily="34" charset="-127"/>
                </a:rPr>
                <a:t>황재운 </a:t>
              </a:r>
              <a:r>
                <a:rPr lang="en-US" altLang="ko-KR" sz="120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Noto Sans Korean Medium" pitchFamily="34" charset="-127"/>
                  <a:ea typeface="Noto Sans Korean Medium" pitchFamily="34" charset="-127"/>
                </a:rPr>
                <a:t>:</a:t>
              </a:r>
            </a:p>
            <a:p>
              <a:pPr lvl="0">
                <a:lnSpc>
                  <a:spcPct val="150000"/>
                </a:lnSpc>
                <a:spcBef>
                  <a:spcPts val="500"/>
                </a:spcBef>
              </a:pPr>
              <a:r>
                <a:rPr lang="ko-KR" altLang="en-US" sz="1200" err="1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Noto Sans Korean Medium" pitchFamily="34" charset="-127"/>
                  <a:ea typeface="Noto Sans Korean Medium" pitchFamily="34" charset="-127"/>
                </a:rPr>
                <a:t>우창흠</a:t>
              </a:r>
              <a:r>
                <a:rPr lang="ko-KR" altLang="en-US" sz="120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Noto Sans Korean Medium" pitchFamily="34" charset="-127"/>
                  <a:ea typeface="Noto Sans Korean Medium" pitchFamily="34" charset="-127"/>
                </a:rPr>
                <a:t> </a:t>
              </a:r>
              <a:r>
                <a:rPr lang="en-US" altLang="ko-KR" sz="120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Noto Sans Korean Medium" pitchFamily="34" charset="-127"/>
                  <a:ea typeface="Noto Sans Korean Medium" pitchFamily="34" charset="-127"/>
                </a:rPr>
                <a:t>:</a:t>
              </a:r>
            </a:p>
            <a:p>
              <a:pPr lvl="0">
                <a:lnSpc>
                  <a:spcPct val="150000"/>
                </a:lnSpc>
                <a:spcBef>
                  <a:spcPts val="500"/>
                </a:spcBef>
              </a:pPr>
              <a:r>
                <a:rPr lang="ko-KR" altLang="en-US" sz="120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Noto Sans Korean Medium" pitchFamily="34" charset="-127"/>
                  <a:ea typeface="Noto Sans Korean Medium" pitchFamily="34" charset="-127"/>
                </a:rPr>
                <a:t>최성주 </a:t>
              </a:r>
              <a:r>
                <a:rPr lang="en-US" altLang="ko-KR" sz="120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Noto Sans Korean Medium" pitchFamily="34" charset="-127"/>
                  <a:ea typeface="Noto Sans Korean Medium" pitchFamily="34" charset="-127"/>
                </a:rPr>
                <a:t>:</a:t>
              </a:r>
            </a:p>
            <a:p>
              <a:pPr lvl="0" algn="ctr">
                <a:lnSpc>
                  <a:spcPct val="150000"/>
                </a:lnSpc>
                <a:spcBef>
                  <a:spcPts val="500"/>
                </a:spcBef>
              </a:pPr>
              <a:endParaRPr lang="en-US" altLang="ko-KR" sz="120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Noto Sans Korean Medium" pitchFamily="34" charset="-127"/>
                <a:ea typeface="Noto Sans Korean Medium" pitchFamily="34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9777536" y="5877272"/>
            <a:ext cx="29535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500"/>
              </a:spcBef>
            </a:pPr>
            <a:r>
              <a:rPr lang="en-US" altLang="ko-KR" sz="1600" b="1" smtClean="0">
                <a:solidFill>
                  <a:schemeClr val="bg1"/>
                </a:solidFill>
                <a:latin typeface="Noto Sans Korean Medium" pitchFamily="34" charset="-127"/>
                <a:ea typeface="Noto Sans Korean Medium" pitchFamily="34" charset="-127"/>
              </a:rPr>
              <a:t>Bid in limited Time</a:t>
            </a:r>
            <a:endParaRPr lang="en-US" altLang="ko-KR" sz="1600" b="1">
              <a:solidFill>
                <a:schemeClr val="bg1"/>
              </a:solidFill>
              <a:latin typeface="Noto Sans Korean Medium" pitchFamily="34" charset="-127"/>
              <a:ea typeface="Noto Sans Korean Medium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777536" y="5877272"/>
            <a:ext cx="29535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500"/>
              </a:spcBef>
            </a:pPr>
            <a:r>
              <a:rPr lang="en-US" altLang="ko-KR" sz="1600" b="1" smtClean="0">
                <a:solidFill>
                  <a:schemeClr val="bg1"/>
                </a:solidFill>
                <a:latin typeface="Noto Sans Korean Medium" pitchFamily="34" charset="-127"/>
                <a:ea typeface="Noto Sans Korean Medium" pitchFamily="34" charset="-127"/>
              </a:rPr>
              <a:t>Buy &amp; Sell</a:t>
            </a:r>
            <a:endParaRPr lang="en-US" altLang="ko-KR" sz="1600" b="1">
              <a:solidFill>
                <a:schemeClr val="bg1"/>
              </a:solidFill>
              <a:latin typeface="Noto Sans Korean Medium" pitchFamily="34" charset="-127"/>
              <a:ea typeface="Noto Sans Korean Medium" pitchFamily="34" charset="-127"/>
            </a:endParaRPr>
          </a:p>
        </p:txBody>
      </p:sp>
      <p:pic>
        <p:nvPicPr>
          <p:cNvPr id="1027" name="Picture 3" descr="C:\Users\kitcoop\Downloads\network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496" y="2060848"/>
            <a:ext cx="1584175" cy="1584175"/>
          </a:xfrm>
          <a:prstGeom prst="rect">
            <a:avLst/>
          </a:prstGeom>
          <a:noFill/>
        </p:spPr>
      </p:pic>
      <p:pic>
        <p:nvPicPr>
          <p:cNvPr id="39" name="그림 38" descr="auction (2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8744" y="1827259"/>
            <a:ext cx="1595756" cy="1595756"/>
          </a:xfrm>
          <a:prstGeom prst="rect">
            <a:avLst/>
          </a:prstGeom>
        </p:spPr>
      </p:pic>
      <p:pic>
        <p:nvPicPr>
          <p:cNvPr id="40" name="그림 39" descr="aucti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3747" y="1611235"/>
            <a:ext cx="1817765" cy="1817765"/>
          </a:xfrm>
          <a:prstGeom prst="rect">
            <a:avLst/>
          </a:prstGeom>
        </p:spPr>
      </p:pic>
      <p:pic>
        <p:nvPicPr>
          <p:cNvPr id="41" name="그림 40" descr="profi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7096" y="1951144"/>
            <a:ext cx="1460291" cy="1460291"/>
          </a:xfrm>
          <a:prstGeom prst="rect">
            <a:avLst/>
          </a:prstGeom>
        </p:spPr>
      </p:pic>
      <p:pic>
        <p:nvPicPr>
          <p:cNvPr id="44" name="그림 43" descr="stopwatch (1)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4838517" y="1856792"/>
            <a:ext cx="1554643" cy="1554643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128464" y="6525344"/>
            <a:ext cx="3240360" cy="332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오른쪽 화살표 47"/>
          <p:cNvSpPr/>
          <p:nvPr/>
        </p:nvSpPr>
        <p:spPr>
          <a:xfrm>
            <a:off x="2072680" y="2852936"/>
            <a:ext cx="432048" cy="28803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>
            <a:off x="7401272" y="2852936"/>
            <a:ext cx="432048" cy="28803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>
            <a:off x="4376936" y="2852936"/>
            <a:ext cx="432048" cy="28803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 descr="sdfsdf.png"/>
          <p:cNvPicPr>
            <a:picLocks noChangeAspect="1"/>
          </p:cNvPicPr>
          <p:nvPr/>
        </p:nvPicPr>
        <p:blipFill>
          <a:blip r:embed="rId8"/>
          <a:srcRect r="95796" b="80487"/>
          <a:stretch>
            <a:fillRect/>
          </a:stretch>
        </p:blipFill>
        <p:spPr>
          <a:xfrm>
            <a:off x="8707004" y="-99392"/>
            <a:ext cx="1286556" cy="113890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2599587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644553" y="869896"/>
            <a:ext cx="2245111" cy="895117"/>
            <a:chOff x="356522" y="188639"/>
            <a:chExt cx="2245111" cy="895117"/>
          </a:xfrm>
        </p:grpSpPr>
        <p:grpSp>
          <p:nvGrpSpPr>
            <p:cNvPr id="3" name="그룹 27"/>
            <p:cNvGrpSpPr/>
            <p:nvPr/>
          </p:nvGrpSpPr>
          <p:grpSpPr>
            <a:xfrm>
              <a:off x="356522" y="188639"/>
              <a:ext cx="2245111" cy="895117"/>
              <a:chOff x="1568624" y="2780928"/>
              <a:chExt cx="2245111" cy="895117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144688" y="2780928"/>
                <a:ext cx="1669047" cy="895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500"/>
                  </a:spcBef>
                </a:pPr>
                <a:r>
                  <a:rPr lang="ko-KR" altLang="en-US" sz="1600" spc="600" smtClean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Rix미니버스D R" pitchFamily="2" charset="-127"/>
                    <a:ea typeface="Rix미니버스D R" pitchFamily="2" charset="-127"/>
                  </a:rPr>
                  <a:t>프로젝트 개요</a:t>
                </a:r>
                <a:endParaRPr lang="en-US" altLang="ko-KR" sz="1600" spc="60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Rix미니버스D R" pitchFamily="2" charset="-127"/>
                  <a:ea typeface="Rix미니버스D R" pitchFamily="2" charset="-127"/>
                </a:endParaRPr>
              </a:p>
              <a:p>
                <a:pPr lvl="0">
                  <a:lnSpc>
                    <a:spcPct val="150000"/>
                  </a:lnSpc>
                  <a:spcBef>
                    <a:spcPts val="500"/>
                  </a:spcBef>
                </a:pPr>
                <a:endParaRPr lang="en-US" altLang="ko-KR" sz="1600" spc="60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Rix미니버스D R" pitchFamily="2" charset="-127"/>
                  <a:ea typeface="Rix미니버스D R" pitchFamily="2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568624" y="2780928"/>
                <a:ext cx="378630" cy="423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50000"/>
                  </a:lnSpc>
                  <a:spcBef>
                    <a:spcPts val="500"/>
                  </a:spcBef>
                </a:pPr>
                <a:r>
                  <a:rPr lang="en-US" altLang="ko-KR" sz="1600" spc="600" smtClean="0"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16200000" scaled="1"/>
                      <a:tileRect/>
                    </a:gradFill>
                    <a:latin typeface="Rix미니버스D R" pitchFamily="2" charset="-127"/>
                    <a:ea typeface="Rix미니버스D R" pitchFamily="2" charset="-127"/>
                  </a:rPr>
                  <a:t>2</a:t>
                </a:r>
              </a:p>
            </p:txBody>
          </p:sp>
        </p:grpSp>
        <p:cxnSp>
          <p:nvCxnSpPr>
            <p:cNvPr id="9" name="직선 연결선 8"/>
            <p:cNvCxnSpPr/>
            <p:nvPr/>
          </p:nvCxnSpPr>
          <p:spPr>
            <a:xfrm>
              <a:off x="428530" y="692696"/>
              <a:ext cx="1140094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13"/>
          <p:cNvGrpSpPr/>
          <p:nvPr/>
        </p:nvGrpSpPr>
        <p:grpSpPr>
          <a:xfrm>
            <a:off x="855893" y="2063262"/>
            <a:ext cx="8194213" cy="2736306"/>
            <a:chOff x="2000672" y="3248879"/>
            <a:chExt cx="8194213" cy="2736306"/>
          </a:xfrm>
          <a:solidFill>
            <a:srgbClr val="FFFFFF">
              <a:alpha val="50196"/>
            </a:srgbClr>
          </a:solidFill>
        </p:grpSpPr>
        <p:sp>
          <p:nvSpPr>
            <p:cNvPr id="15" name="타원 14"/>
            <p:cNvSpPr/>
            <p:nvPr/>
          </p:nvSpPr>
          <p:spPr>
            <a:xfrm>
              <a:off x="2000672" y="3717032"/>
              <a:ext cx="1800000" cy="180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spc="60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ea typeface="Noto Sans Korean Medium" pitchFamily="34" charset="-127"/>
                </a:rPr>
                <a:t>Model</a:t>
              </a:r>
              <a:endParaRPr lang="ko-KR" altLang="en-US" sz="1600" spc="6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Noto Sans Korean Medium" pitchFamily="34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3599225" y="3717032"/>
              <a:ext cx="1800000" cy="180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600" spc="600" smtClean="0">
                  <a:gradFill flip="none" rotWithShape="1">
                    <a:gsLst>
                      <a:gs pos="0">
                        <a:srgbClr val="000000">
                          <a:lumMod val="65000"/>
                          <a:lumOff val="35000"/>
                        </a:srgbClr>
                      </a:gs>
                      <a:gs pos="100000">
                        <a:srgbClr val="000000">
                          <a:lumMod val="65000"/>
                          <a:lumOff val="35000"/>
                        </a:srgbClr>
                      </a:gs>
                    </a:gsLst>
                    <a:lin ang="16200000" scaled="1"/>
                    <a:tileRect/>
                  </a:gradFill>
                  <a:ea typeface="Noto Sans Korean Medium" pitchFamily="34" charset="-127"/>
                </a:rPr>
                <a:t>View</a:t>
              </a:r>
              <a:endParaRPr lang="ko-KR" altLang="en-US" sz="1600" spc="600">
                <a:gradFill flip="none" rotWithShape="1">
                  <a:gsLst>
                    <a:gs pos="0">
                      <a:srgbClr val="000000">
                        <a:lumMod val="65000"/>
                        <a:lumOff val="35000"/>
                      </a:srgbClr>
                    </a:gs>
                    <a:gs pos="100000">
                      <a:srgbClr val="000000">
                        <a:lumMod val="65000"/>
                        <a:lumOff val="35000"/>
                      </a:srgbClr>
                    </a:gs>
                  </a:gsLst>
                  <a:lin ang="16200000" scaled="1"/>
                  <a:tileRect/>
                </a:gradFill>
                <a:ea typeface="Noto Sans Korean Medium" pitchFamily="34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4729625" y="3248879"/>
              <a:ext cx="2736306" cy="273630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600" spc="600" smtClean="0">
                  <a:gradFill flip="none" rotWithShape="1">
                    <a:gsLst>
                      <a:gs pos="0">
                        <a:srgbClr val="000000">
                          <a:lumMod val="65000"/>
                          <a:lumOff val="35000"/>
                        </a:srgbClr>
                      </a:gs>
                      <a:gs pos="100000">
                        <a:srgbClr val="000000">
                          <a:lumMod val="65000"/>
                          <a:lumOff val="35000"/>
                        </a:srgbClr>
                      </a:gs>
                    </a:gsLst>
                    <a:lin ang="16200000" scaled="1"/>
                    <a:tileRect/>
                  </a:gradFill>
                  <a:ea typeface="Noto Sans Korean Medium" pitchFamily="34" charset="-127"/>
                </a:rPr>
                <a:t>Controller</a:t>
              </a:r>
              <a:endParaRPr lang="ko-KR" altLang="en-US" sz="1600" spc="600">
                <a:gradFill flip="none" rotWithShape="1">
                  <a:gsLst>
                    <a:gs pos="0">
                      <a:srgbClr val="000000">
                        <a:lumMod val="65000"/>
                        <a:lumOff val="35000"/>
                      </a:srgbClr>
                    </a:gs>
                    <a:gs pos="100000">
                      <a:srgbClr val="000000">
                        <a:lumMod val="65000"/>
                        <a:lumOff val="35000"/>
                      </a:srgbClr>
                    </a:gs>
                  </a:gsLst>
                  <a:lin ang="16200000" scaled="1"/>
                  <a:tileRect/>
                </a:gradFill>
                <a:ea typeface="Noto Sans Korean Medium" pitchFamily="34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6796331" y="3717032"/>
              <a:ext cx="1800000" cy="180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spc="600" dirty="0" err="1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ea typeface="Noto Sans Korean Medium" pitchFamily="34" charset="-127"/>
                </a:rPr>
                <a:t>MariaDB</a:t>
              </a:r>
              <a:endParaRPr lang="ko-KR" altLang="en-US" sz="1600" spc="6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Noto Sans Korean Medium" pitchFamily="34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8394885" y="3717032"/>
              <a:ext cx="1800000" cy="180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spc="60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ea typeface="Noto Sans Korean Medium" pitchFamily="34" charset="-127"/>
                </a:rPr>
                <a:t> HTML</a:t>
              </a:r>
              <a:endParaRPr lang="ko-KR" altLang="en-US" sz="1600" spc="6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Noto Sans Korean Medium" pitchFamily="34" charset="-127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855896" y="4192915"/>
            <a:ext cx="8194210" cy="276999"/>
          </a:xfrm>
          <a:prstGeom prst="rect">
            <a:avLst/>
          </a:prstGeom>
          <a:solidFill>
            <a:srgbClr val="FFFFFF"/>
          </a:solidFill>
        </p:spPr>
        <p:txBody>
          <a:bodyPr wrap="square" anchor="ctr">
            <a:spAutoFit/>
          </a:bodyPr>
          <a:lstStyle/>
          <a:p>
            <a:pPr lvl="0" algn="ctr">
              <a:spcBef>
                <a:spcPts val="500"/>
              </a:spcBef>
            </a:pPr>
            <a:r>
              <a:rPr lang="ko-KR" altLang="en-US" sz="1200" spc="3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Noto Sans Korean Medium" pitchFamily="34" charset="-127"/>
              </a:rPr>
              <a:t> </a:t>
            </a:r>
            <a:r>
              <a:rPr lang="en-US" altLang="ko-KR" sz="1200" spc="30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Noto Sans Korean Medium" pitchFamily="34" charset="-127"/>
              </a:rPr>
              <a:t>M(Model) &amp; V(View) &amp; C(Controller)</a:t>
            </a:r>
            <a:endParaRPr lang="en-US" altLang="ko-KR" sz="1600" spc="60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ea typeface="Noto Sans Korean Medium" pitchFamily="34" charset="-127"/>
            </a:endParaRPr>
          </a:p>
        </p:txBody>
      </p:sp>
      <p:sp>
        <p:nvSpPr>
          <p:cNvPr id="4" name="왼쪽 대괄호 3"/>
          <p:cNvSpPr/>
          <p:nvPr/>
        </p:nvSpPr>
        <p:spPr>
          <a:xfrm rot="5400000">
            <a:off x="4807865" y="-929872"/>
            <a:ext cx="252028" cy="6432457"/>
          </a:xfrm>
          <a:prstGeom prst="leftBracke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8464" y="6525344"/>
            <a:ext cx="3240360" cy="332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 descr="sdfsdf.png"/>
          <p:cNvPicPr>
            <a:picLocks noChangeAspect="1"/>
          </p:cNvPicPr>
          <p:nvPr/>
        </p:nvPicPr>
        <p:blipFill>
          <a:blip r:embed="rId3"/>
          <a:srcRect r="95796" b="80487"/>
          <a:stretch>
            <a:fillRect/>
          </a:stretch>
        </p:blipFill>
        <p:spPr>
          <a:xfrm>
            <a:off x="8707004" y="-99392"/>
            <a:ext cx="1286556" cy="113890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직사각형 20"/>
          <p:cNvSpPr/>
          <p:nvPr/>
        </p:nvSpPr>
        <p:spPr>
          <a:xfrm>
            <a:off x="4021906" y="1890900"/>
            <a:ext cx="1862189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 lvl="0" algn="ctr">
              <a:spcBef>
                <a:spcPts val="500"/>
              </a:spcBef>
            </a:pPr>
            <a:r>
              <a:rPr lang="en-US" altLang="ko-KR" sz="1200" spc="300" smtClean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16200000" scaled="1"/>
                  <a:tileRect/>
                </a:gradFill>
                <a:ea typeface="Noto Sans Korean Medium" pitchFamily="34" charset="-127"/>
              </a:rPr>
              <a:t>Spring MVC Pattern</a:t>
            </a:r>
            <a:endParaRPr lang="en-US" altLang="ko-KR" sz="1600" spc="600">
              <a:gradFill flip="none" rotWithShape="1"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ea typeface="Noto Sans Korean Medium" pitchFamily="34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72757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3368824" y="3861048"/>
            <a:ext cx="720080" cy="1440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889104" y="3068960"/>
            <a:ext cx="720080" cy="1440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644553" y="869896"/>
            <a:ext cx="2243508" cy="504057"/>
            <a:chOff x="356522" y="188639"/>
            <a:chExt cx="2243508" cy="504057"/>
          </a:xfrm>
        </p:grpSpPr>
        <p:grpSp>
          <p:nvGrpSpPr>
            <p:cNvPr id="28" name="그룹 27"/>
            <p:cNvGrpSpPr/>
            <p:nvPr/>
          </p:nvGrpSpPr>
          <p:grpSpPr>
            <a:xfrm>
              <a:off x="356522" y="188639"/>
              <a:ext cx="2243508" cy="461665"/>
              <a:chOff x="1568624" y="2780928"/>
              <a:chExt cx="2243508" cy="461665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144688" y="2780928"/>
                <a:ext cx="1667444" cy="425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50000"/>
                  </a:lnSpc>
                  <a:spcBef>
                    <a:spcPts val="500"/>
                  </a:spcBef>
                </a:pPr>
                <a:r>
                  <a:rPr lang="ko-KR" altLang="en-US" sz="1600" spc="600" smtClean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Rix미니버스D R" pitchFamily="2" charset="-127"/>
                    <a:ea typeface="Rix미니버스D R" pitchFamily="2" charset="-127"/>
                  </a:rPr>
                  <a:t>프로젝트 구조</a:t>
                </a:r>
                <a:endParaRPr lang="en-US" altLang="ko-KR" sz="1600" spc="60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Rix미니버스D R" pitchFamily="2" charset="-127"/>
                  <a:ea typeface="Rix미니버스D R" pitchFamily="2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568624" y="2780928"/>
                <a:ext cx="3706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50000"/>
                  </a:lnSpc>
                  <a:spcBef>
                    <a:spcPts val="500"/>
                  </a:spcBef>
                </a:pPr>
                <a:r>
                  <a:rPr lang="en-US" altLang="ko-KR" sz="1600" spc="600" smtClean="0"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16200000" scaled="1"/>
                      <a:tileRect/>
                    </a:gradFill>
                    <a:latin typeface="Rix미니버스D R" pitchFamily="2" charset="-127"/>
                    <a:ea typeface="Rix미니버스D R" pitchFamily="2" charset="-127"/>
                  </a:rPr>
                  <a:t>3</a:t>
                </a:r>
              </a:p>
            </p:txBody>
          </p:sp>
        </p:grpSp>
        <p:cxnSp>
          <p:nvCxnSpPr>
            <p:cNvPr id="9" name="직선 연결선 8"/>
            <p:cNvCxnSpPr/>
            <p:nvPr/>
          </p:nvCxnSpPr>
          <p:spPr>
            <a:xfrm>
              <a:off x="428530" y="692696"/>
              <a:ext cx="1140094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4" name="Object 1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765427514"/>
              </p:ext>
            </p:extLst>
          </p:nvPr>
        </p:nvGraphicFramePr>
        <p:xfrm>
          <a:off x="6526112" y="2777058"/>
          <a:ext cx="1739255" cy="2630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28464" y="6525344"/>
            <a:ext cx="3240360" cy="332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sdfsdf.png"/>
          <p:cNvPicPr>
            <a:picLocks noChangeAspect="1"/>
          </p:cNvPicPr>
          <p:nvPr/>
        </p:nvPicPr>
        <p:blipFill>
          <a:blip r:embed="rId3"/>
          <a:srcRect r="95796" b="80487"/>
          <a:stretch>
            <a:fillRect/>
          </a:stretch>
        </p:blipFill>
        <p:spPr>
          <a:xfrm>
            <a:off x="8707004" y="-99392"/>
            <a:ext cx="1286556" cy="113890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타원 20"/>
          <p:cNvSpPr/>
          <p:nvPr/>
        </p:nvSpPr>
        <p:spPr>
          <a:xfrm>
            <a:off x="3796796" y="2416814"/>
            <a:ext cx="2380340" cy="238033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074661" y="2704846"/>
            <a:ext cx="1800000" cy="1800000"/>
          </a:xfrm>
          <a:prstGeom prst="ellipse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6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Noto Sans Korean Medium" pitchFamily="34" charset="-127"/>
              </a:rPr>
              <a:t>Main</a:t>
            </a:r>
          </a:p>
          <a:p>
            <a:pPr algn="ctr"/>
            <a:r>
              <a:rPr lang="en-US" altLang="ko-KR" sz="1600" spc="6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Noto Sans Korean Medium" pitchFamily="34" charset="-127"/>
              </a:rPr>
              <a:t>(List)</a:t>
            </a:r>
            <a:endParaRPr lang="ko-KR" altLang="en-US" sz="1600" spc="6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ea typeface="Noto Sans Korean Medium" pitchFamily="34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24388" y="1840750"/>
            <a:ext cx="3532468" cy="35324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45111" y="2269230"/>
            <a:ext cx="2671232" cy="2671232"/>
          </a:xfrm>
          <a:prstGeom prst="ellipse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6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Noto Sans Korean Medium" pitchFamily="34" charset="-127"/>
              </a:rPr>
              <a:t>Member</a:t>
            </a:r>
          </a:p>
          <a:p>
            <a:pPr algn="ctr"/>
            <a:endParaRPr lang="en-US" altLang="ko-KR" sz="1600" spc="600" dirty="0" smtClean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ea typeface="Noto Sans Korean Medium" pitchFamily="34" charset="-127"/>
            </a:endParaRPr>
          </a:p>
          <a:p>
            <a:pPr algn="ctr"/>
            <a:r>
              <a:rPr lang="en-US" altLang="ko-KR" sz="1600" spc="6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Noto Sans Korean Medium" pitchFamily="34" charset="-127"/>
              </a:rPr>
              <a:t>-Login</a:t>
            </a:r>
          </a:p>
          <a:p>
            <a:pPr algn="ctr"/>
            <a:r>
              <a:rPr lang="en-US" altLang="ko-KR" sz="1600" spc="6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Noto Sans Korean Medium" pitchFamily="34" charset="-127"/>
              </a:rPr>
              <a:t>-Register</a:t>
            </a:r>
            <a:endParaRPr lang="ko-KR" altLang="en-US" sz="1600" spc="6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ea typeface="Noto Sans Korean Medium" pitchFamily="34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317076" y="1772816"/>
            <a:ext cx="3532468" cy="353246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737799" y="2201296"/>
            <a:ext cx="2671232" cy="2671232"/>
          </a:xfrm>
          <a:prstGeom prst="ellipse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60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Noto Sans Korean Medium" pitchFamily="34" charset="-127"/>
              </a:rPr>
              <a:t>Product</a:t>
            </a:r>
          </a:p>
          <a:p>
            <a:pPr algn="ctr"/>
            <a:endParaRPr lang="en-US" altLang="ko-KR" sz="1600" spc="600" smtClean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ea typeface="Noto Sans Korean Medium" pitchFamily="34" charset="-127"/>
            </a:endParaRPr>
          </a:p>
          <a:p>
            <a:pPr algn="ctr"/>
            <a:r>
              <a:rPr lang="en-US" altLang="ko-KR" sz="1600" spc="60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Noto Sans Korean Medium" pitchFamily="34" charset="-127"/>
              </a:rPr>
              <a:t>-Detail</a:t>
            </a:r>
          </a:p>
          <a:p>
            <a:pPr algn="ctr"/>
            <a:r>
              <a:rPr lang="en-US" altLang="ko-KR" sz="1600" spc="60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Noto Sans Korean Medium" pitchFamily="34" charset="-127"/>
              </a:rPr>
              <a:t>-Bidding</a:t>
            </a:r>
          </a:p>
          <a:p>
            <a:pPr algn="ctr"/>
            <a:r>
              <a:rPr lang="en-US" altLang="ko-KR" sz="1600" spc="60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Noto Sans Korean Medium" pitchFamily="34" charset="-127"/>
              </a:rPr>
              <a:t>-</a:t>
            </a:r>
            <a:r>
              <a:rPr lang="en-US" altLang="ko-KR" sz="1600" spc="600" err="1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Noto Sans Korean Medium" pitchFamily="34" charset="-127"/>
              </a:rPr>
              <a:t>BuyNow</a:t>
            </a:r>
            <a:endParaRPr lang="en-US" altLang="ko-KR" sz="1600" spc="600" smtClean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ea typeface="Noto Sans Korean Medium" pitchFamily="34" charset="-127"/>
            </a:endParaRPr>
          </a:p>
          <a:p>
            <a:pPr algn="ctr"/>
            <a:r>
              <a:rPr lang="en-US" altLang="ko-KR" sz="1600" spc="60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ea typeface="Noto Sans Korean Medium" pitchFamily="34" charset="-127"/>
              </a:rPr>
              <a:t>-Register</a:t>
            </a:r>
            <a:endParaRPr lang="ko-KR" altLang="en-US" sz="1600" spc="60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ea typeface="Noto Sans Korean Medium" pitchFamily="34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38724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"/>
          <p:cNvGrpSpPr/>
          <p:nvPr/>
        </p:nvGrpSpPr>
        <p:grpSpPr>
          <a:xfrm>
            <a:off x="644553" y="869896"/>
            <a:ext cx="2243508" cy="504057"/>
            <a:chOff x="356522" y="188639"/>
            <a:chExt cx="2243508" cy="504057"/>
          </a:xfrm>
        </p:grpSpPr>
        <p:grpSp>
          <p:nvGrpSpPr>
            <p:cNvPr id="3" name="그룹 27"/>
            <p:cNvGrpSpPr/>
            <p:nvPr/>
          </p:nvGrpSpPr>
          <p:grpSpPr>
            <a:xfrm>
              <a:off x="356522" y="188639"/>
              <a:ext cx="2243508" cy="461665"/>
              <a:chOff x="1568624" y="2780928"/>
              <a:chExt cx="2243508" cy="461665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144688" y="2780928"/>
                <a:ext cx="1667444" cy="425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50000"/>
                  </a:lnSpc>
                  <a:spcBef>
                    <a:spcPts val="500"/>
                  </a:spcBef>
                </a:pPr>
                <a:r>
                  <a:rPr lang="ko-KR" altLang="en-US" sz="1600" spc="600" smtClean="0">
                    <a:gradFill flip="none" rotWithShape="1"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Rix미니버스D R" pitchFamily="2" charset="-127"/>
                    <a:ea typeface="Rix미니버스D R" pitchFamily="2" charset="-127"/>
                  </a:rPr>
                  <a:t>프로젝트 구조</a:t>
                </a:r>
                <a:endParaRPr lang="en-US" altLang="ko-KR" sz="1600" spc="600" smtClean="0">
                  <a:gradFill flip="none" rotWithShape="1"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16200000" scaled="1"/>
                    <a:tileRect/>
                  </a:gradFill>
                  <a:latin typeface="Rix미니버스D R" pitchFamily="2" charset="-127"/>
                  <a:ea typeface="Rix미니버스D R" pitchFamily="2" charset="-127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568624" y="2780928"/>
                <a:ext cx="3706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50000"/>
                  </a:lnSpc>
                  <a:spcBef>
                    <a:spcPts val="500"/>
                  </a:spcBef>
                </a:pPr>
                <a:r>
                  <a:rPr lang="en-US" altLang="ko-KR" sz="1600" spc="600" smtClean="0">
                    <a:gradFill flip="none" rotWithShape="1"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16200000" scaled="1"/>
                      <a:tileRect/>
                    </a:gradFill>
                    <a:latin typeface="Rix미니버스D R" pitchFamily="2" charset="-127"/>
                    <a:ea typeface="Rix미니버스D R" pitchFamily="2" charset="-127"/>
                  </a:rPr>
                  <a:t>3</a:t>
                </a:r>
              </a:p>
            </p:txBody>
          </p:sp>
        </p:grpSp>
        <p:cxnSp>
          <p:nvCxnSpPr>
            <p:cNvPr id="9" name="직선 연결선 8"/>
            <p:cNvCxnSpPr/>
            <p:nvPr/>
          </p:nvCxnSpPr>
          <p:spPr>
            <a:xfrm>
              <a:off x="428530" y="692696"/>
              <a:ext cx="1140094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4" name="Object 1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765427514"/>
              </p:ext>
            </p:extLst>
          </p:nvPr>
        </p:nvGraphicFramePr>
        <p:xfrm>
          <a:off x="6526112" y="2777058"/>
          <a:ext cx="1739255" cy="2630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28464" y="6525344"/>
            <a:ext cx="3240360" cy="332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sdfsdf.png"/>
          <p:cNvPicPr>
            <a:picLocks noChangeAspect="1"/>
          </p:cNvPicPr>
          <p:nvPr/>
        </p:nvPicPr>
        <p:blipFill>
          <a:blip r:embed="rId3"/>
          <a:srcRect r="95796" b="80487"/>
          <a:stretch>
            <a:fillRect/>
          </a:stretch>
        </p:blipFill>
        <p:spPr>
          <a:xfrm>
            <a:off x="8707004" y="-99392"/>
            <a:ext cx="1286556" cy="113890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타원 20"/>
          <p:cNvSpPr/>
          <p:nvPr/>
        </p:nvSpPr>
        <p:spPr>
          <a:xfrm>
            <a:off x="996636" y="1196752"/>
            <a:ext cx="5396524" cy="539652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1887760" y="2780928"/>
            <a:ext cx="720080" cy="1440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389122" y="1416850"/>
            <a:ext cx="3812352" cy="381235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다이어그램 16"/>
          <p:cNvGraphicFramePr/>
          <p:nvPr/>
        </p:nvGraphicFramePr>
        <p:xfrm>
          <a:off x="1928664" y="1412776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="" xmlns:p14="http://schemas.microsoft.com/office/powerpoint/2010/main" val="10938724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497</Words>
  <Application>Microsoft Office PowerPoint</Application>
  <PresentationFormat>A4 용지(210x297mm)</PresentationFormat>
  <Paragraphs>157</Paragraphs>
  <Slides>16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MOMO Presentation</dc:title>
  <dc:creator>madeit-top1</dc:creator>
  <cp:lastModifiedBy>kitcoop</cp:lastModifiedBy>
  <cp:revision>351</cp:revision>
  <dcterms:created xsi:type="dcterms:W3CDTF">2014-08-30T22:01:36Z</dcterms:created>
  <dcterms:modified xsi:type="dcterms:W3CDTF">2018-11-13T08:53:22Z</dcterms:modified>
</cp:coreProperties>
</file>