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609600"/>
    <a:srgbClr val="FF9E1D"/>
    <a:srgbClr val="D68B1C"/>
    <a:srgbClr val="6CA800"/>
    <a:srgbClr val="EE7D00"/>
    <a:srgbClr val="253600"/>
    <a:srgbClr val="552579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F865-E9C0-46B8-AF79-36DC555CFBA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AEA9C-D035-4C70-ABCC-296A88008F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0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261460"/>
            <a:ext cx="794066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m 20"/>
          <p:cNvPicPr>
            <a:picLocks noChangeAspect="1"/>
          </p:cNvPicPr>
          <p:nvPr userDrawn="1"/>
        </p:nvPicPr>
        <p:blipFill>
          <a:blip r:embed="rId2" cstate="print"/>
          <a:srcRect l="5" t="88611" r="-5"/>
          <a:stretch>
            <a:fillRect/>
          </a:stretch>
        </p:blipFill>
        <p:spPr bwMode="auto">
          <a:xfrm>
            <a:off x="143555" y="6010743"/>
            <a:ext cx="9000445" cy="7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m 20"/>
          <p:cNvPicPr>
            <a:picLocks noChangeAspect="1"/>
          </p:cNvPicPr>
          <p:nvPr userDrawn="1"/>
        </p:nvPicPr>
        <p:blipFill>
          <a:blip r:embed="rId3" cstate="print"/>
          <a:srcRect l="5" t="88611" r="-5"/>
          <a:stretch>
            <a:fillRect/>
          </a:stretch>
        </p:blipFill>
        <p:spPr bwMode="auto">
          <a:xfrm>
            <a:off x="143555" y="6010743"/>
            <a:ext cx="9000445" cy="77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2648658"/>
            <a:ext cx="7940660" cy="2901395"/>
          </a:xfrm>
          <a:effectLst>
            <a:outerShdw blurRad="50800" dist="38100" dir="18900000" algn="bl" rotWithShape="0">
              <a:schemeClr val="accent3">
                <a:lumMod val="75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4400" dirty="0" smtClean="0"/>
              <a:t>Startups de</a:t>
            </a:r>
            <a:br>
              <a:rPr lang="en-US" sz="4400" dirty="0" smtClean="0"/>
            </a:br>
            <a:r>
              <a:rPr lang="en-US" sz="4400" dirty="0" err="1" smtClean="0"/>
              <a:t>Agronegócio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no Tocantins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5566870"/>
            <a:ext cx="7940660" cy="1221642"/>
          </a:xfrm>
          <a:effectLst>
            <a:outerShdw blurRad="50800" dist="38100" dir="18900000" algn="b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/>
              <a:t>Jeferson Morais</a:t>
            </a:r>
          </a:p>
          <a:p>
            <a:r>
              <a:rPr lang="en-US" sz="2400" i="1" dirty="0" err="1" smtClean="0"/>
              <a:t>Unidade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Atendimento</a:t>
            </a:r>
            <a:endParaRPr lang="en-US" sz="2400" i="1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8439">
            <a:off x="1622778" y="4365432"/>
            <a:ext cx="2218036" cy="10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512770"/>
            <a:ext cx="4527304" cy="294634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88" b="100000" l="5247" r="94136">
                        <a14:foregroundMark x1="12809" y1="40050" x2="12809" y2="40050"/>
                        <a14:foregroundMark x1="17438" y1="33582" x2="17438" y2="33582"/>
                        <a14:foregroundMark x1="25154" y1="39552" x2="25154" y2="39552"/>
                        <a14:foregroundMark x1="28395" y1="39055" x2="28395" y2="39055"/>
                        <a14:foregroundMark x1="37037" y1="37313" x2="37037" y2="37313"/>
                        <a14:foregroundMark x1="42130" y1="38308" x2="42130" y2="38308"/>
                        <a14:foregroundMark x1="84877" y1="19403" x2="84877" y2="19403"/>
                        <a14:foregroundMark x1="72531" y1="9453" x2="72531" y2="9453"/>
                        <a14:foregroundMark x1="59722" y1="21393" x2="59722" y2="21393"/>
                        <a14:foregroundMark x1="91049" y1="38308" x2="91049" y2="38308"/>
                        <a14:foregroundMark x1="84105" y1="54975" x2="84105" y2="54975"/>
                        <a14:backgroundMark x1="56944" y1="55970" x2="56944" y2="55970"/>
                        <a14:backgroundMark x1="66512" y1="58458" x2="66512" y2="58458"/>
                        <a14:backgroundMark x1="63889" y1="50000" x2="63889" y2="50000"/>
                        <a14:backgroundMark x1="73765" y1="63930" x2="73765" y2="63930"/>
                        <a14:backgroundMark x1="73457" y1="66915" x2="73457" y2="66915"/>
                        <a14:backgroundMark x1="22840" y1="38060" x2="22840" y2="380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3" y="2506783"/>
            <a:ext cx="46429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985720"/>
            <a:ext cx="5802788" cy="763525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Economia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Criativa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Shape 134"/>
          <p:cNvSpPr txBox="1">
            <a:spLocks/>
          </p:cNvSpPr>
          <p:nvPr/>
        </p:nvSpPr>
        <p:spPr>
          <a:xfrm>
            <a:off x="3630613" y="2970885"/>
            <a:ext cx="5064420" cy="72008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U$$ 8 Trilhões </a:t>
            </a:r>
            <a:r>
              <a:rPr lang="en" sz="3200" b="1" i="1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(mundo)</a:t>
            </a:r>
            <a:endParaRPr lang="en" sz="3200" b="1" i="1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Shape 136"/>
          <p:cNvSpPr txBox="1"/>
          <p:nvPr/>
        </p:nvSpPr>
        <p:spPr>
          <a:xfrm>
            <a:off x="0" y="251277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/>
                <a:ea typeface="Roboto Slab"/>
                <a:cs typeface="Roboto Slab"/>
                <a:sym typeface="Roboto Slab"/>
              </a:rPr>
              <a:t>14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/>
                <a:ea typeface="Roboto Slab"/>
                <a:cs typeface="Roboto Slab"/>
                <a:sym typeface="Roboto Slab"/>
              </a:rPr>
              <a:t>Segmentos</a:t>
            </a:r>
            <a:endParaRPr lang="en" sz="3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Shape 134"/>
          <p:cNvSpPr txBox="1">
            <a:spLocks/>
          </p:cNvSpPr>
          <p:nvPr/>
        </p:nvSpPr>
        <p:spPr>
          <a:xfrm>
            <a:off x="3630613" y="3832382"/>
            <a:ext cx="506442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3200" dirty="0" smtClean="0"/>
              <a:t>R$ 104 Bilhões </a:t>
            </a:r>
            <a:r>
              <a:rPr lang="en" sz="3200" i="1" dirty="0" smtClean="0"/>
              <a:t>(Brasil)</a:t>
            </a:r>
            <a:endParaRPr lang="en" sz="3200" i="1" dirty="0"/>
          </a:p>
        </p:txBody>
      </p:sp>
      <p:sp>
        <p:nvSpPr>
          <p:cNvPr id="10" name="Shape 134"/>
          <p:cNvSpPr txBox="1">
            <a:spLocks/>
          </p:cNvSpPr>
          <p:nvPr/>
        </p:nvSpPr>
        <p:spPr>
          <a:xfrm>
            <a:off x="3630613" y="4693879"/>
            <a:ext cx="5064420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3200" dirty="0" smtClean="0"/>
              <a:t>Criatividade e Inovação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i="1" dirty="0" smtClean="0"/>
              <a:t>O </a:t>
            </a:r>
            <a:r>
              <a:rPr lang="en-US" sz="4400" i="1" dirty="0" err="1" smtClean="0"/>
              <a:t>que</a:t>
            </a:r>
            <a:r>
              <a:rPr lang="en-US" sz="4400" i="1" dirty="0" smtClean="0"/>
              <a:t> é </a:t>
            </a:r>
            <a:r>
              <a:rPr lang="en-US" sz="4400" i="1" dirty="0" err="1" smtClean="0"/>
              <a:t>uma</a:t>
            </a:r>
            <a:r>
              <a:rPr lang="en-US" sz="4400" i="1" dirty="0" smtClean="0"/>
              <a:t> Startup?</a:t>
            </a:r>
            <a:endParaRPr lang="en-US" sz="4400" i="1" dirty="0"/>
          </a:p>
        </p:txBody>
      </p:sp>
      <p:pic>
        <p:nvPicPr>
          <p:cNvPr id="6" name="Imagem 19"/>
          <p:cNvPicPr>
            <a:picLocks noChangeAspect="1"/>
          </p:cNvPicPr>
          <p:nvPr/>
        </p:nvPicPr>
        <p:blipFill>
          <a:blip r:embed="rId2" cstate="print"/>
          <a:srcRect l="96875"/>
          <a:stretch>
            <a:fillRect/>
          </a:stretch>
        </p:blipFill>
        <p:spPr bwMode="auto">
          <a:xfrm>
            <a:off x="8862739" y="1"/>
            <a:ext cx="281264" cy="67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hape 231"/>
          <p:cNvSpPr/>
          <p:nvPr/>
        </p:nvSpPr>
        <p:spPr>
          <a:xfrm>
            <a:off x="46691" y="2818180"/>
            <a:ext cx="3152120" cy="3152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xie One"/>
                <a:ea typeface="Nixie One"/>
                <a:cs typeface="Nixie One"/>
                <a:sym typeface="Nixie One"/>
              </a:rPr>
              <a:t>Repetível</a:t>
            </a:r>
            <a:endParaRPr lang="en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Shape 232"/>
          <p:cNvSpPr/>
          <p:nvPr/>
        </p:nvSpPr>
        <p:spPr>
          <a:xfrm>
            <a:off x="5851251" y="2818180"/>
            <a:ext cx="3152120" cy="3152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xie One"/>
                <a:ea typeface="Nixie One"/>
                <a:cs typeface="Nixie One"/>
                <a:sym typeface="Nixie One"/>
              </a:rPr>
              <a:t>Escalável</a:t>
            </a:r>
            <a:endParaRPr lang="en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" name="Shape 239"/>
          <p:cNvSpPr/>
          <p:nvPr/>
        </p:nvSpPr>
        <p:spPr>
          <a:xfrm>
            <a:off x="2987705" y="2054655"/>
            <a:ext cx="3152120" cy="315212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xie One"/>
                <a:ea typeface="Nixie One"/>
                <a:cs typeface="Nixie One"/>
                <a:sym typeface="Nixie One"/>
              </a:rPr>
              <a:t>Extrema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xie One"/>
                <a:ea typeface="Nixie One"/>
                <a:cs typeface="Nixie One"/>
                <a:sym typeface="Nixie One"/>
              </a:rPr>
              <a:t>Incerteza</a:t>
            </a:r>
            <a:endParaRPr lang="e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19" b="94324" l="6667" r="91667">
                        <a14:foregroundMark x1="17500" y1="82162" x2="17500" y2="82162"/>
                        <a14:foregroundMark x1="30000" y1="84054" x2="30000" y2="84054"/>
                        <a14:foregroundMark x1="36944" y1="82432" x2="36944" y2="82432"/>
                        <a14:foregroundMark x1="44167" y1="83784" x2="44167" y2="83784"/>
                        <a14:foregroundMark x1="25000" y1="88378" x2="25000" y2="88378"/>
                        <a14:foregroundMark x1="22778" y1="82973" x2="22778" y2="82973"/>
                        <a14:foregroundMark x1="34444" y1="85946" x2="34444" y2="85946"/>
                        <a14:foregroundMark x1="55000" y1="83243" x2="55000" y2="83243"/>
                        <a14:foregroundMark x1="58333" y1="80000" x2="58333" y2="80000"/>
                        <a14:foregroundMark x1="62222" y1="83243" x2="62222" y2="83243"/>
                        <a14:foregroundMark x1="73333" y1="82973" x2="73333" y2="82973"/>
                        <a14:foregroundMark x1="83333" y1="81351" x2="83333" y2="81351"/>
                        <a14:foregroundMark x1="49444" y1="84054" x2="49444" y2="84054"/>
                        <a14:foregroundMark x1="10278" y1="84865" x2="10278" y2="84865"/>
                        <a14:backgroundMark x1="13611" y1="81892" x2="13611" y2="81892"/>
                        <a14:backgroundMark x1="65556" y1="82162" x2="65556" y2="8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6" y="1439592"/>
            <a:ext cx="4758620" cy="4890803"/>
          </a:xfrm>
        </p:spPr>
      </p:pic>
    </p:spTree>
    <p:extLst>
      <p:ext uri="{BB962C8B-B14F-4D97-AF65-F5344CB8AC3E}">
        <p14:creationId xmlns:p14="http://schemas.microsoft.com/office/powerpoint/2010/main" val="40404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622854">
            <a:off x="4966910" y="864486"/>
            <a:ext cx="3861246" cy="13441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Crescimento de</a:t>
            </a: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3555" y="1829516"/>
            <a:ext cx="6108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393939"/>
                </a:solidFill>
                <a:latin typeface="georgia_regular"/>
              </a:rPr>
              <a:t>No </a:t>
            </a:r>
            <a:r>
              <a:rPr lang="pt-BR" sz="2800" dirty="0">
                <a:solidFill>
                  <a:srgbClr val="393939"/>
                </a:solidFill>
                <a:latin typeface="georgia_regular"/>
              </a:rPr>
              <a:t>Brasil são 4.180 empresas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>
                <a:solidFill>
                  <a:srgbClr val="FF0000"/>
                </a:solidFill>
                <a:latin typeface="georgia_regular"/>
              </a:rPr>
              <a:t>23</a:t>
            </a:r>
            <a:r>
              <a:rPr lang="pt-BR" sz="2800" dirty="0">
                <a:solidFill>
                  <a:srgbClr val="393939"/>
                </a:solidFill>
                <a:latin typeface="georgia_regular"/>
              </a:rPr>
              <a:t> são cadastradas em agronegócio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>
                <a:solidFill>
                  <a:srgbClr val="FF0000"/>
                </a:solidFill>
                <a:latin typeface="georgia_regular"/>
              </a:rPr>
              <a:t>14</a:t>
            </a:r>
            <a:r>
              <a:rPr lang="pt-BR" sz="2800" dirty="0">
                <a:solidFill>
                  <a:srgbClr val="393939"/>
                </a:solidFill>
                <a:latin typeface="georgia_regular"/>
              </a:rPr>
              <a:t> são cadastradas em meio ambiente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813049" y="378589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393939"/>
                </a:solidFill>
                <a:latin typeface="georgia_regular"/>
              </a:rPr>
              <a:t>Ranking Brasil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93939"/>
                </a:solidFill>
                <a:latin typeface="georgia_regular"/>
              </a:rPr>
              <a:t>São Paulo 1295 (31% 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93939"/>
                </a:solidFill>
                <a:latin typeface="georgia_regular"/>
              </a:rPr>
              <a:t>Minas Gerais 363 (9%)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93939"/>
                </a:solidFill>
                <a:latin typeface="georgia_regular"/>
              </a:rPr>
              <a:t>Rio de Janeiro 339 (8%)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93939"/>
                </a:solidFill>
                <a:latin typeface="georgia_regular"/>
              </a:rPr>
              <a:t>Rio Grande do Sul 212 (5%)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93939"/>
                </a:solidFill>
                <a:latin typeface="georgia_regular"/>
              </a:rPr>
              <a:t>Paraná 189 (5%)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i="1" dirty="0">
                <a:solidFill>
                  <a:srgbClr val="393939"/>
                </a:solidFill>
                <a:latin typeface="georgia_regular"/>
              </a:rPr>
              <a:t>Fonte: Associação Brasileira de Startups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georgia_regular</vt:lpstr>
      <vt:lpstr>Nixie One</vt:lpstr>
      <vt:lpstr>Roboto Slab</vt:lpstr>
      <vt:lpstr>Office Theme</vt:lpstr>
      <vt:lpstr>Startups de Agronegócio no Tocantins</vt:lpstr>
      <vt:lpstr>Apresentação do PowerPoint</vt:lpstr>
      <vt:lpstr>Economia Criativa</vt:lpstr>
      <vt:lpstr>O que é uma Startup?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2014-02-12T02:53:15Z</dcterms:created>
  <dcterms:modified xsi:type="dcterms:W3CDTF">2016-10-18T19:48:56Z</dcterms:modified>
</cp:coreProperties>
</file>